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14.xml" ContentType="application/vnd.openxmlformats-officedocument.drawingml.chart+xml"/>
  <Override PartName="/ppt/drawings/drawing7.xml" ContentType="application/vnd.openxmlformats-officedocument.drawingml.chartshapes+xml"/>
  <Override PartName="/ppt/notesSlides/notesSlide15.xml" ContentType="application/vnd.openxmlformats-officedocument.presentationml.notesSlide+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drawings/drawing9.xml" ContentType="application/vnd.openxmlformats-officedocument.drawingml.chartshapes+xml"/>
  <Override PartName="/ppt/charts/chart17.xml" ContentType="application/vnd.openxmlformats-officedocument.drawingml.chart+xml"/>
  <Override PartName="/ppt/drawings/drawing10.xml" ContentType="application/vnd.openxmlformats-officedocument.drawingml.chartshapes+xml"/>
  <Override PartName="/ppt/charts/chart18.xml" ContentType="application/vnd.openxmlformats-officedocument.drawingml.chart+xml"/>
  <Override PartName="/ppt/drawings/drawing1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9.xml" ContentType="application/vnd.openxmlformats-officedocument.presentationml.notesSlide+xml"/>
  <Override PartName="/ppt/charts/chart21.xml" ContentType="application/vnd.openxmlformats-officedocument.drawingml.chart+xml"/>
  <Override PartName="/ppt/drawings/drawing12.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drawings/drawing13.xml" ContentType="application/vnd.openxmlformats-officedocument.drawingml.chartshapes+xml"/>
  <Override PartName="/ppt/charts/chart24.xml" ContentType="application/vnd.openxmlformats-officedocument.drawingml.chart+xml"/>
  <Override PartName="/ppt/drawings/drawing14.xml" ContentType="application/vnd.openxmlformats-officedocument.drawingml.chartshapes+xml"/>
  <Override PartName="/ppt/charts/chart25.xml" ContentType="application/vnd.openxmlformats-officedocument.drawingml.chart+xml"/>
  <Override PartName="/ppt/drawings/drawing15.xml" ContentType="application/vnd.openxmlformats-officedocument.drawingml.chartshapes+xml"/>
  <Override PartName="/ppt/notesSlides/notesSlide20.xml" ContentType="application/vnd.openxmlformats-officedocument.presentationml.notesSlide+xml"/>
  <Override PartName="/ppt/charts/chart26.xml" ContentType="application/vnd.openxmlformats-officedocument.drawingml.chart+xml"/>
  <Override PartName="/ppt/drawings/drawing16.xml" ContentType="application/vnd.openxmlformats-officedocument.drawingml.chartshapes+xml"/>
  <Override PartName="/ppt/charts/chart27.xml" ContentType="application/vnd.openxmlformats-officedocument.drawingml.chart+xml"/>
  <Override PartName="/ppt/drawings/drawing17.xml" ContentType="application/vnd.openxmlformats-officedocument.drawingml.chartshapes+xml"/>
  <Override PartName="/ppt/notesSlides/notesSlide21.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2.xml" ContentType="application/vnd.openxmlformats-officedocument.presentationml.notesSlide+xml"/>
  <Override PartName="/ppt/charts/chart31.xml" ContentType="application/vnd.openxmlformats-officedocument.drawingml.chart+xml"/>
  <Override PartName="/ppt/drawings/drawing18.xml" ContentType="application/vnd.openxmlformats-officedocument.drawingml.chartshapes+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3.xml" ContentType="application/vnd.openxmlformats-officedocument.drawingml.chart+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4.xml" ContentType="application/vnd.openxmlformats-officedocument.drawingml.chart+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charts/chart35.xml" ContentType="application/vnd.openxmlformats-officedocument.drawingml.chart+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charts/chart36.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37.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38.xml" ContentType="application/vnd.openxmlformats-officedocument.drawingml.chart+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charts/chart39.xml" ContentType="application/vnd.openxmlformats-officedocument.drawingml.chart+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6.xml" ContentType="application/vnd.openxmlformats-officedocument.presentationml.notesSlide+xml"/>
  <Override PartName="/ppt/charts/chart40.xml" ContentType="application/vnd.openxmlformats-officedocument.drawingml.chart+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charts/chart41.xml" ContentType="application/vnd.openxmlformats-officedocument.drawingml.chart+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0.xml" ContentType="application/vnd.openxmlformats-officedocument.presentationml.notesSlide+xml"/>
  <Override PartName="/ppt/charts/chart42.xml" ContentType="application/vnd.openxmlformats-officedocument.drawingml.chart+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2.xml" ContentType="application/vnd.openxmlformats-officedocument.presentationml.notesSlide+xml"/>
  <Override PartName="/ppt/charts/chart43.xml" ContentType="application/vnd.openxmlformats-officedocument.drawingml.chart+xml"/>
  <Override PartName="/ppt/notesSlides/notesSlide4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4.xml" ContentType="application/vnd.openxmlformats-officedocument.presentationml.notesSlide+xml"/>
  <Override PartName="/ppt/charts/chart44.xml" ContentType="application/vnd.openxmlformats-officedocument.drawingml.chart+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rts/chart47.xml" ContentType="application/vnd.openxmlformats-officedocument.drawingml.chart+xml"/>
  <Override PartName="/ppt/notesSlides/notesSlide4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rts/chart48.xml" ContentType="application/vnd.openxmlformats-officedocument.drawingml.chart+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77"/>
  </p:notesMasterIdLst>
  <p:handoutMasterIdLst>
    <p:handoutMasterId r:id="rId78"/>
  </p:handoutMasterIdLst>
  <p:sldIdLst>
    <p:sldId id="611" r:id="rId2"/>
    <p:sldId id="436" r:id="rId3"/>
    <p:sldId id="437" r:id="rId4"/>
    <p:sldId id="438" r:id="rId5"/>
    <p:sldId id="649" r:id="rId6"/>
    <p:sldId id="442" r:id="rId7"/>
    <p:sldId id="397" r:id="rId8"/>
    <p:sldId id="396" r:id="rId9"/>
    <p:sldId id="563" r:id="rId10"/>
    <p:sldId id="502" r:id="rId11"/>
    <p:sldId id="503" r:id="rId12"/>
    <p:sldId id="398" r:id="rId13"/>
    <p:sldId id="654" r:id="rId14"/>
    <p:sldId id="656" r:id="rId15"/>
    <p:sldId id="647" r:id="rId16"/>
    <p:sldId id="648" r:id="rId17"/>
    <p:sldId id="610" r:id="rId18"/>
    <p:sldId id="608" r:id="rId19"/>
    <p:sldId id="609" r:id="rId20"/>
    <p:sldId id="607" r:id="rId21"/>
    <p:sldId id="605" r:id="rId22"/>
    <p:sldId id="606" r:id="rId23"/>
    <p:sldId id="578" r:id="rId24"/>
    <p:sldId id="657" r:id="rId25"/>
    <p:sldId id="661" r:id="rId26"/>
    <p:sldId id="662" r:id="rId27"/>
    <p:sldId id="548" r:id="rId28"/>
    <p:sldId id="549" r:id="rId29"/>
    <p:sldId id="613" r:id="rId30"/>
    <p:sldId id="626" r:id="rId31"/>
    <p:sldId id="612" r:id="rId32"/>
    <p:sldId id="645" r:id="rId33"/>
    <p:sldId id="660" r:id="rId34"/>
    <p:sldId id="659" r:id="rId35"/>
    <p:sldId id="658" r:id="rId36"/>
    <p:sldId id="646" r:id="rId37"/>
    <p:sldId id="614" r:id="rId38"/>
    <p:sldId id="615" r:id="rId39"/>
    <p:sldId id="651" r:id="rId40"/>
    <p:sldId id="627" r:id="rId41"/>
    <p:sldId id="628" r:id="rId42"/>
    <p:sldId id="629" r:id="rId43"/>
    <p:sldId id="630" r:id="rId44"/>
    <p:sldId id="616" r:id="rId45"/>
    <p:sldId id="617" r:id="rId46"/>
    <p:sldId id="620" r:id="rId47"/>
    <p:sldId id="621" r:id="rId48"/>
    <p:sldId id="624" r:id="rId49"/>
    <p:sldId id="625" r:id="rId50"/>
    <p:sldId id="618" r:id="rId51"/>
    <p:sldId id="619" r:id="rId52"/>
    <p:sldId id="631" r:id="rId53"/>
    <p:sldId id="632" r:id="rId54"/>
    <p:sldId id="633" r:id="rId55"/>
    <p:sldId id="634" r:id="rId56"/>
    <p:sldId id="622" r:id="rId57"/>
    <p:sldId id="623" r:id="rId58"/>
    <p:sldId id="652" r:id="rId59"/>
    <p:sldId id="653" r:id="rId60"/>
    <p:sldId id="635" r:id="rId61"/>
    <p:sldId id="636" r:id="rId62"/>
    <p:sldId id="637" r:id="rId63"/>
    <p:sldId id="638" r:id="rId64"/>
    <p:sldId id="639" r:id="rId65"/>
    <p:sldId id="640" r:id="rId66"/>
    <p:sldId id="650" r:id="rId67"/>
    <p:sldId id="642" r:id="rId68"/>
    <p:sldId id="643" r:id="rId69"/>
    <p:sldId id="644" r:id="rId70"/>
    <p:sldId id="604" r:id="rId71"/>
    <p:sldId id="603" r:id="rId72"/>
    <p:sldId id="506" r:id="rId73"/>
    <p:sldId id="532" r:id="rId74"/>
    <p:sldId id="444" r:id="rId75"/>
    <p:sldId id="445" r:id="rId76"/>
  </p:sldIdLst>
  <p:sldSz cx="9144000" cy="6858000" type="screen4x3"/>
  <p:notesSz cx="9926638" cy="679767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2970262E-9062-49A0-ABFF-45BF8EA6919B}">
          <p14:sldIdLst>
            <p14:sldId id="611"/>
            <p14:sldId id="436"/>
            <p14:sldId id="437"/>
            <p14:sldId id="438"/>
            <p14:sldId id="649"/>
            <p14:sldId id="442"/>
            <p14:sldId id="397"/>
            <p14:sldId id="396"/>
            <p14:sldId id="563"/>
            <p14:sldId id="502"/>
            <p14:sldId id="503"/>
            <p14:sldId id="398"/>
            <p14:sldId id="654"/>
            <p14:sldId id="656"/>
            <p14:sldId id="647"/>
            <p14:sldId id="648"/>
            <p14:sldId id="610"/>
            <p14:sldId id="608"/>
            <p14:sldId id="609"/>
            <p14:sldId id="607"/>
            <p14:sldId id="605"/>
            <p14:sldId id="606"/>
            <p14:sldId id="578"/>
            <p14:sldId id="657"/>
            <p14:sldId id="661"/>
            <p14:sldId id="662"/>
            <p14:sldId id="548"/>
            <p14:sldId id="549"/>
            <p14:sldId id="613"/>
            <p14:sldId id="626"/>
            <p14:sldId id="612"/>
            <p14:sldId id="645"/>
            <p14:sldId id="660"/>
            <p14:sldId id="659"/>
            <p14:sldId id="658"/>
            <p14:sldId id="646"/>
            <p14:sldId id="614"/>
            <p14:sldId id="615"/>
            <p14:sldId id="651"/>
            <p14:sldId id="627"/>
            <p14:sldId id="628"/>
            <p14:sldId id="629"/>
            <p14:sldId id="630"/>
            <p14:sldId id="616"/>
            <p14:sldId id="617"/>
            <p14:sldId id="620"/>
            <p14:sldId id="621"/>
            <p14:sldId id="624"/>
            <p14:sldId id="625"/>
            <p14:sldId id="618"/>
            <p14:sldId id="619"/>
            <p14:sldId id="631"/>
            <p14:sldId id="632"/>
            <p14:sldId id="633"/>
            <p14:sldId id="634"/>
            <p14:sldId id="622"/>
            <p14:sldId id="623"/>
            <p14:sldId id="652"/>
            <p14:sldId id="653"/>
            <p14:sldId id="635"/>
            <p14:sldId id="636"/>
            <p14:sldId id="637"/>
            <p14:sldId id="638"/>
            <p14:sldId id="639"/>
            <p14:sldId id="640"/>
            <p14:sldId id="650"/>
            <p14:sldId id="642"/>
            <p14:sldId id="643"/>
            <p14:sldId id="644"/>
            <p14:sldId id="604"/>
            <p14:sldId id="603"/>
            <p14:sldId id="506"/>
            <p14:sldId id="532"/>
            <p14:sldId id="444"/>
            <p14:sldId id="445"/>
          </p14:sldIdLst>
        </p14:section>
        <p14:section name="Раздел без заголовка" id="{60EB5735-7ACC-4E21-98EB-55B00BEF24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4F"/>
    <a:srgbClr val="006D2A"/>
    <a:srgbClr val="3366FF"/>
    <a:srgbClr val="9966FF"/>
    <a:srgbClr val="009E41"/>
    <a:srgbClr val="3399FF"/>
    <a:srgbClr val="81DEFF"/>
    <a:srgbClr val="E3D5FF"/>
    <a:srgbClr val="6699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9" autoAdjust="0"/>
    <p:restoredTop sz="96390" autoAdjust="0"/>
  </p:normalViewPr>
  <p:slideViewPr>
    <p:cSldViewPr>
      <p:cViewPr>
        <p:scale>
          <a:sx n="75" d="100"/>
          <a:sy n="75" d="100"/>
        </p:scale>
        <p:origin x="-10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Лист1!$B$5</c:f>
              <c:strCache>
                <c:ptCount val="1"/>
                <c:pt idx="0">
                  <c:v>план</c:v>
                </c:pt>
              </c:strCache>
            </c:strRef>
          </c:tx>
          <c:invertIfNegative val="0"/>
          <c:dLbls>
            <c:dLbl>
              <c:idx val="0"/>
              <c:layout>
                <c:manualLayout>
                  <c:x val="-3.149202097980136E-3"/>
                  <c:y val="1.2647260921955561E-2"/>
                </c:manualLayout>
              </c:layout>
              <c:showLegendKey val="0"/>
              <c:showVal val="1"/>
              <c:showCatName val="0"/>
              <c:showSerName val="0"/>
              <c:showPercent val="0"/>
              <c:showBubbleSize val="0"/>
            </c:dLbl>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Лист1!$B$6:$B$10</c:f>
              <c:numCache>
                <c:formatCode>#,##0</c:formatCode>
                <c:ptCount val="5"/>
                <c:pt idx="0">
                  <c:v>-2570</c:v>
                </c:pt>
                <c:pt idx="1">
                  <c:v>43665.5</c:v>
                </c:pt>
                <c:pt idx="2">
                  <c:v>15957.2</c:v>
                </c:pt>
                <c:pt idx="3">
                  <c:v>25138.400000000001</c:v>
                </c:pt>
                <c:pt idx="4">
                  <c:v>41095</c:v>
                </c:pt>
              </c:numCache>
            </c:numRef>
          </c:val>
        </c:ser>
        <c:ser>
          <c:idx val="1"/>
          <c:order val="1"/>
          <c:tx>
            <c:strRef>
              <c:f>Лист1!$C$5</c:f>
              <c:strCache>
                <c:ptCount val="1"/>
                <c:pt idx="0">
                  <c:v>факт</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Лист1!$C$6:$C$10</c:f>
              <c:numCache>
                <c:formatCode>#,##0</c:formatCode>
                <c:ptCount val="5"/>
                <c:pt idx="0">
                  <c:v>1702.9</c:v>
                </c:pt>
                <c:pt idx="1">
                  <c:v>39655</c:v>
                </c:pt>
                <c:pt idx="2">
                  <c:v>15689.9</c:v>
                </c:pt>
                <c:pt idx="3">
                  <c:v>25668.1</c:v>
                </c:pt>
                <c:pt idx="4">
                  <c:v>41357.9</c:v>
                </c:pt>
              </c:numCache>
            </c:numRef>
          </c:val>
        </c:ser>
        <c:dLbls>
          <c:showLegendKey val="0"/>
          <c:showVal val="0"/>
          <c:showCatName val="0"/>
          <c:showSerName val="0"/>
          <c:showPercent val="0"/>
          <c:showBubbleSize val="0"/>
        </c:dLbls>
        <c:gapWidth val="150"/>
        <c:axId val="40620032"/>
        <c:axId val="40621568"/>
      </c:barChart>
      <c:catAx>
        <c:axId val="40620032"/>
        <c:scaling>
          <c:orientation val="minMax"/>
        </c:scaling>
        <c:delete val="0"/>
        <c:axPos val="l"/>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40621568"/>
        <c:crosses val="autoZero"/>
        <c:auto val="1"/>
        <c:lblAlgn val="ctr"/>
        <c:lblOffset val="100"/>
        <c:noMultiLvlLbl val="0"/>
      </c:catAx>
      <c:valAx>
        <c:axId val="40621568"/>
        <c:scaling>
          <c:orientation val="minMax"/>
        </c:scaling>
        <c:delete val="1"/>
        <c:axPos val="b"/>
        <c:numFmt formatCode="#,##0" sourceLinked="1"/>
        <c:majorTickMark val="out"/>
        <c:minorTickMark val="none"/>
        <c:tickLblPos val="nextTo"/>
        <c:crossAx val="40620032"/>
        <c:crosses val="autoZero"/>
        <c:crossBetween val="between"/>
      </c:valAx>
    </c:plotArea>
    <c:legend>
      <c:legendPos val="b"/>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5"/>
      <c:rotY val="10"/>
      <c:depthPercent val="100"/>
      <c:rAngAx val="1"/>
    </c:view3D>
    <c:floor>
      <c:thickness val="0"/>
    </c:floor>
    <c:sideWall>
      <c:thickness val="0"/>
    </c:sideWall>
    <c:backWall>
      <c:thickness val="0"/>
    </c:backWall>
    <c:plotArea>
      <c:layout>
        <c:manualLayout>
          <c:layoutTarget val="inner"/>
          <c:xMode val="edge"/>
          <c:yMode val="edge"/>
          <c:x val="1.1982795562397847E-3"/>
          <c:y val="9.4985381028124233E-2"/>
          <c:w val="0.99880172044376025"/>
          <c:h val="0.72769393560643214"/>
        </c:manualLayout>
      </c:layout>
      <c:bar3DChart>
        <c:barDir val="col"/>
        <c:grouping val="stacked"/>
        <c:varyColors val="0"/>
        <c:ser>
          <c:idx val="1"/>
          <c:order val="0"/>
          <c:tx>
            <c:strRef>
              <c:f>Лист1!$A$2</c:f>
              <c:strCache>
                <c:ptCount val="1"/>
                <c:pt idx="0">
                  <c:v>Безвозмездные поступления</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dPt>
            <c:idx val="1"/>
            <c:invertIfNegative val="0"/>
            <c:bubble3D val="0"/>
            <c:spPr>
              <a:solidFill>
                <a:srgbClr val="00B05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Lbls>
            <c:dLbl>
              <c:idx val="0"/>
              <c:layout>
                <c:manualLayout>
                  <c:x val="1.079811993678708E-2"/>
                  <c:y val="-0.32413815882319374"/>
                </c:manualLayout>
              </c:layout>
              <c:showLegendKey val="0"/>
              <c:showVal val="1"/>
              <c:showCatName val="0"/>
              <c:showSerName val="0"/>
              <c:showPercent val="0"/>
              <c:showBubbleSize val="0"/>
            </c:dLbl>
            <c:dLbl>
              <c:idx val="1"/>
              <c:layout>
                <c:manualLayout>
                  <c:x val="2.8794986498098824E-2"/>
                  <c:y val="-0.325517885400121"/>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План</c:v>
                </c:pt>
                <c:pt idx="1">
                  <c:v>Факт</c:v>
                </c:pt>
              </c:strCache>
            </c:strRef>
          </c:cat>
          <c:val>
            <c:numRef>
              <c:f>Лист1!$B$2:$C$2</c:f>
              <c:numCache>
                <c:formatCode>0.0</c:formatCode>
                <c:ptCount val="2"/>
                <c:pt idx="0">
                  <c:v>15957.2</c:v>
                </c:pt>
                <c:pt idx="1">
                  <c:v>15689.9</c:v>
                </c:pt>
              </c:numCache>
            </c:numRef>
          </c:val>
        </c:ser>
        <c:dLbls>
          <c:showLegendKey val="0"/>
          <c:showVal val="0"/>
          <c:showCatName val="0"/>
          <c:showSerName val="0"/>
          <c:showPercent val="0"/>
          <c:showBubbleSize val="0"/>
        </c:dLbls>
        <c:gapWidth val="217"/>
        <c:gapDepth val="260"/>
        <c:shape val="cylinder"/>
        <c:axId val="136605056"/>
        <c:axId val="136615040"/>
        <c:axId val="0"/>
      </c:bar3DChart>
      <c:catAx>
        <c:axId val="136605056"/>
        <c:scaling>
          <c:orientation val="minMax"/>
        </c:scaling>
        <c:delete val="0"/>
        <c:axPos val="b"/>
        <c:numFmt formatCode="General" sourceLinked="1"/>
        <c:majorTickMark val="none"/>
        <c:minorTickMark val="none"/>
        <c:tickLblPos val="nextTo"/>
        <c:crossAx val="136615040"/>
        <c:crosses val="autoZero"/>
        <c:auto val="1"/>
        <c:lblAlgn val="ctr"/>
        <c:lblOffset val="100"/>
        <c:noMultiLvlLbl val="0"/>
      </c:catAx>
      <c:valAx>
        <c:axId val="136615040"/>
        <c:scaling>
          <c:orientation val="minMax"/>
          <c:min val="0"/>
        </c:scaling>
        <c:delete val="1"/>
        <c:axPos val="l"/>
        <c:majorGridlines/>
        <c:numFmt formatCode="0.0" sourceLinked="1"/>
        <c:majorTickMark val="none"/>
        <c:minorTickMark val="none"/>
        <c:tickLblPos val="nextTo"/>
        <c:crossAx val="136605056"/>
        <c:crosses val="autoZero"/>
        <c:crossBetween val="between"/>
      </c:valAx>
      <c:spPr>
        <a:noFill/>
        <a:ln w="25409">
          <a:noFill/>
        </a:ln>
      </c:spPr>
    </c:plotArea>
    <c:plotVisOnly val="1"/>
    <c:dispBlanksAs val="gap"/>
    <c:showDLblsOverMax val="0"/>
  </c:chart>
  <c:txPr>
    <a:bodyPr/>
    <a:lstStyle/>
    <a:p>
      <a:pPr>
        <a:defRPr sz="1809">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План</c:v>
                </c:pt>
              </c:strCache>
            </c:strRef>
          </c:tx>
          <c:invertIfNegative val="0"/>
          <c:dLbls>
            <c:dLbl>
              <c:idx val="3"/>
              <c:layout>
                <c:manualLayout>
                  <c:x val="-1.7578918798051976E-7"/>
                  <c:y val="-8.2032228977142081E-3"/>
                </c:manualLayout>
              </c:layout>
              <c:showLegendKey val="0"/>
              <c:showVal val="1"/>
              <c:showCatName val="0"/>
              <c:showSerName val="0"/>
              <c:showPercent val="0"/>
              <c:showBubbleSize val="0"/>
            </c:dLbl>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c:formatCode>
                <c:ptCount val="4"/>
                <c:pt idx="0">
                  <c:v>7473.5</c:v>
                </c:pt>
                <c:pt idx="1">
                  <c:v>4315.7</c:v>
                </c:pt>
                <c:pt idx="2">
                  <c:v>2032.1</c:v>
                </c:pt>
                <c:pt idx="3">
                  <c:v>1372.1</c:v>
                </c:pt>
              </c:numCache>
            </c:numRef>
          </c:val>
        </c:ser>
        <c:ser>
          <c:idx val="1"/>
          <c:order val="1"/>
          <c:tx>
            <c:strRef>
              <c:f>Лист1!$C$1</c:f>
              <c:strCache>
                <c:ptCount val="1"/>
                <c:pt idx="0">
                  <c:v>Факт</c:v>
                </c:pt>
              </c:strCache>
            </c:strRef>
          </c:tx>
          <c:invertIfNegative val="0"/>
          <c:dLbls>
            <c:dLbl>
              <c:idx val="0"/>
              <c:layout>
                <c:manualLayout>
                  <c:x val="3.3487840310289015E-2"/>
                  <c:y val="0"/>
                </c:manualLayout>
              </c:layout>
              <c:showLegendKey val="0"/>
              <c:showVal val="1"/>
              <c:showCatName val="0"/>
              <c:showSerName val="0"/>
              <c:showPercent val="0"/>
              <c:showBubbleSize val="0"/>
            </c:dLbl>
            <c:dLbl>
              <c:idx val="1"/>
              <c:layout>
                <c:manualLayout>
                  <c:x val="2.0092704186173406E-2"/>
                  <c:y val="-4.1016114488571041E-3"/>
                </c:manualLayout>
              </c:layout>
              <c:showLegendKey val="0"/>
              <c:showVal val="1"/>
              <c:showCatName val="0"/>
              <c:showSerName val="0"/>
              <c:showPercent val="0"/>
              <c:showBubbleSize val="0"/>
            </c:dLbl>
            <c:dLbl>
              <c:idx val="2"/>
              <c:layout>
                <c:manualLayout>
                  <c:x val="2.902279493558373E-2"/>
                  <c:y val="-4.1016114488571041E-3"/>
                </c:manualLayout>
              </c:layout>
              <c:showLegendKey val="0"/>
              <c:showVal val="1"/>
              <c:showCatName val="0"/>
              <c:showSerName val="0"/>
              <c:showPercent val="0"/>
              <c:showBubbleSize val="0"/>
            </c:dLbl>
            <c:dLbl>
              <c:idx val="3"/>
              <c:layout>
                <c:manualLayout>
                  <c:x val="2.2325226873526009E-2"/>
                  <c:y val="-8.2032228977142081E-3"/>
                </c:manualLayout>
              </c:layout>
              <c:showLegendKey val="0"/>
              <c:showVal val="1"/>
              <c:showCatName val="0"/>
              <c:showSerName val="0"/>
              <c:showPercent val="0"/>
              <c:showBubbleSize val="0"/>
            </c:dLbl>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Лист1!$C$2:$C$5</c:f>
              <c:numCache>
                <c:formatCode>#,##0</c:formatCode>
                <c:ptCount val="4"/>
                <c:pt idx="0">
                  <c:v>7473.5</c:v>
                </c:pt>
                <c:pt idx="1">
                  <c:v>4183.3</c:v>
                </c:pt>
                <c:pt idx="2">
                  <c:v>1963.4</c:v>
                </c:pt>
                <c:pt idx="3">
                  <c:v>1369.7</c:v>
                </c:pt>
              </c:numCache>
            </c:numRef>
          </c:val>
        </c:ser>
        <c:dLbls>
          <c:showLegendKey val="0"/>
          <c:showVal val="0"/>
          <c:showCatName val="0"/>
          <c:showSerName val="0"/>
          <c:showPercent val="0"/>
          <c:showBubbleSize val="0"/>
        </c:dLbls>
        <c:gapWidth val="150"/>
        <c:shape val="box"/>
        <c:axId val="123529472"/>
        <c:axId val="137048064"/>
        <c:axId val="0"/>
      </c:bar3DChart>
      <c:catAx>
        <c:axId val="123529472"/>
        <c:scaling>
          <c:orientation val="minMax"/>
        </c:scaling>
        <c:delete val="0"/>
        <c:axPos val="b"/>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37048064"/>
        <c:crosses val="autoZero"/>
        <c:auto val="1"/>
        <c:lblAlgn val="ctr"/>
        <c:lblOffset val="100"/>
        <c:noMultiLvlLbl val="0"/>
      </c:catAx>
      <c:valAx>
        <c:axId val="137048064"/>
        <c:scaling>
          <c:orientation val="minMax"/>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23529472"/>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8481349622176071"/>
          <c:y val="2.882904447488541E-2"/>
          <c:w val="0.36949216636862003"/>
          <c:h val="0.89426182497286377"/>
        </c:manualLayout>
      </c:layout>
      <c:barChart>
        <c:barDir val="bar"/>
        <c:grouping val="clustered"/>
        <c:varyColors val="0"/>
        <c:ser>
          <c:idx val="0"/>
          <c:order val="0"/>
          <c:spPr>
            <a:gradFill>
              <a:gsLst>
                <a:gs pos="0">
                  <a:srgbClr val="3BCB27">
                    <a:shade val="30000"/>
                    <a:satMod val="115000"/>
                  </a:srgbClr>
                </a:gs>
                <a:gs pos="50000">
                  <a:srgbClr val="3BCB27">
                    <a:shade val="67500"/>
                    <a:satMod val="115000"/>
                  </a:srgbClr>
                </a:gs>
                <a:gs pos="100000">
                  <a:srgbClr val="3BCB27">
                    <a:shade val="100000"/>
                    <a:satMod val="115000"/>
                  </a:srgbClr>
                </a:gs>
              </a:gsLst>
              <a:lin ang="5400000" scaled="1"/>
            </a:gradFill>
          </c:spPr>
          <c:invertIfNegative val="0"/>
          <c:dPt>
            <c:idx val="4"/>
            <c:invertIfNegative val="0"/>
            <c:bubble3D val="0"/>
          </c:dPt>
          <c:dPt>
            <c:idx val="9"/>
            <c:invertIfNegative val="0"/>
            <c:bubble3D val="0"/>
          </c:dPt>
          <c:dPt>
            <c:idx val="10"/>
            <c:invertIfNegative val="0"/>
            <c:bubble3D val="0"/>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c:spPr>
          </c:dPt>
          <c:dLbls>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Лист1!$A$9:$A$24</c:f>
              <c:strCache>
                <c:ptCount val="16"/>
                <c:pt idx="0">
                  <c:v>Оренбургская область</c:v>
                </c:pt>
                <c:pt idx="1">
                  <c:v>Кировская область</c:v>
                </c:pt>
                <c:pt idx="2">
                  <c:v>Республика Марий Эл</c:v>
                </c:pt>
                <c:pt idx="3">
                  <c:v>Пермский край</c:v>
                </c:pt>
                <c:pt idx="4">
                  <c:v>Саратовская область</c:v>
                </c:pt>
                <c:pt idx="5">
                  <c:v>Нижегородская область</c:v>
                </c:pt>
                <c:pt idx="6">
                  <c:v>Республика Башкортостан</c:v>
                </c:pt>
                <c:pt idx="7">
                  <c:v>Республика Татарстан</c:v>
                </c:pt>
                <c:pt idx="8">
                  <c:v>Республика Мордовия</c:v>
                </c:pt>
                <c:pt idx="9">
                  <c:v>Самарская область</c:v>
                </c:pt>
                <c:pt idx="10">
                  <c:v>Чувашская Республика</c:v>
                </c:pt>
                <c:pt idx="11">
                  <c:v>Удмуртская Республика</c:v>
                </c:pt>
                <c:pt idx="12">
                  <c:v>Пензенская область</c:v>
                </c:pt>
                <c:pt idx="13">
                  <c:v>Ульяновская область</c:v>
                </c:pt>
                <c:pt idx="14">
                  <c:v>ПФО</c:v>
                </c:pt>
                <c:pt idx="15">
                  <c:v>Россия</c:v>
                </c:pt>
              </c:strCache>
            </c:strRef>
          </c:cat>
          <c:val>
            <c:numRef>
              <c:f>Лист1!$B$9:$B$24</c:f>
              <c:numCache>
                <c:formatCode>0.0</c:formatCode>
                <c:ptCount val="16"/>
                <c:pt idx="0">
                  <c:v>99.770257533428762</c:v>
                </c:pt>
                <c:pt idx="1">
                  <c:v>102.66479416803796</c:v>
                </c:pt>
                <c:pt idx="2">
                  <c:v>105.58074448950482</c:v>
                </c:pt>
                <c:pt idx="3">
                  <c:v>110.06621450654966</c:v>
                </c:pt>
                <c:pt idx="4">
                  <c:v>110.6</c:v>
                </c:pt>
                <c:pt idx="5">
                  <c:v>111.31927395435382</c:v>
                </c:pt>
                <c:pt idx="6">
                  <c:v>111.39462850629545</c:v>
                </c:pt>
                <c:pt idx="7">
                  <c:v>112.11591313649348</c:v>
                </c:pt>
                <c:pt idx="8">
                  <c:v>113</c:v>
                </c:pt>
                <c:pt idx="9">
                  <c:v>113.10562233005366</c:v>
                </c:pt>
                <c:pt idx="10">
                  <c:v>113.42713358967984</c:v>
                </c:pt>
                <c:pt idx="11">
                  <c:v>115.20297696890051</c:v>
                </c:pt>
                <c:pt idx="12">
                  <c:v>121.3</c:v>
                </c:pt>
                <c:pt idx="13">
                  <c:v>127.26454934015385</c:v>
                </c:pt>
                <c:pt idx="14">
                  <c:v>111.4</c:v>
                </c:pt>
                <c:pt idx="15">
                  <c:v>108.71058655030184</c:v>
                </c:pt>
              </c:numCache>
            </c:numRef>
          </c:val>
        </c:ser>
        <c:dLbls>
          <c:showLegendKey val="0"/>
          <c:showVal val="0"/>
          <c:showCatName val="0"/>
          <c:showSerName val="0"/>
          <c:showPercent val="0"/>
          <c:showBubbleSize val="0"/>
        </c:dLbls>
        <c:gapWidth val="150"/>
        <c:axId val="137081600"/>
        <c:axId val="137083136"/>
      </c:barChart>
      <c:catAx>
        <c:axId val="137081600"/>
        <c:scaling>
          <c:orientation val="minMax"/>
        </c:scaling>
        <c:delete val="0"/>
        <c:axPos val="l"/>
        <c:numFmt formatCode="General" sourceLinked="1"/>
        <c:majorTickMark val="out"/>
        <c:minorTickMark val="none"/>
        <c:tickLblPos val="nextTo"/>
        <c:txPr>
          <a:bodyPr/>
          <a:lstStyle/>
          <a:p>
            <a:pPr>
              <a:defRPr sz="1100" b="1">
                <a:latin typeface="TimesET" pitchFamily="2" charset="0"/>
                <a:cs typeface="Arial" panose="020B0604020202020204" pitchFamily="34" charset="0"/>
              </a:defRPr>
            </a:pPr>
            <a:endParaRPr lang="ru-RU"/>
          </a:p>
        </c:txPr>
        <c:crossAx val="137083136"/>
        <c:crosses val="autoZero"/>
        <c:auto val="1"/>
        <c:lblAlgn val="ctr"/>
        <c:lblOffset val="100"/>
        <c:noMultiLvlLbl val="0"/>
      </c:catAx>
      <c:valAx>
        <c:axId val="137083136"/>
        <c:scaling>
          <c:orientation val="minMax"/>
        </c:scaling>
        <c:delete val="0"/>
        <c:axPos val="b"/>
        <c:numFmt formatCode="0" sourceLinked="0"/>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ru-RU"/>
          </a:p>
        </c:txPr>
        <c:crossAx val="137081600"/>
        <c:crosses val="autoZero"/>
        <c:crossBetween val="between"/>
      </c:valAx>
      <c:spPr>
        <a:noFill/>
        <a:ln w="25396">
          <a:no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877628456108004E-2"/>
          <c:y val="0.13712456357308203"/>
          <c:w val="0.86740056898377582"/>
          <c:h val="0.56659938513207098"/>
        </c:manualLayout>
      </c:layout>
      <c:barChart>
        <c:barDir val="col"/>
        <c:grouping val="clustered"/>
        <c:varyColors val="0"/>
        <c:ser>
          <c:idx val="1"/>
          <c:order val="0"/>
          <c:tx>
            <c:strRef>
              <c:f>Лист1!$B$1</c:f>
              <c:strCache>
                <c:ptCount val="1"/>
                <c:pt idx="0">
                  <c:v>Объем собственных доходов Чувашской Республики, млн. рублей </c:v>
                </c:pt>
              </c:strCache>
            </c:strRef>
          </c:tx>
          <c:spPr>
            <a:solidFill>
              <a:srgbClr val="6699FF"/>
            </a:solidFill>
            <a:effectLst>
              <a:outerShdw blurRad="50800" dist="38100" dir="18900000" algn="bl" rotWithShape="0">
                <a:prstClr val="black">
                  <a:alpha val="40000"/>
                </a:prstClr>
              </a:outerShdw>
            </a:effectLst>
            <a:scene3d>
              <a:camera prst="orthographicFront"/>
              <a:lightRig rig="threePt" dir="t"/>
            </a:scene3d>
            <a:sp3d>
              <a:bevelT/>
            </a:sp3d>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txPr>
              <a:bodyPr/>
              <a:lstStyle/>
              <a:p>
                <a:pPr>
                  <a:defRPr sz="1300" b="1"/>
                </a:pPr>
                <a:endParaRPr lang="ru-RU"/>
              </a:p>
            </c:txPr>
            <c:showLegendKey val="0"/>
            <c:showVal val="0"/>
            <c:showCatName val="0"/>
            <c:showSerName val="0"/>
            <c:showPercent val="0"/>
            <c:showBubbleSize val="0"/>
          </c:dLbls>
          <c:cat>
            <c:strRef>
              <c:f>Лист1!$A$2:$A$4</c:f>
              <c:strCache>
                <c:ptCount val="3"/>
                <c:pt idx="0">
                  <c:v>2014 год</c:v>
                </c:pt>
                <c:pt idx="1">
                  <c:v>2015 год</c:v>
                </c:pt>
                <c:pt idx="2">
                  <c:v>2016 год</c:v>
                </c:pt>
              </c:strCache>
            </c:strRef>
          </c:cat>
          <c:val>
            <c:numRef>
              <c:f>Лист1!$B$2:$B$4</c:f>
              <c:numCache>
                <c:formatCode>#,##0.0</c:formatCode>
                <c:ptCount val="3"/>
                <c:pt idx="0">
                  <c:v>28704.565500000001</c:v>
                </c:pt>
                <c:pt idx="1">
                  <c:v>29206.746410299998</c:v>
                </c:pt>
                <c:pt idx="2">
                  <c:v>33128.3753</c:v>
                </c:pt>
              </c:numCache>
            </c:numRef>
          </c:val>
        </c:ser>
        <c:dLbls>
          <c:showLegendKey val="0"/>
          <c:showVal val="0"/>
          <c:showCatName val="0"/>
          <c:showSerName val="0"/>
          <c:showPercent val="0"/>
          <c:showBubbleSize val="0"/>
        </c:dLbls>
        <c:gapWidth val="150"/>
        <c:axId val="134995328"/>
        <c:axId val="134874240"/>
      </c:barChart>
      <c:lineChart>
        <c:grouping val="standard"/>
        <c:varyColors val="0"/>
        <c:ser>
          <c:idx val="2"/>
          <c:order val="1"/>
          <c:tx>
            <c:strRef>
              <c:f>Лист1!$C$1</c:f>
              <c:strCache>
                <c:ptCount val="1"/>
                <c:pt idx="0">
                  <c:v>Собственные доходы на 1 жителя, тыс. рублей</c:v>
                </c:pt>
              </c:strCache>
            </c:strRef>
          </c:tx>
          <c:spPr>
            <a:ln w="25394">
              <a:solidFill>
                <a:srgbClr val="CC99FF"/>
              </a:solidFill>
            </a:ln>
            <a:effectLst>
              <a:outerShdw blurRad="50800" dist="38100" dir="5400000" algn="t" rotWithShape="0">
                <a:prstClr val="black">
                  <a:alpha val="40000"/>
                </a:prstClr>
              </a:outerShdw>
            </a:effectLst>
          </c:spPr>
          <c:marker>
            <c:symbol val="diamond"/>
            <c:size val="48"/>
            <c:spPr>
              <a:solidFill>
                <a:srgbClr val="EC9CC4"/>
              </a:solidFill>
              <a:ln>
                <a:noFill/>
              </a:ln>
              <a:effectLst>
                <a:outerShdw blurRad="50800" dist="38100" dir="5400000" algn="t" rotWithShape="0">
                  <a:prstClr val="black">
                    <a:alpha val="40000"/>
                  </a:prstClr>
                </a:outerShdw>
              </a:effectLst>
            </c:spPr>
          </c:marker>
          <c:dLbls>
            <c:dLbl>
              <c:idx val="0"/>
              <c:spPr/>
              <c:txPr>
                <a:bodyPr/>
                <a:lstStyle/>
                <a:p>
                  <a:pPr>
                    <a:defRPr sz="1100" b="1">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1"/>
              <c:spPr/>
              <c:txPr>
                <a:bodyPr/>
                <a:lstStyle/>
                <a:p>
                  <a:pPr>
                    <a:defRPr sz="1100" b="1">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2"/>
              <c:spPr/>
              <c:txPr>
                <a:bodyPr/>
                <a:lstStyle/>
                <a:p>
                  <a:pPr>
                    <a:defRPr sz="1100" b="1">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txPr>
              <a:bodyPr/>
              <a:lstStyle/>
              <a:p>
                <a:pPr>
                  <a:defRPr sz="11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dLbls>
          <c:cat>
            <c:strRef>
              <c:f>Лист1!$A$2:$A$4</c:f>
              <c:strCache>
                <c:ptCount val="3"/>
                <c:pt idx="0">
                  <c:v>2014 год</c:v>
                </c:pt>
                <c:pt idx="1">
                  <c:v>2015 год</c:v>
                </c:pt>
                <c:pt idx="2">
                  <c:v>2016 год</c:v>
                </c:pt>
              </c:strCache>
            </c:strRef>
          </c:cat>
          <c:val>
            <c:numRef>
              <c:f>Лист1!$C$2:$C$4</c:f>
              <c:numCache>
                <c:formatCode>0.00</c:formatCode>
                <c:ptCount val="3"/>
                <c:pt idx="0">
                  <c:v>23.167063388882301</c:v>
                </c:pt>
                <c:pt idx="1">
                  <c:v>23.6042723645694</c:v>
                </c:pt>
                <c:pt idx="2">
                  <c:v>26.795999999999999</c:v>
                </c:pt>
              </c:numCache>
            </c:numRef>
          </c:val>
          <c:smooth val="0"/>
        </c:ser>
        <c:dLbls>
          <c:showLegendKey val="0"/>
          <c:showVal val="0"/>
          <c:showCatName val="0"/>
          <c:showSerName val="0"/>
          <c:showPercent val="0"/>
          <c:showBubbleSize val="0"/>
        </c:dLbls>
        <c:hiLowLines/>
        <c:marker val="1"/>
        <c:smooth val="0"/>
        <c:axId val="134877568"/>
        <c:axId val="134875776"/>
      </c:lineChart>
      <c:catAx>
        <c:axId val="134995328"/>
        <c:scaling>
          <c:orientation val="minMax"/>
        </c:scaling>
        <c:delete val="0"/>
        <c:axPos val="b"/>
        <c:numFmt formatCode="dd/mm/yyyy" sourceLinked="0"/>
        <c:majorTickMark val="out"/>
        <c:minorTickMark val="none"/>
        <c:tickLblPos val="nextTo"/>
        <c:txPr>
          <a:bodyPr/>
          <a:lstStyle/>
          <a:p>
            <a:pPr>
              <a:defRPr sz="1050" b="1">
                <a:latin typeface="Times New Roman" panose="02020603050405020304" pitchFamily="18" charset="0"/>
                <a:cs typeface="Times New Roman" panose="02020603050405020304" pitchFamily="18" charset="0"/>
              </a:defRPr>
            </a:pPr>
            <a:endParaRPr lang="ru-RU"/>
          </a:p>
        </c:txPr>
        <c:crossAx val="134874240"/>
        <c:crosses val="autoZero"/>
        <c:auto val="1"/>
        <c:lblAlgn val="ctr"/>
        <c:lblOffset val="100"/>
        <c:noMultiLvlLbl val="1"/>
      </c:catAx>
      <c:valAx>
        <c:axId val="134874240"/>
        <c:scaling>
          <c:orientation val="minMax"/>
          <c:max val="35000"/>
          <c:min val="0"/>
        </c:scaling>
        <c:delete val="0"/>
        <c:axPos val="l"/>
        <c:majorGridlines/>
        <c:numFmt formatCode="#,##0.0" sourceLinked="1"/>
        <c:majorTickMark val="none"/>
        <c:minorTickMark val="none"/>
        <c:tickLblPos val="none"/>
        <c:txPr>
          <a:bodyPr/>
          <a:lstStyle/>
          <a:p>
            <a:pPr>
              <a:defRPr sz="1200" b="1"/>
            </a:pPr>
            <a:endParaRPr lang="ru-RU"/>
          </a:p>
        </c:txPr>
        <c:crossAx val="134995328"/>
        <c:crosses val="autoZero"/>
        <c:crossBetween val="between"/>
      </c:valAx>
      <c:valAx>
        <c:axId val="134875776"/>
        <c:scaling>
          <c:orientation val="minMax"/>
        </c:scaling>
        <c:delete val="0"/>
        <c:axPos val="r"/>
        <c:numFmt formatCode="0.00" sourceLinked="1"/>
        <c:majorTickMark val="none"/>
        <c:minorTickMark val="none"/>
        <c:tickLblPos val="none"/>
        <c:spPr>
          <a:noFill/>
          <a:ln>
            <a:noFill/>
          </a:ln>
        </c:spPr>
        <c:crossAx val="134877568"/>
        <c:crosses val="max"/>
        <c:crossBetween val="between"/>
      </c:valAx>
      <c:catAx>
        <c:axId val="134877568"/>
        <c:scaling>
          <c:orientation val="minMax"/>
        </c:scaling>
        <c:delete val="1"/>
        <c:axPos val="b"/>
        <c:numFmt formatCode="General" sourceLinked="1"/>
        <c:majorTickMark val="out"/>
        <c:minorTickMark val="none"/>
        <c:tickLblPos val="nextTo"/>
        <c:crossAx val="134875776"/>
        <c:crosses val="autoZero"/>
        <c:auto val="1"/>
        <c:lblAlgn val="ctr"/>
        <c:lblOffset val="100"/>
        <c:noMultiLvlLbl val="0"/>
      </c:catAx>
      <c:spPr>
        <a:noFill/>
        <a:ln w="25394">
          <a:noFill/>
        </a:ln>
      </c:spPr>
    </c:plotArea>
    <c:legend>
      <c:legendPos val="r"/>
      <c:legendEntry>
        <c:idx val="0"/>
        <c:txPr>
          <a:bodyPr/>
          <a:lstStyle/>
          <a:p>
            <a:pPr>
              <a:defRPr sz="1100" b="0">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100" b="0">
                <a:latin typeface="Times New Roman" panose="02020603050405020304" pitchFamily="18" charset="0"/>
                <a:cs typeface="Times New Roman" panose="02020603050405020304" pitchFamily="18" charset="0"/>
              </a:defRPr>
            </a:pPr>
            <a:endParaRPr lang="ru-RU"/>
          </a:p>
        </c:txPr>
      </c:legendEntry>
      <c:layout>
        <c:manualLayout>
          <c:xMode val="edge"/>
          <c:yMode val="edge"/>
          <c:x val="3.1894831521821293E-2"/>
          <c:y val="0.77200166166547912"/>
          <c:w val="0.92796610169491511"/>
          <c:h val="0.14866760168302945"/>
        </c:manualLayout>
      </c:layout>
      <c:overlay val="0"/>
      <c:txPr>
        <a:bodyPr/>
        <a:lstStyle/>
        <a:p>
          <a:pPr>
            <a:defRPr sz="1100" b="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latin typeface="Arial Cyr" pitchFamily="34" charset="0"/>
          <a:cs typeface="Arial Cyr" pitchFamily="34" charset="0"/>
        </a:defRPr>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rAngAx val="0"/>
      <c:perspective val="30"/>
    </c:view3D>
    <c:floor>
      <c:thickness val="0"/>
    </c:floor>
    <c:sideWall>
      <c:thickness val="0"/>
    </c:sideWall>
    <c:backWall>
      <c:thickness val="0"/>
    </c:backWall>
    <c:plotArea>
      <c:layout>
        <c:manualLayout>
          <c:layoutTarget val="inner"/>
          <c:xMode val="edge"/>
          <c:yMode val="edge"/>
          <c:x val="0"/>
          <c:y val="4.9777773132432965E-2"/>
          <c:w val="0.94708581869639474"/>
          <c:h val="0.94785185671840377"/>
        </c:manualLayout>
      </c:layout>
      <c:pie3DChart>
        <c:varyColors val="1"/>
        <c:ser>
          <c:idx val="0"/>
          <c:order val="0"/>
          <c:tx>
            <c:strRef>
              <c:f>Лист1!$B$1</c:f>
              <c:strCache>
                <c:ptCount val="1"/>
                <c:pt idx="0">
                  <c:v>% в собственных доходах</c:v>
                </c:pt>
              </c:strCache>
            </c:strRef>
          </c:tx>
          <c:explosion val="25"/>
          <c:dPt>
            <c:idx val="0"/>
            <c:bubble3D val="0"/>
            <c:explosion val="9"/>
            <c:spPr>
              <a:solidFill>
                <a:srgbClr val="1DD526"/>
              </a:solidFill>
            </c:spPr>
          </c:dPt>
          <c:dPt>
            <c:idx val="1"/>
            <c:bubble3D val="0"/>
            <c:spPr>
              <a:solidFill>
                <a:srgbClr val="FF0066"/>
              </a:solidFill>
            </c:spPr>
          </c:dPt>
          <c:cat>
            <c:strRef>
              <c:f>Лист1!$A$2:$A$3</c:f>
              <c:strCache>
                <c:ptCount val="2"/>
                <c:pt idx="0">
                  <c:v>10 крупных</c:v>
                </c:pt>
                <c:pt idx="1">
                  <c:v>остальные</c:v>
                </c:pt>
              </c:strCache>
            </c:strRef>
          </c:cat>
          <c:val>
            <c:numRef>
              <c:f>Лист1!$B$2:$B$3</c:f>
              <c:numCache>
                <c:formatCode>General</c:formatCode>
                <c:ptCount val="2"/>
                <c:pt idx="0">
                  <c:v>24.39</c:v>
                </c:pt>
                <c:pt idx="1">
                  <c:v>75.61</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anose="02020603050405020304" pitchFamily="18" charset="0"/>
                <a:cs typeface="Times New Roman" panose="02020603050405020304" pitchFamily="18" charset="0"/>
              </a:defRPr>
            </a:pPr>
            <a:r>
              <a:rPr lang="ru-RU" dirty="0" smtClean="0">
                <a:latin typeface="Times New Roman" panose="02020603050405020304" pitchFamily="18" charset="0"/>
                <a:cs typeface="Times New Roman" panose="02020603050405020304" pitchFamily="18" charset="0"/>
              </a:rPr>
              <a:t>Налог </a:t>
            </a:r>
            <a:r>
              <a:rPr lang="ru-RU" dirty="0">
                <a:latin typeface="Times New Roman" panose="02020603050405020304" pitchFamily="18" charset="0"/>
                <a:cs typeface="Times New Roman" panose="02020603050405020304" pitchFamily="18" charset="0"/>
              </a:rPr>
              <a:t>на прибыль организаций</a:t>
            </a:r>
          </a:p>
        </c:rich>
      </c:tx>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Поступление налога на прибыль организаций</c:v>
                </c:pt>
              </c:strCache>
            </c:strRef>
          </c:tx>
          <c:spPr>
            <a:gradFill>
              <a:gsLst>
                <a:gs pos="0">
                  <a:schemeClr val="accent6">
                    <a:lumMod val="40000"/>
                    <a:lumOff val="60000"/>
                  </a:schemeClr>
                </a:gs>
                <a:gs pos="9000">
                  <a:schemeClr val="accent6">
                    <a:lumMod val="40000"/>
                    <a:lumOff val="60000"/>
                  </a:schemeClr>
                </a:gs>
                <a:gs pos="45000">
                  <a:schemeClr val="accent6">
                    <a:lumMod val="75000"/>
                  </a:schemeClr>
                </a:gs>
                <a:gs pos="100000">
                  <a:schemeClr val="accent6">
                    <a:lumMod val="50000"/>
                  </a:schemeClr>
                </a:gs>
              </a:gsLst>
              <a:lin ang="5400000" scaled="1"/>
            </a:gradFill>
          </c:spPr>
          <c:invertIfNegative val="0"/>
          <c:dLbls>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2015 год</c:v>
                </c:pt>
                <c:pt idx="1">
                  <c:v>2016 год</c:v>
                </c:pt>
              </c:strCache>
            </c:strRef>
          </c:cat>
          <c:val>
            <c:numRef>
              <c:f>Лист1!$B$2:$B$3</c:f>
              <c:numCache>
                <c:formatCode>#,##0</c:formatCode>
                <c:ptCount val="2"/>
                <c:pt idx="0">
                  <c:v>5429.8</c:v>
                </c:pt>
                <c:pt idx="1">
                  <c:v>7402.4</c:v>
                </c:pt>
              </c:numCache>
            </c:numRef>
          </c:val>
        </c:ser>
        <c:dLbls>
          <c:showLegendKey val="0"/>
          <c:showVal val="0"/>
          <c:showCatName val="0"/>
          <c:showSerName val="0"/>
          <c:showPercent val="0"/>
          <c:showBubbleSize val="0"/>
        </c:dLbls>
        <c:gapWidth val="150"/>
        <c:shape val="cylinder"/>
        <c:axId val="137283072"/>
        <c:axId val="137284608"/>
        <c:axId val="0"/>
      </c:bar3DChart>
      <c:catAx>
        <c:axId val="137283072"/>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37284608"/>
        <c:crosses val="autoZero"/>
        <c:auto val="1"/>
        <c:lblAlgn val="ctr"/>
        <c:lblOffset val="100"/>
        <c:noMultiLvlLbl val="0"/>
      </c:catAx>
      <c:valAx>
        <c:axId val="137284608"/>
        <c:scaling>
          <c:orientation val="minMax"/>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37283072"/>
        <c:crosses val="autoZero"/>
        <c:crossBetween val="between"/>
      </c:valAx>
      <c:spPr>
        <a:noFill/>
        <a:ln w="25390">
          <a:noFill/>
        </a:ln>
      </c:spPr>
    </c:plotArea>
    <c:plotVisOnly val="1"/>
    <c:dispBlanksAs val="gap"/>
    <c:showDLblsOverMax val="0"/>
  </c:chart>
  <c:txPr>
    <a:bodyPr/>
    <a:lstStyle/>
    <a:p>
      <a:pPr>
        <a:defRPr sz="1200">
          <a:latin typeface="TimesET" pitchFamily="2" charset="0"/>
        </a:defRPr>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400">
              <a:latin typeface="Times New Roman" panose="02020603050405020304" pitchFamily="18" charset="0"/>
              <a:cs typeface="Times New Roman" panose="02020603050405020304" pitchFamily="18" charset="0"/>
            </a:defRPr>
          </a:pPr>
          <a:endParaRPr lang="ru-RU"/>
        </a:p>
      </c:txPr>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c:v>
                </c:pt>
              </c:strCache>
            </c:strRef>
          </c:tx>
          <c:spPr>
            <a:gradFill>
              <a:gsLst>
                <a:gs pos="0">
                  <a:srgbClr val="3399FF"/>
                </a:gs>
                <a:gs pos="81000">
                  <a:srgbClr val="1170FF"/>
                </a:gs>
                <a:gs pos="100000">
                  <a:srgbClr val="006699"/>
                </a:gs>
              </a:gsLst>
              <a:lin ang="5400000" scaled="0"/>
            </a:gradFill>
          </c:spPr>
          <c:invertIfNegative val="0"/>
          <c:dLbls>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2015 год</c:v>
                </c:pt>
                <c:pt idx="1">
                  <c:v>2016 год</c:v>
                </c:pt>
              </c:strCache>
            </c:strRef>
          </c:cat>
          <c:val>
            <c:numRef>
              <c:f>Лист1!$B$2:$B$3</c:f>
              <c:numCache>
                <c:formatCode>#,##0</c:formatCode>
                <c:ptCount val="2"/>
                <c:pt idx="0">
                  <c:v>7402</c:v>
                </c:pt>
                <c:pt idx="1">
                  <c:v>7798.7</c:v>
                </c:pt>
              </c:numCache>
            </c:numRef>
          </c:val>
        </c:ser>
        <c:dLbls>
          <c:showLegendKey val="0"/>
          <c:showVal val="0"/>
          <c:showCatName val="0"/>
          <c:showSerName val="0"/>
          <c:showPercent val="0"/>
          <c:showBubbleSize val="0"/>
        </c:dLbls>
        <c:gapWidth val="150"/>
        <c:shape val="cylinder"/>
        <c:axId val="138699520"/>
        <c:axId val="138701056"/>
        <c:axId val="0"/>
      </c:bar3DChart>
      <c:catAx>
        <c:axId val="138699520"/>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38701056"/>
        <c:crosses val="autoZero"/>
        <c:auto val="1"/>
        <c:lblAlgn val="ctr"/>
        <c:lblOffset val="100"/>
        <c:noMultiLvlLbl val="0"/>
      </c:catAx>
      <c:valAx>
        <c:axId val="138701056"/>
        <c:scaling>
          <c:orientation val="minMax"/>
          <c:min val="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38699520"/>
        <c:crosses val="autoZero"/>
        <c:crossBetween val="between"/>
      </c:valAx>
      <c:spPr>
        <a:noFill/>
        <a:ln w="25390">
          <a:noFill/>
        </a:ln>
      </c:spPr>
    </c:plotArea>
    <c:plotVisOnly val="1"/>
    <c:dispBlanksAs val="gap"/>
    <c:showDLblsOverMax val="0"/>
  </c:chart>
  <c:txPr>
    <a:bodyPr/>
    <a:lstStyle/>
    <a:p>
      <a:pPr>
        <a:defRPr sz="1200">
          <a:latin typeface="TimesET" pitchFamily="2" charset="0"/>
        </a:defRPr>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Акцизы на нефтепродукты</c:v>
                </c:pt>
              </c:strCache>
            </c:strRef>
          </c:tx>
          <c:spPr>
            <a:gradFill>
              <a:gsLst>
                <a:gs pos="0">
                  <a:srgbClr val="DDEBCF"/>
                </a:gs>
                <a:gs pos="50000">
                  <a:srgbClr val="9CB86E"/>
                </a:gs>
                <a:gs pos="100000">
                  <a:srgbClr val="156B13"/>
                </a:gs>
              </a:gsLst>
              <a:lin ang="5400000" scaled="0"/>
            </a:gradFill>
          </c:spPr>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2015 год</c:v>
                </c:pt>
                <c:pt idx="1">
                  <c:v>2016 год</c:v>
                </c:pt>
              </c:strCache>
            </c:strRef>
          </c:cat>
          <c:val>
            <c:numRef>
              <c:f>Лист1!$B$2:$B$3</c:f>
              <c:numCache>
                <c:formatCode>#,##0</c:formatCode>
                <c:ptCount val="2"/>
                <c:pt idx="0">
                  <c:v>1646.1</c:v>
                </c:pt>
                <c:pt idx="1">
                  <c:v>2633.7</c:v>
                </c:pt>
              </c:numCache>
            </c:numRef>
          </c:val>
        </c:ser>
        <c:dLbls>
          <c:showLegendKey val="0"/>
          <c:showVal val="0"/>
          <c:showCatName val="0"/>
          <c:showSerName val="0"/>
          <c:showPercent val="0"/>
          <c:showBubbleSize val="0"/>
        </c:dLbls>
        <c:gapWidth val="150"/>
        <c:shape val="cylinder"/>
        <c:axId val="140136448"/>
        <c:axId val="140137984"/>
        <c:axId val="0"/>
      </c:bar3DChart>
      <c:catAx>
        <c:axId val="140136448"/>
        <c:scaling>
          <c:orientation val="minMax"/>
        </c:scaling>
        <c:delete val="0"/>
        <c:axPos val="b"/>
        <c:numFmt formatCode="General" sourceLinked="1"/>
        <c:majorTickMark val="out"/>
        <c:minorTickMark val="none"/>
        <c:tickLblPos val="nextTo"/>
        <c:txPr>
          <a:bodyPr/>
          <a:lstStyle/>
          <a:p>
            <a:pPr>
              <a:defRPr b="1"/>
            </a:pPr>
            <a:endParaRPr lang="ru-RU"/>
          </a:p>
        </c:txPr>
        <c:crossAx val="140137984"/>
        <c:crosses val="autoZero"/>
        <c:auto val="1"/>
        <c:lblAlgn val="ctr"/>
        <c:lblOffset val="100"/>
        <c:noMultiLvlLbl val="0"/>
      </c:catAx>
      <c:valAx>
        <c:axId val="140137984"/>
        <c:scaling>
          <c:orientation val="minMax"/>
        </c:scaling>
        <c:delete val="0"/>
        <c:axPos val="l"/>
        <c:majorGridlines/>
        <c:numFmt formatCode="#,##0" sourceLinked="1"/>
        <c:majorTickMark val="out"/>
        <c:minorTickMark val="none"/>
        <c:tickLblPos val="nextTo"/>
        <c:crossAx val="140136448"/>
        <c:crosses val="autoZero"/>
        <c:crossBetween val="between"/>
      </c:valAx>
      <c:spPr>
        <a:noFill/>
        <a:ln w="25390">
          <a:noFill/>
        </a:ln>
      </c:spPr>
    </c:plotArea>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itle>
    <c:autoTitleDeleted val="0"/>
    <c:plotArea>
      <c:layout>
        <c:manualLayout>
          <c:layoutTarget val="inner"/>
          <c:xMode val="edge"/>
          <c:yMode val="edge"/>
          <c:x val="3.9134772062363439E-2"/>
          <c:y val="0.11659493550636081"/>
          <c:w val="0.46499787060696962"/>
          <c:h val="0.80869194888168627"/>
        </c:manualLayout>
      </c:layout>
      <c:doughnutChart>
        <c:varyColors val="1"/>
        <c:ser>
          <c:idx val="1"/>
          <c:order val="0"/>
          <c:tx>
            <c:strRef>
              <c:f>Лист1!$A$2</c:f>
              <c:strCache>
                <c:ptCount val="1"/>
              </c:strCache>
            </c:strRef>
          </c:tx>
          <c:spPr>
            <a:effectLst>
              <a:outerShdw blurRad="50800" dist="38100" dir="10800000" algn="r" rotWithShape="0">
                <a:prstClr val="black">
                  <a:alpha val="40000"/>
                </a:prstClr>
              </a:outerShdw>
            </a:effectLst>
            <a:scene3d>
              <a:camera prst="orthographicFront"/>
              <a:lightRig rig="threePt" dir="t">
                <a:rot lat="0" lon="0" rev="1200000"/>
              </a:lightRig>
            </a:scene3d>
            <a:sp3d prstMaterial="softEdge">
              <a:bevelT w="63500" h="25400"/>
            </a:sp3d>
          </c:spPr>
          <c:explosion val="2"/>
          <c:dLbls>
            <c:dLbl>
              <c:idx val="0"/>
              <c:layout>
                <c:manualLayout>
                  <c:x val="-9.700311076547051E-2"/>
                  <c:y val="-9.7130914600471116E-2"/>
                </c:manualLayout>
              </c:layout>
              <c:showLegendKey val="0"/>
              <c:showVal val="1"/>
              <c:showCatName val="0"/>
              <c:showSerName val="0"/>
              <c:showPercent val="0"/>
              <c:showBubbleSize val="0"/>
            </c:dLbl>
            <c:dLbl>
              <c:idx val="1"/>
              <c:layout>
                <c:manualLayout>
                  <c:x val="7.2813321667962824E-2"/>
                  <c:y val="9.65295321453815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263317964670594E-2"/>
                  <c:y val="0.1306177332953343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992500833240753E-2"/>
                  <c:y val="0.12618887756432859"/>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c:spPr>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Лист1!$B$1:$E$1</c:f>
              <c:strCache>
                <c:ptCount val="4"/>
                <c:pt idx="0">
                  <c:v>Расходные обязательства, возникшие в результате принятия нормативных правовых актов субъекта РФ, заключения договоров (соглашений) по предметам совместного ведения Российской Федерации и субъектов Российской Федерации</c:v>
                </c:pt>
                <c:pt idx="1">
                  <c:v>Расходные обязательства, возникшие в результате принятия нормативных правовых актов субъекта РФ, предусматривающих предоставление из бюджета субъекта РФ межбюджетных трансфертов</c:v>
                </c:pt>
                <c:pt idx="2">
                  <c:v>Расходные обязательства, возникшие в результате принятия нормативных правовых актов субъекта РФ, предусматривающих реализацию субъектом РФ переданных полномочий за счет средств субвенций из федерального бюджета</c:v>
                </c:pt>
                <c:pt idx="3">
                  <c:v>Иные расходные обязательства</c:v>
                </c:pt>
              </c:strCache>
            </c:strRef>
          </c:cat>
          <c:val>
            <c:numRef>
              <c:f>Лист1!$B$2:$E$2</c:f>
              <c:numCache>
                <c:formatCode>#,##0.00</c:formatCode>
                <c:ptCount val="4"/>
                <c:pt idx="0">
                  <c:v>36259.199999999997</c:v>
                </c:pt>
                <c:pt idx="1">
                  <c:v>1255.8</c:v>
                </c:pt>
                <c:pt idx="2">
                  <c:v>1916.6</c:v>
                </c:pt>
                <c:pt idx="3">
                  <c:v>223.4</c:v>
                </c:pt>
              </c:numCache>
            </c:numRef>
          </c:val>
        </c:ser>
        <c:dLbls>
          <c:showLegendKey val="0"/>
          <c:showVal val="0"/>
          <c:showCatName val="0"/>
          <c:showSerName val="0"/>
          <c:showPercent val="0"/>
          <c:showBubbleSize val="0"/>
          <c:showLeaderLines val="0"/>
        </c:dLbls>
        <c:firstSliceAng val="180"/>
        <c:holeSize val="50"/>
      </c:doughnutChart>
    </c:plotArea>
    <c:legend>
      <c:legendPos val="r"/>
      <c:layout>
        <c:manualLayout>
          <c:xMode val="edge"/>
          <c:yMode val="edge"/>
          <c:x val="0.52641870810650671"/>
          <c:y val="0.32696628715971976"/>
          <c:w val="0.46476271155056853"/>
          <c:h val="0.6244682555400447"/>
        </c:manualLayout>
      </c:layout>
      <c:overlay val="0"/>
      <c:txPr>
        <a:bodyPr/>
        <a:lstStyle/>
        <a:p>
          <a:pPr algn="just">
            <a:defRPr sz="1100" b="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9"/>
      </a:pPr>
      <a:endParaRPr lang="ru-RU"/>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lgn="r">
              <a:defRPr/>
            </a:pPr>
            <a:r>
              <a:rPr lang="ru-RU"/>
              <a:t>на 01.01.2017  (за 2016 год)</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66CCFF"/>
            </a:solidFill>
          </c:spPr>
          <c:invertIfNegative val="0"/>
          <c:dPt>
            <c:idx val="10"/>
            <c:invertIfNegative val="0"/>
            <c:bubble3D val="0"/>
            <c:spPr>
              <a:solidFill>
                <a:srgbClr val="FFFF99"/>
              </a:solidFill>
            </c:spPr>
          </c:dPt>
          <c:dPt>
            <c:idx val="12"/>
            <c:invertIfNegative val="0"/>
            <c:bubble3D val="0"/>
          </c:dPt>
          <c:dLbls>
            <c:dLbl>
              <c:idx val="0"/>
              <c:layout>
                <c:manualLayout>
                  <c:x val="-7.2093551316984557E-3"/>
                  <c:y val="-1.9420384951881014E-2"/>
                </c:manualLayout>
              </c:layout>
              <c:showLegendKey val="0"/>
              <c:showVal val="1"/>
              <c:showCatName val="0"/>
              <c:showSerName val="0"/>
              <c:showPercent val="0"/>
              <c:showBubbleSize val="0"/>
            </c:dLbl>
            <c:dLbl>
              <c:idx val="1"/>
              <c:layout>
                <c:manualLayout>
                  <c:x val="3.7465940054495913E-4"/>
                  <c:y val="-1.3045348498104403E-2"/>
                </c:manualLayout>
              </c:layout>
              <c:showLegendKey val="0"/>
              <c:showVal val="1"/>
              <c:showCatName val="0"/>
              <c:showSerName val="0"/>
              <c:showPercent val="0"/>
              <c:showBubbleSize val="0"/>
            </c:dLbl>
            <c:dLbl>
              <c:idx val="2"/>
              <c:layout>
                <c:manualLayout>
                  <c:x val="8.3333333333333332E-3"/>
                  <c:y val="4.329004329004329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326188393117523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1.046186934966462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1.016112569262175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1.8518518518518517E-2"/>
                </c:manualLayout>
              </c:layout>
              <c:showLegendKey val="0"/>
              <c:showVal val="1"/>
              <c:showCatName val="0"/>
              <c:showSerName val="0"/>
              <c:showPercent val="0"/>
              <c:showBubbleSize val="0"/>
            </c:dLbl>
            <c:dLbl>
              <c:idx val="10"/>
              <c:spPr>
                <a:noFill/>
                <a:ln>
                  <a:noFill/>
                </a:ln>
                <a:effectLst/>
              </c:spPr>
              <c:txPr>
                <a:bodyPr/>
                <a:lstStyle/>
                <a:p>
                  <a:pPr>
                    <a:defRPr/>
                  </a:pPr>
                  <a:endParaRPr lang="ru-RU"/>
                </a:p>
              </c:txPr>
              <c:showLegendKey val="0"/>
              <c:showVal val="1"/>
              <c:showCatName val="0"/>
              <c:showSerName val="0"/>
              <c:showPercent val="0"/>
              <c:showBubbleSize val="0"/>
            </c:dLbl>
            <c:dLbl>
              <c:idx val="12"/>
              <c:layout>
                <c:manualLayout>
                  <c:x val="2.7777777777777779E-3"/>
                  <c:y val="1.2987012987012988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1.6666666666666566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Лист1!$A$3:$A$16</c:f>
              <c:strCache>
                <c:ptCount val="14"/>
                <c:pt idx="0">
                  <c:v>Оренбургская обл.</c:v>
                </c:pt>
                <c:pt idx="1">
                  <c:v>Самарская обл.</c:v>
                </c:pt>
                <c:pt idx="2">
                  <c:v>Нижегородская обл.</c:v>
                </c:pt>
                <c:pt idx="3">
                  <c:v>Пермский край</c:v>
                </c:pt>
                <c:pt idx="4">
                  <c:v>Башкортостан</c:v>
                </c:pt>
                <c:pt idx="5">
                  <c:v>Татарстан</c:v>
                </c:pt>
                <c:pt idx="6">
                  <c:v>Ульяновская обл.</c:v>
                </c:pt>
                <c:pt idx="7">
                  <c:v>Пензенская обл.</c:v>
                </c:pt>
                <c:pt idx="8">
                  <c:v>Удмуртия</c:v>
                </c:pt>
                <c:pt idx="9">
                  <c:v>Саратовская обл.</c:v>
                </c:pt>
                <c:pt idx="10">
                  <c:v>Чувашия</c:v>
                </c:pt>
                <c:pt idx="11">
                  <c:v>Мордовия</c:v>
                </c:pt>
                <c:pt idx="12">
                  <c:v>Марий Эл</c:v>
                </c:pt>
                <c:pt idx="13">
                  <c:v>Кировская обл.</c:v>
                </c:pt>
              </c:strCache>
            </c:strRef>
          </c:cat>
          <c:val>
            <c:numRef>
              <c:f>Лист1!$B$3:$B$16</c:f>
              <c:numCache>
                <c:formatCode>0.0</c:formatCode>
                <c:ptCount val="14"/>
                <c:pt idx="0">
                  <c:v>58.725000000000001</c:v>
                </c:pt>
                <c:pt idx="1">
                  <c:v>56.975999999999999</c:v>
                </c:pt>
                <c:pt idx="2">
                  <c:v>50.408999999999999</c:v>
                </c:pt>
                <c:pt idx="3">
                  <c:v>43.822000000000003</c:v>
                </c:pt>
                <c:pt idx="4">
                  <c:v>43.064</c:v>
                </c:pt>
                <c:pt idx="5">
                  <c:v>43.052999999999997</c:v>
                </c:pt>
                <c:pt idx="6">
                  <c:v>40.121000000000002</c:v>
                </c:pt>
                <c:pt idx="7">
                  <c:v>38.44</c:v>
                </c:pt>
                <c:pt idx="8">
                  <c:v>37.436</c:v>
                </c:pt>
                <c:pt idx="9">
                  <c:v>36.566000000000003</c:v>
                </c:pt>
                <c:pt idx="10">
                  <c:v>36.134999999999998</c:v>
                </c:pt>
                <c:pt idx="11">
                  <c:v>35.676000000000002</c:v>
                </c:pt>
                <c:pt idx="12">
                  <c:v>34.972000000000001</c:v>
                </c:pt>
                <c:pt idx="13">
                  <c:v>33.651000000000003</c:v>
                </c:pt>
              </c:numCache>
            </c:numRef>
          </c:val>
        </c:ser>
        <c:dLbls>
          <c:showLegendKey val="0"/>
          <c:showVal val="0"/>
          <c:showCatName val="0"/>
          <c:showSerName val="0"/>
          <c:showPercent val="0"/>
          <c:showBubbleSize val="0"/>
        </c:dLbls>
        <c:gapWidth val="150"/>
        <c:shape val="cylinder"/>
        <c:axId val="150519168"/>
        <c:axId val="150533248"/>
        <c:axId val="0"/>
      </c:bar3DChart>
      <c:catAx>
        <c:axId val="150519168"/>
        <c:scaling>
          <c:orientation val="minMax"/>
        </c:scaling>
        <c:delete val="0"/>
        <c:axPos val="b"/>
        <c:numFmt formatCode="General" sourceLinked="0"/>
        <c:majorTickMark val="out"/>
        <c:minorTickMark val="none"/>
        <c:tickLblPos val="nextTo"/>
        <c:crossAx val="150533248"/>
        <c:crosses val="autoZero"/>
        <c:auto val="1"/>
        <c:lblAlgn val="ctr"/>
        <c:lblOffset val="100"/>
        <c:noMultiLvlLbl val="0"/>
      </c:catAx>
      <c:valAx>
        <c:axId val="150533248"/>
        <c:scaling>
          <c:orientation val="minMax"/>
        </c:scaling>
        <c:delete val="0"/>
        <c:axPos val="l"/>
        <c:majorGridlines>
          <c:spPr>
            <a:ln>
              <a:solidFill>
                <a:schemeClr val="accent1"/>
              </a:solidFill>
            </a:ln>
          </c:spPr>
        </c:majorGridlines>
        <c:numFmt formatCode="0.0" sourceLinked="1"/>
        <c:majorTickMark val="out"/>
        <c:minorTickMark val="none"/>
        <c:tickLblPos val="nextTo"/>
        <c:crossAx val="150519168"/>
        <c:crosses val="autoZero"/>
        <c:crossBetween val="between"/>
        <c:majorUnit val="15"/>
        <c:minorUnit val="2"/>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'Лист1 (2)'!$B$5</c:f>
              <c:strCache>
                <c:ptCount val="1"/>
                <c:pt idx="0">
                  <c:v>план</c:v>
                </c:pt>
              </c:strCache>
            </c:strRef>
          </c:tx>
          <c:spPr>
            <a:solidFill>
              <a:srgbClr val="7030A0"/>
            </a:solidFill>
          </c:spPr>
          <c:invertIfNegative val="0"/>
          <c:dLbls>
            <c:dLbl>
              <c:idx val="0"/>
              <c:layout>
                <c:manualLayout>
                  <c:x val="-3.1515918666195093E-3"/>
                  <c:y val="1.5856610296209089E-2"/>
                </c:manualLayout>
              </c:layout>
              <c:showLegendKey val="0"/>
              <c:showVal val="1"/>
              <c:showCatName val="0"/>
              <c:showSerName val="0"/>
              <c:showPercent val="0"/>
              <c:showBubbleSize val="0"/>
            </c:dLbl>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 (2)'!$A$6:$A$10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 (2)'!$B$6:$B$10</c:f>
              <c:numCache>
                <c:formatCode>#,##0</c:formatCode>
                <c:ptCount val="5"/>
                <c:pt idx="0">
                  <c:v>-3735.5</c:v>
                </c:pt>
                <c:pt idx="1">
                  <c:v>51913.4</c:v>
                </c:pt>
                <c:pt idx="2">
                  <c:v>15936.8</c:v>
                </c:pt>
                <c:pt idx="3">
                  <c:v>27240.9</c:v>
                </c:pt>
                <c:pt idx="4">
                  <c:v>48177.7</c:v>
                </c:pt>
              </c:numCache>
            </c:numRef>
          </c:val>
        </c:ser>
        <c:ser>
          <c:idx val="1"/>
          <c:order val="1"/>
          <c:tx>
            <c:strRef>
              <c:f>'Лист1 (2)'!$C$5</c:f>
              <c:strCache>
                <c:ptCount val="1"/>
                <c:pt idx="0">
                  <c:v>факт</c:v>
                </c:pt>
              </c:strCache>
            </c:strRef>
          </c:tx>
          <c:spPr>
            <a:solidFill>
              <a:schemeClr val="accent4">
                <a:lumMod val="75000"/>
              </a:schemeClr>
            </a:solidFill>
          </c:spPr>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 (2)'!$A$6:$A$10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 (2)'!$C$6:$C$10</c:f>
              <c:numCache>
                <c:formatCode>#,##0</c:formatCode>
                <c:ptCount val="5"/>
                <c:pt idx="0">
                  <c:v>1662.6</c:v>
                </c:pt>
                <c:pt idx="1">
                  <c:v>47131.3</c:v>
                </c:pt>
                <c:pt idx="2">
                  <c:v>15665.5</c:v>
                </c:pt>
                <c:pt idx="3">
                  <c:v>33128.400000000001</c:v>
                </c:pt>
                <c:pt idx="4">
                  <c:v>48793.9</c:v>
                </c:pt>
              </c:numCache>
            </c:numRef>
          </c:val>
        </c:ser>
        <c:dLbls>
          <c:showLegendKey val="0"/>
          <c:showVal val="0"/>
          <c:showCatName val="0"/>
          <c:showSerName val="0"/>
          <c:showPercent val="0"/>
          <c:showBubbleSize val="0"/>
        </c:dLbls>
        <c:gapWidth val="150"/>
        <c:axId val="101010048"/>
        <c:axId val="101020032"/>
      </c:barChart>
      <c:catAx>
        <c:axId val="101010048"/>
        <c:scaling>
          <c:orientation val="minMax"/>
        </c:scaling>
        <c:delete val="0"/>
        <c:axPos val="l"/>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01020032"/>
        <c:crosses val="autoZero"/>
        <c:auto val="1"/>
        <c:lblAlgn val="ctr"/>
        <c:lblOffset val="100"/>
        <c:noMultiLvlLbl val="0"/>
      </c:catAx>
      <c:valAx>
        <c:axId val="101020032"/>
        <c:scaling>
          <c:orientation val="minMax"/>
        </c:scaling>
        <c:delete val="1"/>
        <c:axPos val="b"/>
        <c:numFmt formatCode="#,##0" sourceLinked="1"/>
        <c:majorTickMark val="out"/>
        <c:minorTickMark val="none"/>
        <c:tickLblPos val="nextTo"/>
        <c:crossAx val="101010048"/>
        <c:crosses val="autoZero"/>
        <c:crossBetween val="between"/>
      </c:valAx>
    </c:plotArea>
    <c:legend>
      <c:legendPos val="b"/>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ru-RU"/>
              <a:t>на 01.01.2016  (за 2015 год)</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66CCFF"/>
            </a:solidFill>
          </c:spPr>
          <c:invertIfNegative val="0"/>
          <c:dPt>
            <c:idx val="12"/>
            <c:invertIfNegative val="0"/>
            <c:bubble3D val="0"/>
            <c:spPr>
              <a:solidFill>
                <a:srgbClr val="FFFF99"/>
              </a:solidFill>
            </c:spPr>
          </c:dPt>
          <c:dLbls>
            <c:dLbl>
              <c:idx val="0"/>
              <c:layout>
                <c:manualLayout>
                  <c:x val="-2.2021767624683232E-17"/>
                  <c:y val="1.851851851851853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9.259259259259281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2072072072072073E-3"/>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4024024024024023E-3"/>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4024024024024023E-3"/>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9.6096096096096092E-3"/>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8048048048048046E-3"/>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2012012012012012E-2"/>
                  <c:y val="9.2592592592592587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7.2072072072072073E-3"/>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9.6096096096096977E-3"/>
                  <c:y val="4.6296296296296294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7.2072072072072073E-3"/>
                  <c:y val="4.6296296296296294E-3"/>
                </c:manualLayout>
              </c:layout>
              <c:spPr>
                <a:noFill/>
                <a:ln>
                  <a:noFill/>
                </a:ln>
                <a:effectLs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13"/>
              <c:layout>
                <c:manualLayout>
                  <c:x val="1.441441441441441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Лист1!$A$19:$A$32</c:f>
              <c:strCache>
                <c:ptCount val="14"/>
                <c:pt idx="0">
                  <c:v>Оренбургская обл.</c:v>
                </c:pt>
                <c:pt idx="1">
                  <c:v>Самарская обл.</c:v>
                </c:pt>
                <c:pt idx="2">
                  <c:v>Нижегородская обл.</c:v>
                </c:pt>
                <c:pt idx="3">
                  <c:v>Пермский край</c:v>
                </c:pt>
                <c:pt idx="4">
                  <c:v>Башкортостан</c:v>
                </c:pt>
                <c:pt idx="5">
                  <c:v>Татарстан</c:v>
                </c:pt>
                <c:pt idx="6">
                  <c:v>Ульяновская обл.</c:v>
                </c:pt>
                <c:pt idx="7">
                  <c:v>Пензенская обл.</c:v>
                </c:pt>
                <c:pt idx="8">
                  <c:v>Удмуртия</c:v>
                </c:pt>
                <c:pt idx="9">
                  <c:v>Мордовия</c:v>
                </c:pt>
                <c:pt idx="10">
                  <c:v>Саратовская обл.</c:v>
                </c:pt>
                <c:pt idx="11">
                  <c:v>Марий Эл</c:v>
                </c:pt>
                <c:pt idx="12">
                  <c:v>Чувашия</c:v>
                </c:pt>
                <c:pt idx="13">
                  <c:v>Кировская обл.</c:v>
                </c:pt>
              </c:strCache>
            </c:strRef>
          </c:cat>
          <c:val>
            <c:numRef>
              <c:f>Лист1!$B$19:$B$32</c:f>
              <c:numCache>
                <c:formatCode>0.0</c:formatCode>
                <c:ptCount val="14"/>
                <c:pt idx="0">
                  <c:v>54.871000000000002</c:v>
                </c:pt>
                <c:pt idx="1">
                  <c:v>52.914999999999999</c:v>
                </c:pt>
                <c:pt idx="2">
                  <c:v>50.784999999999997</c:v>
                </c:pt>
                <c:pt idx="3">
                  <c:v>44.545000000000002</c:v>
                </c:pt>
                <c:pt idx="4">
                  <c:v>41.923000000000002</c:v>
                </c:pt>
                <c:pt idx="5">
                  <c:v>41.411000000000001</c:v>
                </c:pt>
                <c:pt idx="6">
                  <c:v>38.851999999999997</c:v>
                </c:pt>
                <c:pt idx="7">
                  <c:v>37.515000000000001</c:v>
                </c:pt>
                <c:pt idx="8">
                  <c:v>37.203000000000003</c:v>
                </c:pt>
                <c:pt idx="9">
                  <c:v>35.890999999999998</c:v>
                </c:pt>
                <c:pt idx="10">
                  <c:v>35.448999999999998</c:v>
                </c:pt>
                <c:pt idx="11">
                  <c:v>35.192999999999998</c:v>
                </c:pt>
                <c:pt idx="12">
                  <c:v>34.034999999999997</c:v>
                </c:pt>
                <c:pt idx="13">
                  <c:v>33.680999999999997</c:v>
                </c:pt>
              </c:numCache>
            </c:numRef>
          </c:val>
        </c:ser>
        <c:dLbls>
          <c:showLegendKey val="0"/>
          <c:showVal val="0"/>
          <c:showCatName val="0"/>
          <c:showSerName val="0"/>
          <c:showPercent val="0"/>
          <c:showBubbleSize val="0"/>
        </c:dLbls>
        <c:gapWidth val="150"/>
        <c:shape val="cylinder"/>
        <c:axId val="150608128"/>
        <c:axId val="150638592"/>
        <c:axId val="0"/>
      </c:bar3DChart>
      <c:catAx>
        <c:axId val="150608128"/>
        <c:scaling>
          <c:orientation val="minMax"/>
        </c:scaling>
        <c:delete val="0"/>
        <c:axPos val="b"/>
        <c:numFmt formatCode="General" sourceLinked="0"/>
        <c:majorTickMark val="out"/>
        <c:minorTickMark val="none"/>
        <c:tickLblPos val="nextTo"/>
        <c:crossAx val="150638592"/>
        <c:crosses val="autoZero"/>
        <c:auto val="1"/>
        <c:lblAlgn val="ctr"/>
        <c:lblOffset val="100"/>
        <c:noMultiLvlLbl val="0"/>
      </c:catAx>
      <c:valAx>
        <c:axId val="150638592"/>
        <c:scaling>
          <c:orientation val="minMax"/>
        </c:scaling>
        <c:delete val="0"/>
        <c:axPos val="l"/>
        <c:majorGridlines/>
        <c:numFmt formatCode="0.0" sourceLinked="1"/>
        <c:majorTickMark val="out"/>
        <c:minorTickMark val="none"/>
        <c:tickLblPos val="nextTo"/>
        <c:crossAx val="150608128"/>
        <c:crosses val="autoZero"/>
        <c:crossBetween val="between"/>
        <c:majorUnit val="15"/>
        <c:minorUnit val="2"/>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60"/>
      <c:rotY val="150"/>
      <c:rAngAx val="1"/>
    </c:view3D>
    <c:floor>
      <c:thickness val="0"/>
    </c:floor>
    <c:sideWall>
      <c:thickness val="0"/>
    </c:sideWall>
    <c:backWall>
      <c:thickness val="0"/>
    </c:backWall>
    <c:plotArea>
      <c:layout>
        <c:manualLayout>
          <c:layoutTarget val="inner"/>
          <c:xMode val="edge"/>
          <c:yMode val="edge"/>
          <c:x val="1.4514248025329827E-2"/>
          <c:y val="0"/>
          <c:w val="0.93186343442388353"/>
          <c:h val="1"/>
        </c:manualLayout>
      </c:layout>
      <c:pie3DChart>
        <c:varyColors val="1"/>
        <c:ser>
          <c:idx val="0"/>
          <c:order val="0"/>
          <c:tx>
            <c:strRef>
              <c:f>Лист1!$B$1</c:f>
              <c:strCache>
                <c:ptCount val="1"/>
                <c:pt idx="0">
                  <c:v>Продажи</c:v>
                </c:pt>
              </c:strCache>
            </c:strRef>
          </c:tx>
          <c:explosion val="5"/>
          <c:dLbls>
            <c:dLbl>
              <c:idx val="0"/>
              <c:layout>
                <c:manualLayout>
                  <c:x val="0.19273341643608868"/>
                  <c:y val="0.29063854016220425"/>
                </c:manualLayout>
              </c:layout>
              <c:tx>
                <c:rich>
                  <a:bodyPr/>
                  <a:lstStyle/>
                  <a:p>
                    <a:r>
                      <a:rPr lang="ru-RU" sz="1200" i="1" dirty="0" smtClean="0">
                        <a:latin typeface="Times New Roman" panose="02020603050405020304" pitchFamily="18" charset="0"/>
                        <a:cs typeface="Times New Roman" panose="02020603050405020304" pitchFamily="18" charset="0"/>
                      </a:rPr>
                      <a:t>11 154,8млн. рублей -                    79,2%</a:t>
                    </a:r>
                    <a:endParaRPr lang="ru-RU" sz="1200" dirty="0"/>
                  </a:p>
                </c:rich>
              </c:tx>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0.16349704605047613"/>
                  <c:y val="-6.1895900455504943E-2"/>
                </c:manualLayout>
              </c:layout>
              <c:tx>
                <c:rich>
                  <a:bodyPr/>
                  <a:lstStyle/>
                  <a:p>
                    <a:r>
                      <a:rPr lang="ru-RU" sz="1200" i="1" baseline="0" dirty="0" smtClean="0">
                        <a:latin typeface="Times New Roman" panose="02020603050405020304" pitchFamily="18" charset="0"/>
                        <a:cs typeface="Times New Roman" panose="02020603050405020304" pitchFamily="18" charset="0"/>
                      </a:rPr>
                      <a:t>2 931,9 </a:t>
                    </a:r>
                    <a:r>
                      <a:rPr lang="ru-RU" sz="1200" i="1" dirty="0" smtClean="0">
                        <a:latin typeface="Times New Roman" panose="02020603050405020304" pitchFamily="18" charset="0"/>
                        <a:cs typeface="Times New Roman" panose="02020603050405020304" pitchFamily="18" charset="0"/>
                      </a:rPr>
                      <a:t>млн. рублей -                    20,8%</a:t>
                    </a:r>
                    <a:endParaRPr lang="ru-RU" dirty="0"/>
                  </a:p>
                </c:rich>
              </c:tx>
              <c:showLegendKey val="0"/>
              <c:showVal val="1"/>
              <c:showCatName val="0"/>
              <c:showSerName val="0"/>
              <c:showPercent val="1"/>
              <c:showBubbleSize val="0"/>
              <c:separator>
</c:separator>
              <c:extLst>
                <c:ext xmlns:c15="http://schemas.microsoft.com/office/drawing/2012/chart" uri="{CE6537A1-D6FC-4f65-9D91-7224C49458BB}">
                  <c15:layout/>
                </c:ext>
              </c:extLst>
            </c:dLbl>
            <c:spPr>
              <a:noFill/>
              <a:ln>
                <a:noFill/>
              </a:ln>
              <a:effectLst/>
            </c:spPr>
            <c:txPr>
              <a:bodyPr/>
              <a:lstStyle/>
              <a:p>
                <a:pPr>
                  <a:defRPr sz="1200" i="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1"/>
            <c:showBubbleSize val="0"/>
            <c:showLeaderLines val="1"/>
            <c:extLst>
              <c:ext xmlns:c15="http://schemas.microsoft.com/office/drawing/2012/chart" uri="{CE6537A1-D6FC-4f65-9D91-7224C49458BB}"/>
            </c:extLst>
          </c:dLbls>
          <c:cat>
            <c:strRef>
              <c:f>Лист1!$A$2:$A$3</c:f>
              <c:strCache>
                <c:ptCount val="2"/>
                <c:pt idx="0">
                  <c:v>Бюджет ТФОМС</c:v>
                </c:pt>
                <c:pt idx="1">
                  <c:v>Республиканский бюджет</c:v>
                </c:pt>
              </c:strCache>
            </c:strRef>
          </c:cat>
          <c:val>
            <c:numRef>
              <c:f>Лист1!$B$2:$B$3</c:f>
              <c:numCache>
                <c:formatCode>General</c:formatCode>
                <c:ptCount val="2"/>
                <c:pt idx="0">
                  <c:v>11154.8</c:v>
                </c:pt>
                <c:pt idx="1">
                  <c:v>2931.9</c:v>
                </c:pt>
              </c:numCache>
            </c:numRef>
          </c:val>
        </c:ser>
        <c:dLbls>
          <c:showLegendKey val="0"/>
          <c:showVal val="0"/>
          <c:showCatName val="1"/>
          <c:showSerName val="0"/>
          <c:showPercent val="0"/>
          <c:showBubbleSize val="0"/>
          <c:showLeaderLines val="1"/>
        </c:dLbls>
      </c:pie3DChart>
    </c:plotArea>
    <c:plotVisOnly val="1"/>
    <c:dispBlanksAs val="zero"/>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160"/>
      <c:rAngAx val="0"/>
      <c:perspective val="30"/>
    </c:view3D>
    <c:floor>
      <c:thickness val="0"/>
    </c:floor>
    <c:sideWall>
      <c:thickness val="0"/>
    </c:sideWall>
    <c:backWall>
      <c:thickness val="0"/>
    </c:backWall>
    <c:plotArea>
      <c:layout>
        <c:manualLayout>
          <c:layoutTarget val="inner"/>
          <c:xMode val="edge"/>
          <c:yMode val="edge"/>
          <c:x val="0.15782804079454082"/>
          <c:y val="0.19381511508960125"/>
          <c:w val="0.59238092844274493"/>
          <c:h val="0.51446985728042549"/>
        </c:manualLayout>
      </c:layout>
      <c:pie3DChart>
        <c:varyColors val="1"/>
        <c:ser>
          <c:idx val="0"/>
          <c:order val="0"/>
          <c:tx>
            <c:strRef>
              <c:f>Лист1!$B$1</c:f>
              <c:strCache>
                <c:ptCount val="1"/>
                <c:pt idx="0">
                  <c:v>Продажи</c:v>
                </c:pt>
              </c:strCache>
            </c:strRef>
          </c:tx>
          <c:dPt>
            <c:idx val="0"/>
            <c:bubble3D val="0"/>
            <c:explosion val="1"/>
            <c:spPr>
              <a:solidFill>
                <a:srgbClr val="F97F88"/>
              </a:solidFill>
            </c:spPr>
          </c:dPt>
          <c:dPt>
            <c:idx val="1"/>
            <c:bubble3D val="0"/>
            <c:spPr>
              <a:solidFill>
                <a:srgbClr val="9DFFE5"/>
              </a:solidFill>
            </c:spPr>
          </c:dPt>
          <c:dPt>
            <c:idx val="2"/>
            <c:bubble3D val="0"/>
            <c:spPr>
              <a:solidFill>
                <a:srgbClr val="FFC000"/>
              </a:solidFill>
            </c:spPr>
          </c:dPt>
          <c:dPt>
            <c:idx val="3"/>
            <c:bubble3D val="0"/>
            <c:spPr>
              <a:solidFill>
                <a:srgbClr val="7030A0"/>
              </a:solidFill>
            </c:spPr>
          </c:dPt>
          <c:dPt>
            <c:idx val="4"/>
            <c:bubble3D val="0"/>
            <c:spPr>
              <a:solidFill>
                <a:srgbClr val="99FF66"/>
              </a:solidFill>
            </c:spPr>
          </c:dPt>
          <c:dPt>
            <c:idx val="5"/>
            <c:bubble3D val="0"/>
            <c:spPr>
              <a:solidFill>
                <a:srgbClr val="0000FF"/>
              </a:solidFill>
            </c:spPr>
          </c:dPt>
          <c:dPt>
            <c:idx val="6"/>
            <c:bubble3D val="0"/>
            <c:spPr>
              <a:solidFill>
                <a:srgbClr val="9999FF"/>
              </a:solidFill>
            </c:spPr>
          </c:dPt>
          <c:dLbls>
            <c:dLbl>
              <c:idx val="0"/>
              <c:layout>
                <c:manualLayout>
                  <c:x val="0.25839174926394204"/>
                  <c:y val="-5.8146977319147211E-2"/>
                </c:manualLayout>
              </c:layout>
              <c:tx>
                <c:rich>
                  <a:bodyPr/>
                  <a:lstStyle/>
                  <a:p>
                    <a:r>
                      <a:rPr lang="ru-RU" sz="1100" b="0" i="1" dirty="0" smtClean="0">
                        <a:solidFill>
                          <a:schemeClr val="tx1"/>
                        </a:solidFill>
                        <a:latin typeface="Times New Roman" panose="02020603050405020304" pitchFamily="18" charset="0"/>
                        <a:cs typeface="Times New Roman" panose="02020603050405020304" pitchFamily="18" charset="0"/>
                      </a:rPr>
                      <a:t>1 717,6 млн. рублей</a:t>
                    </a:r>
                    <a:r>
                      <a:rPr lang="ru-RU" sz="1100" b="0" i="1" baseline="0" dirty="0" smtClean="0">
                        <a:solidFill>
                          <a:schemeClr val="tx1"/>
                        </a:solidFill>
                        <a:latin typeface="Times New Roman" panose="02020603050405020304" pitchFamily="18" charset="0"/>
                        <a:cs typeface="Times New Roman" panose="02020603050405020304" pitchFamily="18" charset="0"/>
                      </a:rPr>
                      <a:t> </a:t>
                    </a:r>
                    <a:r>
                      <a:rPr lang="ru-RU" sz="1100" b="0" i="1" dirty="0" smtClean="0">
                        <a:solidFill>
                          <a:schemeClr val="tx1"/>
                        </a:solidFill>
                        <a:latin typeface="Times New Roman" panose="02020603050405020304" pitchFamily="18" charset="0"/>
                        <a:cs typeface="Times New Roman" panose="02020603050405020304" pitchFamily="18" charset="0"/>
                      </a:rPr>
                      <a:t>–</a:t>
                    </a:r>
                    <a:r>
                      <a:rPr lang="ru-RU" sz="1100" b="0" i="1" baseline="0" dirty="0" smtClean="0">
                        <a:solidFill>
                          <a:schemeClr val="tx1"/>
                        </a:solidFill>
                        <a:latin typeface="Times New Roman" panose="02020603050405020304" pitchFamily="18" charset="0"/>
                        <a:cs typeface="Times New Roman" panose="02020603050405020304" pitchFamily="18" charset="0"/>
                      </a:rPr>
                      <a:t> 58,6</a:t>
                    </a:r>
                    <a:r>
                      <a:rPr lang="ru-RU" sz="1100" b="0" i="1" dirty="0" smtClean="0">
                        <a:solidFill>
                          <a:schemeClr val="tx1"/>
                        </a:solidFill>
                        <a:latin typeface="Times New Roman" panose="02020603050405020304" pitchFamily="18" charset="0"/>
                        <a:cs typeface="Times New Roman" panose="02020603050405020304" pitchFamily="18" charset="0"/>
                      </a:rPr>
                      <a:t>%</a:t>
                    </a:r>
                    <a:endParaRPr lang="ru-RU" sz="1200" b="0" dirty="0"/>
                  </a:p>
                </c:rich>
              </c:tx>
              <c:showLegendKey val="0"/>
              <c:showVal val="1"/>
              <c:showCatName val="0"/>
              <c:showSerName val="0"/>
              <c:showPercent val="1"/>
              <c:showBubbleSize val="0"/>
            </c:dLbl>
            <c:dLbl>
              <c:idx val="1"/>
              <c:layout>
                <c:manualLayout>
                  <c:x val="-0.17034050930044364"/>
                  <c:y val="0.11374795913227474"/>
                </c:manualLayout>
              </c:layout>
              <c:tx>
                <c:rich>
                  <a:bodyPr/>
                  <a:lstStyle/>
                  <a:p>
                    <a:r>
                      <a:rPr lang="ru-RU" sz="1100" b="0" i="1" dirty="0" smtClean="0">
                        <a:solidFill>
                          <a:schemeClr val="tx1"/>
                        </a:solidFill>
                        <a:latin typeface="Times New Roman" panose="02020603050405020304" pitchFamily="18" charset="0"/>
                        <a:cs typeface="Times New Roman" panose="02020603050405020304" pitchFamily="18" charset="0"/>
                      </a:rPr>
                      <a:t>644,4 млн. рублей- </a:t>
                    </a:r>
                    <a:r>
                      <a:rPr lang="ru-RU" sz="1100" b="0" i="1" baseline="0" dirty="0" smtClean="0">
                        <a:solidFill>
                          <a:schemeClr val="tx1"/>
                        </a:solidFill>
                        <a:latin typeface="Times New Roman" panose="02020603050405020304" pitchFamily="18" charset="0"/>
                        <a:cs typeface="Times New Roman" panose="02020603050405020304" pitchFamily="18" charset="0"/>
                      </a:rPr>
                      <a:t> 22,0</a:t>
                    </a:r>
                    <a:r>
                      <a:rPr lang="ru-RU" sz="1100" b="0" i="1" dirty="0" smtClean="0">
                        <a:solidFill>
                          <a:schemeClr val="tx1"/>
                        </a:solidFill>
                        <a:latin typeface="Times New Roman" panose="02020603050405020304" pitchFamily="18" charset="0"/>
                        <a:cs typeface="Times New Roman" panose="02020603050405020304" pitchFamily="18" charset="0"/>
                      </a:rPr>
                      <a:t>%</a:t>
                    </a:r>
                    <a:endParaRPr lang="ru-RU" b="0" dirty="0"/>
                  </a:p>
                </c:rich>
              </c:tx>
              <c:showLegendKey val="0"/>
              <c:showVal val="1"/>
              <c:showCatName val="0"/>
              <c:showSerName val="0"/>
              <c:showPercent val="1"/>
              <c:showBubbleSize val="0"/>
              <c:separator>
</c:separator>
            </c:dLbl>
            <c:dLbl>
              <c:idx val="2"/>
              <c:layout>
                <c:manualLayout>
                  <c:x val="-0.16265313735730808"/>
                  <c:y val="-0.10848251093291562"/>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569,9 млн.</a:t>
                    </a:r>
                    <a:r>
                      <a:rPr lang="ru-RU" sz="1100" b="0" baseline="0" dirty="0" smtClean="0">
                        <a:solidFill>
                          <a:schemeClr val="tx1"/>
                        </a:solidFill>
                        <a:latin typeface="Times New Roman" panose="02020603050405020304" pitchFamily="18" charset="0"/>
                        <a:cs typeface="Times New Roman" panose="02020603050405020304" pitchFamily="18" charset="0"/>
                      </a:rPr>
                      <a:t> рублей-19,4</a:t>
                    </a:r>
                    <a:r>
                      <a:rPr lang="ru-RU" sz="1100" b="0" dirty="0" smtClean="0">
                        <a:solidFill>
                          <a:schemeClr val="tx1"/>
                        </a:solidFill>
                        <a:latin typeface="Times New Roman" panose="02020603050405020304" pitchFamily="18" charset="0"/>
                        <a:cs typeface="Times New Roman" panose="02020603050405020304" pitchFamily="18" charset="0"/>
                      </a:rPr>
                      <a:t>%</a:t>
                    </a:r>
                    <a:endParaRPr lang="ru-RU" b="0" dirty="0"/>
                  </a:p>
                </c:rich>
              </c:tx>
              <c:showLegendKey val="0"/>
              <c:showVal val="1"/>
              <c:showCatName val="0"/>
              <c:showSerName val="0"/>
              <c:showPercent val="1"/>
              <c:showBubbleSize val="0"/>
            </c:dLbl>
            <c:dLbl>
              <c:idx val="3"/>
              <c:layout>
                <c:manualLayout>
                  <c:x val="9.6737010657774666E-2"/>
                  <c:y val="9.2598869649953546E-3"/>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18,9 млн.</a:t>
                    </a:r>
                    <a:r>
                      <a:rPr lang="ru-RU" sz="1100" b="0" baseline="0" dirty="0" smtClean="0">
                        <a:solidFill>
                          <a:schemeClr val="tx1"/>
                        </a:solidFill>
                        <a:latin typeface="Times New Roman" panose="02020603050405020304" pitchFamily="18" charset="0"/>
                        <a:cs typeface="Times New Roman" panose="02020603050405020304" pitchFamily="18" charset="0"/>
                      </a:rPr>
                      <a:t> рублей-1,1</a:t>
                    </a:r>
                    <a:r>
                      <a:rPr lang="ru-RU" sz="1100" b="0" dirty="0" smtClean="0">
                        <a:solidFill>
                          <a:schemeClr val="tx1"/>
                        </a:solidFill>
                        <a:latin typeface="Times New Roman" panose="02020603050405020304" pitchFamily="18" charset="0"/>
                        <a:cs typeface="Times New Roman" panose="02020603050405020304" pitchFamily="18" charset="0"/>
                      </a:rPr>
                      <a:t>%</a:t>
                    </a:r>
                    <a:endParaRPr lang="ru-RU" b="0" dirty="0"/>
                  </a:p>
                </c:rich>
              </c:tx>
              <c:showLegendKey val="0"/>
              <c:showVal val="1"/>
              <c:showCatName val="0"/>
              <c:showSerName val="0"/>
              <c:showPercent val="1"/>
              <c:showBubbleSize val="0"/>
            </c:dLbl>
            <c:dLbl>
              <c:idx val="4"/>
              <c:layout>
                <c:manualLayout>
                  <c:x val="0.13861374319182274"/>
                  <c:y val="4.7609074461989205E-2"/>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89,7</a:t>
                    </a:r>
                    <a:r>
                      <a:rPr lang="ru-RU" sz="1100" b="0" baseline="0" dirty="0" smtClean="0">
                        <a:solidFill>
                          <a:schemeClr val="tx1"/>
                        </a:solidFill>
                        <a:latin typeface="Times New Roman" panose="02020603050405020304" pitchFamily="18" charset="0"/>
                        <a:cs typeface="Times New Roman" panose="02020603050405020304" pitchFamily="18" charset="0"/>
                      </a:rPr>
                      <a:t> </a:t>
                    </a:r>
                    <a:r>
                      <a:rPr lang="ru-RU" sz="1100" b="0" dirty="0" smtClean="0">
                        <a:solidFill>
                          <a:schemeClr val="tx1"/>
                        </a:solidFill>
                        <a:latin typeface="Times New Roman" panose="02020603050405020304" pitchFamily="18" charset="0"/>
                        <a:cs typeface="Times New Roman" panose="02020603050405020304" pitchFamily="18" charset="0"/>
                      </a:rPr>
                      <a:t>млн. рублей- 5,4%</a:t>
                    </a:r>
                    <a:endParaRPr lang="ru-RU" b="0" dirty="0"/>
                  </a:p>
                </c:rich>
              </c:tx>
              <c:showLegendKey val="0"/>
              <c:showVal val="1"/>
              <c:showCatName val="0"/>
              <c:showSerName val="0"/>
              <c:showPercent val="1"/>
              <c:showBubbleSize val="0"/>
            </c:dLbl>
            <c:dLbl>
              <c:idx val="5"/>
              <c:layout>
                <c:manualLayout>
                  <c:x val="7.6005716286250607E-2"/>
                  <c:y val="7.2450567542069993E-2"/>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54,4 млн. рублей- 3,2%</a:t>
                    </a:r>
                    <a:endParaRPr lang="ru-RU" b="0" dirty="0"/>
                  </a:p>
                </c:rich>
              </c:tx>
              <c:showLegendKey val="0"/>
              <c:showVal val="1"/>
              <c:showCatName val="0"/>
              <c:showSerName val="0"/>
              <c:showPercent val="1"/>
              <c:showBubbleSize val="0"/>
            </c:dLbl>
            <c:dLbl>
              <c:idx val="6"/>
              <c:layout>
                <c:manualLayout>
                  <c:x val="-0.19195220358243567"/>
                  <c:y val="-9.1593158818233905E-2"/>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370,6  млн. рублей – 22,1%</a:t>
                    </a:r>
                    <a:endParaRPr lang="ru-RU" b="0" dirty="0"/>
                  </a:p>
                </c:rich>
              </c:tx>
              <c:showLegendKey val="0"/>
              <c:showVal val="1"/>
              <c:showCatName val="0"/>
              <c:showSerName val="0"/>
              <c:showPercent val="1"/>
              <c:showBubbleSize val="0"/>
            </c:dLbl>
            <c:spPr>
              <a:noFill/>
              <a:ln>
                <a:noFill/>
              </a:ln>
              <a:effectLst/>
            </c:spPr>
            <c:txPr>
              <a:bodyPr/>
              <a:lstStyle/>
              <a:p>
                <a:pPr>
                  <a:defRPr sz="1100" b="1" i="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1"/>
            <c:showBubbleSize val="0"/>
            <c:showLeaderLines val="1"/>
            <c:extLst>
              <c:ext xmlns:c15="http://schemas.microsoft.com/office/drawing/2012/chart" uri="{CE6537A1-D6FC-4f65-9D91-7224C49458BB}"/>
            </c:extLst>
          </c:dLbls>
          <c:cat>
            <c:strRef>
              <c:f>Лист1!$A$2:$A$4</c:f>
              <c:strCache>
                <c:ptCount val="3"/>
                <c:pt idx="0">
                  <c:v>Стационарная медицинская помощь</c:v>
                </c:pt>
                <c:pt idx="1">
                  <c:v>Амбулаторная помощь</c:v>
                </c:pt>
                <c:pt idx="2">
                  <c:v>Медицинская помощь в дневных стационарах всех типов, скорая медицинская помощь, санаторно-оздоровительная помощь, заготовка, переработка, хранение и обеспечение безопасности донорской крови и ее компонентов, другие вопросы в области здравоохранения</c:v>
                </c:pt>
              </c:strCache>
            </c:strRef>
          </c:cat>
          <c:val>
            <c:numRef>
              <c:f>Лист1!$B$2:$B$4</c:f>
              <c:numCache>
                <c:formatCode>0.0</c:formatCode>
                <c:ptCount val="3"/>
                <c:pt idx="0">
                  <c:v>1717.6</c:v>
                </c:pt>
                <c:pt idx="1">
                  <c:v>644.4</c:v>
                </c:pt>
                <c:pt idx="2">
                  <c:v>569.9</c:v>
                </c:pt>
              </c:numCache>
            </c:numRef>
          </c:val>
        </c:ser>
        <c:dLbls>
          <c:showLegendKey val="0"/>
          <c:showVal val="0"/>
          <c:showCatName val="1"/>
          <c:showSerName val="0"/>
          <c:showPercent val="0"/>
          <c:showBubbleSize val="0"/>
          <c:showLeaderLines val="1"/>
        </c:dLbls>
      </c:pie3DChart>
    </c:plotArea>
    <c:legend>
      <c:legendPos val="b"/>
      <c:layout>
        <c:manualLayout>
          <c:xMode val="edge"/>
          <c:yMode val="edge"/>
          <c:x val="6.1406458944323603E-2"/>
          <c:y val="0.68645606136294179"/>
          <c:w val="0.88301815322631561"/>
          <c:h val="0.25342095067415388"/>
        </c:manualLayout>
      </c:layout>
      <c:overlay val="0"/>
      <c:txPr>
        <a:bodyPr/>
        <a:lstStyle/>
        <a:p>
          <a:pPr>
            <a:defRPr sz="9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anose="02020603050405020304" pitchFamily="18" charset="0"/>
                <a:cs typeface="Times New Roman" panose="02020603050405020304" pitchFamily="18" charset="0"/>
              </a:defRPr>
            </a:pPr>
            <a:r>
              <a:rPr lang="ru-RU" sz="1200" dirty="0" smtClean="0"/>
              <a:t>Динамика</a:t>
            </a:r>
            <a:r>
              <a:rPr lang="ru-RU" sz="1200" baseline="0" dirty="0" smtClean="0"/>
              <a:t> инвестиционных расходов республиканского бюджета</a:t>
            </a:r>
            <a:endParaRPr lang="ru-RU" sz="1200" dirty="0"/>
          </a:p>
        </c:rich>
      </c:tx>
      <c:layout>
        <c:manualLayout>
          <c:xMode val="edge"/>
          <c:yMode val="edge"/>
          <c:x val="0.17059383468834691"/>
          <c:y val="2.8206437064294758E-2"/>
        </c:manualLayout>
      </c:layout>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c:v>
                </c:pt>
              </c:strCache>
            </c:strRef>
          </c:tx>
          <c:spPr>
            <a:gradFill>
              <a:gsLst>
                <a:gs pos="0">
                  <a:srgbClr val="3399FF"/>
                </a:gs>
                <a:gs pos="81000">
                  <a:srgbClr val="1170FF"/>
                </a:gs>
                <a:gs pos="100000">
                  <a:srgbClr val="006699"/>
                </a:gs>
              </a:gsLst>
              <a:lin ang="5400000" scaled="0"/>
            </a:gradFill>
          </c:spPr>
          <c:invertIfNegative val="0"/>
          <c:dLbls>
            <c:dLbl>
              <c:idx val="0"/>
              <c:layout>
                <c:manualLayout>
                  <c:x val="-2.1511178861788618E-2"/>
                  <c:y val="-0.30864517420261006"/>
                </c:manualLayout>
              </c:layout>
              <c:showLegendKey val="0"/>
              <c:showVal val="1"/>
              <c:showCatName val="0"/>
              <c:showSerName val="0"/>
              <c:showPercent val="0"/>
              <c:showBubbleSize val="0"/>
            </c:dLbl>
            <c:dLbl>
              <c:idx val="1"/>
              <c:layout>
                <c:manualLayout>
                  <c:x val="3.8719512195121951E-2"/>
                  <c:y val="-0.32226187306448989"/>
                </c:manualLayout>
              </c:layout>
              <c:showLegendKey val="0"/>
              <c:showVal val="1"/>
              <c:showCatName val="0"/>
              <c:showSerName val="0"/>
              <c:showPercent val="0"/>
              <c:showBubbleSize val="0"/>
            </c:dLbl>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2015 год</c:v>
                </c:pt>
                <c:pt idx="1">
                  <c:v>2016 год</c:v>
                </c:pt>
              </c:strCache>
            </c:strRef>
          </c:cat>
          <c:val>
            <c:numRef>
              <c:f>Лист1!$B$2:$B$3</c:f>
              <c:numCache>
                <c:formatCode>#,##0</c:formatCode>
                <c:ptCount val="2"/>
                <c:pt idx="0">
                  <c:v>5140.7</c:v>
                </c:pt>
                <c:pt idx="1">
                  <c:v>5585.9</c:v>
                </c:pt>
              </c:numCache>
            </c:numRef>
          </c:val>
        </c:ser>
        <c:dLbls>
          <c:showLegendKey val="0"/>
          <c:showVal val="0"/>
          <c:showCatName val="0"/>
          <c:showSerName val="0"/>
          <c:showPercent val="0"/>
          <c:showBubbleSize val="0"/>
        </c:dLbls>
        <c:gapWidth val="150"/>
        <c:shape val="cylinder"/>
        <c:axId val="151000576"/>
        <c:axId val="151002112"/>
        <c:axId val="0"/>
      </c:bar3DChart>
      <c:catAx>
        <c:axId val="151000576"/>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51002112"/>
        <c:crosses val="autoZero"/>
        <c:auto val="1"/>
        <c:lblAlgn val="ctr"/>
        <c:lblOffset val="100"/>
        <c:noMultiLvlLbl val="0"/>
      </c:catAx>
      <c:valAx>
        <c:axId val="151002112"/>
        <c:scaling>
          <c:orientation val="minMax"/>
          <c:min val="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51000576"/>
        <c:crosses val="autoZero"/>
        <c:crossBetween val="between"/>
      </c:valAx>
      <c:spPr>
        <a:noFill/>
        <a:ln w="25390">
          <a:noFill/>
        </a:ln>
      </c:spPr>
    </c:plotArea>
    <c:plotVisOnly val="1"/>
    <c:dispBlanksAs val="gap"/>
    <c:showDLblsOverMax val="0"/>
  </c:chart>
  <c:spPr>
    <a:noFill/>
  </c:spPr>
  <c:txPr>
    <a:bodyPr/>
    <a:lstStyle/>
    <a:p>
      <a:pPr>
        <a:defRPr sz="1200">
          <a:latin typeface="TimesET" pitchFamily="2" charset="0"/>
        </a:defRPr>
      </a:pPr>
      <a:endParaRPr lang="ru-RU"/>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7682721633080193"/>
          <c:y val="0.18946228196867015"/>
          <c:w val="0.38821828936569774"/>
          <c:h val="0.6017383485168315"/>
        </c:manualLayout>
      </c:layout>
      <c:pieChart>
        <c:varyColors val="1"/>
        <c:ser>
          <c:idx val="0"/>
          <c:order val="0"/>
          <c:tx>
            <c:strRef>
              <c:f>Лист1!$B$1</c:f>
              <c:strCache>
                <c:ptCount val="1"/>
                <c:pt idx="0">
                  <c:v>2016 год (план)</c:v>
                </c:pt>
              </c:strCache>
            </c:strRef>
          </c:tx>
          <c:dPt>
            <c:idx val="5"/>
            <c:bubble3D val="0"/>
            <c:spPr>
              <a:solidFill>
                <a:srgbClr val="9966FF"/>
              </a:solidFill>
            </c:spPr>
          </c:dPt>
          <c:dLbls>
            <c:dLbl>
              <c:idx val="0"/>
              <c:layout>
                <c:manualLayout>
                  <c:x val="9.1931653651386405E-2"/>
                  <c:y val="2.9820818520164428E-2"/>
                </c:manualLayout>
              </c:layout>
              <c:tx>
                <c:rich>
                  <a:bodyPr/>
                  <a:lstStyle/>
                  <a:p>
                    <a:r>
                      <a:rPr lang="ru-RU" sz="1200" b="0" dirty="0" smtClean="0"/>
                      <a:t>Образование </a:t>
                    </a:r>
                  </a:p>
                  <a:p>
                    <a:r>
                      <a:rPr lang="ru-RU" sz="1200" b="1" dirty="0" smtClean="0"/>
                      <a:t>1 206,0</a:t>
                    </a:r>
                    <a:endParaRPr lang="ru-RU" b="1" dirty="0"/>
                  </a:p>
                </c:rich>
              </c:tx>
              <c:showLegendKey val="0"/>
              <c:showVal val="0"/>
              <c:showCatName val="1"/>
              <c:showSerName val="0"/>
              <c:showPercent val="0"/>
              <c:showBubbleSize val="0"/>
              <c:separator> </c:separator>
            </c:dLbl>
            <c:dLbl>
              <c:idx val="1"/>
              <c:layout>
                <c:manualLayout>
                  <c:x val="6.1158415194010704E-2"/>
                  <c:y val="9.320144983890678E-3"/>
                </c:manualLayout>
              </c:layout>
              <c:tx>
                <c:rich>
                  <a:bodyPr/>
                  <a:lstStyle/>
                  <a:p>
                    <a:r>
                      <a:rPr lang="ru-RU" sz="1200" dirty="0"/>
                      <a:t>Культура </a:t>
                    </a:r>
                    <a:endParaRPr lang="ru-RU" sz="1200" dirty="0" smtClean="0"/>
                  </a:p>
                  <a:p>
                    <a:r>
                      <a:rPr lang="ru-RU" sz="1200" b="1" dirty="0" smtClean="0"/>
                      <a:t>237,5</a:t>
                    </a:r>
                    <a:endParaRPr lang="ru-RU" b="1" dirty="0"/>
                  </a:p>
                </c:rich>
              </c:tx>
              <c:showLegendKey val="0"/>
              <c:showVal val="0"/>
              <c:showCatName val="1"/>
              <c:showSerName val="0"/>
              <c:showPercent val="0"/>
              <c:showBubbleSize val="0"/>
              <c:separator> </c:separator>
            </c:dLbl>
            <c:dLbl>
              <c:idx val="2"/>
              <c:layout>
                <c:manualLayout>
                  <c:x val="7.5163355505302273E-2"/>
                  <c:y val="-6.7255200811021001E-2"/>
                </c:manualLayout>
              </c:layout>
              <c:tx>
                <c:rich>
                  <a:bodyPr/>
                  <a:lstStyle/>
                  <a:p>
                    <a:r>
                      <a:rPr lang="ru-RU" sz="1200" dirty="0"/>
                      <a:t>Жилищное </a:t>
                    </a:r>
                    <a:r>
                      <a:rPr lang="ru-RU" sz="1200" dirty="0" smtClean="0"/>
                      <a:t>строительство</a:t>
                    </a:r>
                  </a:p>
                  <a:p>
                    <a:r>
                      <a:rPr lang="ru-RU" sz="1200" b="1" dirty="0" smtClean="0"/>
                      <a:t> 1 419,9</a:t>
                    </a:r>
                    <a:endParaRPr lang="ru-RU" b="1" dirty="0"/>
                  </a:p>
                </c:rich>
              </c:tx>
              <c:showLegendKey val="0"/>
              <c:showVal val="0"/>
              <c:showCatName val="1"/>
              <c:showSerName val="0"/>
              <c:showPercent val="0"/>
              <c:showBubbleSize val="0"/>
              <c:separator> </c:separator>
            </c:dLbl>
            <c:dLbl>
              <c:idx val="3"/>
              <c:layout>
                <c:manualLayout>
                  <c:x val="0.15249470488942088"/>
                  <c:y val="9.6591871736473725E-2"/>
                </c:manualLayout>
              </c:layout>
              <c:tx>
                <c:rich>
                  <a:bodyPr/>
                  <a:lstStyle/>
                  <a:p>
                    <a:r>
                      <a:rPr lang="ru-RU" sz="1200" dirty="0"/>
                      <a:t>Здравоохранение </a:t>
                    </a:r>
                    <a:r>
                      <a:rPr lang="ru-RU" sz="1200" b="1" dirty="0" smtClean="0"/>
                      <a:t>807,3</a:t>
                    </a:r>
                    <a:endParaRPr lang="ru-RU" b="1" dirty="0"/>
                  </a:p>
                </c:rich>
              </c:tx>
              <c:showLegendKey val="0"/>
              <c:showVal val="0"/>
              <c:showCatName val="1"/>
              <c:showSerName val="0"/>
              <c:showPercent val="0"/>
              <c:showBubbleSize val="0"/>
              <c:separator> </c:separator>
            </c:dLbl>
            <c:dLbl>
              <c:idx val="4"/>
              <c:layout>
                <c:manualLayout>
                  <c:x val="1.3908512853410554E-2"/>
                  <c:y val="7.3091357904677259E-2"/>
                </c:manualLayout>
              </c:layout>
              <c:tx>
                <c:rich>
                  <a:bodyPr/>
                  <a:lstStyle/>
                  <a:p>
                    <a:r>
                      <a:rPr lang="ru-RU" sz="1200" b="0" dirty="0"/>
                      <a:t>Физическая культура и спорт </a:t>
                    </a:r>
                    <a:r>
                      <a:rPr lang="ru-RU" sz="1200" b="1" dirty="0" smtClean="0"/>
                      <a:t>354,2</a:t>
                    </a:r>
                    <a:endParaRPr lang="ru-RU" b="1" dirty="0"/>
                  </a:p>
                </c:rich>
              </c:tx>
              <c:showLegendKey val="0"/>
              <c:showVal val="0"/>
              <c:showCatName val="1"/>
              <c:showSerName val="0"/>
              <c:showPercent val="0"/>
              <c:showBubbleSize val="0"/>
              <c:separator> </c:separator>
            </c:dLbl>
            <c:dLbl>
              <c:idx val="5"/>
              <c:layout>
                <c:manualLayout>
                  <c:x val="-2.1371505316613568E-2"/>
                  <c:y val="9.6680229974447321E-2"/>
                </c:manualLayout>
              </c:layout>
              <c:tx>
                <c:rich>
                  <a:bodyPr/>
                  <a:lstStyle/>
                  <a:p>
                    <a:r>
                      <a:rPr lang="ru-RU" sz="1200" dirty="0"/>
                      <a:t>Дорожное </a:t>
                    </a:r>
                    <a:r>
                      <a:rPr lang="ru-RU" sz="1200" dirty="0" smtClean="0"/>
                      <a:t>хозяйство</a:t>
                    </a:r>
                  </a:p>
                  <a:p>
                    <a:r>
                      <a:rPr lang="ru-RU" sz="1200" b="1" dirty="0" smtClean="0"/>
                      <a:t>1 402,7</a:t>
                    </a:r>
                    <a:endParaRPr lang="ru-RU" b="1" dirty="0"/>
                  </a:p>
                </c:rich>
              </c:tx>
              <c:showLegendKey val="0"/>
              <c:showVal val="0"/>
              <c:showCatName val="1"/>
              <c:showSerName val="0"/>
              <c:showPercent val="0"/>
              <c:showBubbleSize val="0"/>
              <c:separator> </c:separator>
            </c:dLbl>
            <c:dLbl>
              <c:idx val="6"/>
              <c:layout>
                <c:manualLayout>
                  <c:x val="-0.12426139479125978"/>
                  <c:y val="1.3015046939228985E-2"/>
                </c:manualLayout>
              </c:layout>
              <c:tx>
                <c:rich>
                  <a:bodyPr/>
                  <a:lstStyle/>
                  <a:p>
                    <a:r>
                      <a:rPr lang="ru-RU" sz="1200" dirty="0" smtClean="0"/>
                      <a:t>Коммунальное </a:t>
                    </a:r>
                    <a:r>
                      <a:rPr lang="ru-RU" sz="1200" dirty="0"/>
                      <a:t>хозяйство </a:t>
                    </a:r>
                    <a:endParaRPr lang="ru-RU" sz="1200" dirty="0" smtClean="0"/>
                  </a:p>
                  <a:p>
                    <a:r>
                      <a:rPr lang="ru-RU" sz="1200" b="1" dirty="0" smtClean="0"/>
                      <a:t>10,6</a:t>
                    </a:r>
                    <a:endParaRPr lang="ru-RU" b="1" dirty="0"/>
                  </a:p>
                </c:rich>
              </c:tx>
              <c:showLegendKey val="0"/>
              <c:showVal val="0"/>
              <c:showCatName val="1"/>
              <c:showSerName val="0"/>
              <c:showPercent val="0"/>
              <c:showBubbleSize val="0"/>
              <c:separator> </c:separator>
            </c:dLbl>
            <c:dLbl>
              <c:idx val="7"/>
              <c:layout>
                <c:manualLayout>
                  <c:x val="3.1114150399059601E-2"/>
                  <c:y val="-6.5355238306854788E-2"/>
                </c:manualLayout>
              </c:layout>
              <c:tx>
                <c:rich>
                  <a:bodyPr/>
                  <a:lstStyle/>
                  <a:p>
                    <a:r>
                      <a:rPr lang="ru-RU" sz="1200" dirty="0"/>
                      <a:t>Прочие расходы </a:t>
                    </a:r>
                    <a:r>
                      <a:rPr lang="ru-RU" sz="1200" b="1" dirty="0" smtClean="0"/>
                      <a:t>147,1</a:t>
                    </a:r>
                    <a:endParaRPr lang="ru-RU" b="1" dirty="0"/>
                  </a:p>
                </c:rich>
              </c:tx>
              <c:showLegendKey val="0"/>
              <c:showVal val="0"/>
              <c:showCatName val="1"/>
              <c:showSerName val="0"/>
              <c:showPercent val="0"/>
              <c:showBubbleSize val="0"/>
              <c:separator> </c:separator>
            </c:dLbl>
            <c:dLbl>
              <c:idx val="8"/>
              <c:layout>
                <c:manualLayout>
                  <c:x val="1.7536252243770933E-2"/>
                  <c:y val="-4.9892560325078177E-3"/>
                </c:manualLayout>
              </c:layout>
              <c:showLegendKey val="0"/>
              <c:showVal val="0"/>
              <c:showCatName val="1"/>
              <c:showSerName val="0"/>
              <c:showPercent val="0"/>
              <c:showBubbleSize val="0"/>
              <c:separator> </c:separator>
            </c:dLbl>
            <c:numFmt formatCode="#,##0.0" sourceLinked="0"/>
            <c:txPr>
              <a:bodyPr/>
              <a:lstStyle/>
              <a:p>
                <a:pPr>
                  <a:defRPr sz="1200"/>
                </a:pPr>
                <a:endParaRPr lang="ru-RU"/>
              </a:p>
            </c:txPr>
            <c:showLegendKey val="0"/>
            <c:showVal val="0"/>
            <c:showCatName val="1"/>
            <c:showSerName val="0"/>
            <c:showPercent val="0"/>
            <c:showBubbleSize val="0"/>
            <c:separator> </c:separator>
            <c:showLeaderLines val="1"/>
          </c:dLbls>
          <c:cat>
            <c:strRef>
              <c:f>Лист1!$A$2:$A$9</c:f>
              <c:strCache>
                <c:ptCount val="8"/>
                <c:pt idx="0">
                  <c:v>Образование</c:v>
                </c:pt>
                <c:pt idx="1">
                  <c:v>Культура</c:v>
                </c:pt>
                <c:pt idx="2">
                  <c:v>Жилищное строительство</c:v>
                </c:pt>
                <c:pt idx="3">
                  <c:v>Здравоохранение и социальная политика</c:v>
                </c:pt>
                <c:pt idx="4">
                  <c:v>Физическая культура и спорт</c:v>
                </c:pt>
                <c:pt idx="5">
                  <c:v>Дорожное хозяйство</c:v>
                </c:pt>
                <c:pt idx="6">
                  <c:v>Комунальное хозяйство</c:v>
                </c:pt>
                <c:pt idx="7">
                  <c:v>Прочие расходы</c:v>
                </c:pt>
              </c:strCache>
            </c:strRef>
          </c:cat>
          <c:val>
            <c:numRef>
              <c:f>Лист1!$B$2:$B$9</c:f>
              <c:numCache>
                <c:formatCode>#,##0</c:formatCode>
                <c:ptCount val="8"/>
                <c:pt idx="0">
                  <c:v>1206</c:v>
                </c:pt>
                <c:pt idx="1">
                  <c:v>237.6</c:v>
                </c:pt>
                <c:pt idx="2">
                  <c:v>1419.9</c:v>
                </c:pt>
                <c:pt idx="3">
                  <c:v>807.8</c:v>
                </c:pt>
                <c:pt idx="4">
                  <c:v>354.2</c:v>
                </c:pt>
                <c:pt idx="5">
                  <c:v>1402.7</c:v>
                </c:pt>
                <c:pt idx="6">
                  <c:v>10.6</c:v>
                </c:pt>
                <c:pt idx="7">
                  <c:v>147.1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anose="02020603050405020304" pitchFamily="18" charset="0"/>
                <a:cs typeface="Times New Roman" panose="02020603050405020304" pitchFamily="18" charset="0"/>
              </a:defRPr>
            </a:pPr>
            <a:r>
              <a:rPr lang="ru-RU" sz="1200" dirty="0" smtClean="0"/>
              <a:t>Динамика</a:t>
            </a:r>
            <a:r>
              <a:rPr lang="ru-RU" sz="1200" baseline="0" dirty="0" smtClean="0"/>
              <a:t> инвестиционных расходов консолидированного бюджета</a:t>
            </a:r>
            <a:endParaRPr lang="ru-RU" sz="1200" dirty="0"/>
          </a:p>
        </c:rich>
      </c:tx>
      <c:layout>
        <c:manualLayout>
          <c:xMode val="edge"/>
          <c:yMode val="edge"/>
          <c:x val="0.17059383468834691"/>
          <c:y val="2.8206437064294758E-2"/>
        </c:manualLayout>
      </c:layout>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c:v>
                </c:pt>
              </c:strCache>
            </c:strRef>
          </c:tx>
          <c:spPr>
            <a:gradFill>
              <a:gsLst>
                <a:gs pos="0">
                  <a:schemeClr val="accent4">
                    <a:lumMod val="60000"/>
                    <a:lumOff val="40000"/>
                  </a:schemeClr>
                </a:gs>
                <a:gs pos="81000">
                  <a:schemeClr val="accent4">
                    <a:lumMod val="75000"/>
                  </a:schemeClr>
                </a:gs>
                <a:gs pos="100000">
                  <a:schemeClr val="accent4">
                    <a:lumMod val="50000"/>
                  </a:schemeClr>
                </a:gs>
              </a:gsLst>
              <a:lin ang="5400000" scaled="0"/>
            </a:gradFill>
          </c:spPr>
          <c:invertIfNegative val="0"/>
          <c:dLbls>
            <c:dLbl>
              <c:idx val="0"/>
              <c:layout>
                <c:manualLayout>
                  <c:x val="-1.2906504065040651E-2"/>
                  <c:y val="-0.29790799197969653"/>
                </c:manualLayout>
              </c:layout>
              <c:showLegendKey val="0"/>
              <c:showVal val="1"/>
              <c:showCatName val="0"/>
              <c:showSerName val="0"/>
              <c:showPercent val="0"/>
              <c:showBubbleSize val="0"/>
            </c:dLbl>
            <c:dLbl>
              <c:idx val="1"/>
              <c:layout>
                <c:manualLayout>
                  <c:x val="4.7323848238482381E-2"/>
                  <c:y val="-0.31124715579968287"/>
                </c:manualLayout>
              </c:layout>
              <c:showLegendKey val="0"/>
              <c:showVal val="1"/>
              <c:showCatName val="0"/>
              <c:showSerName val="0"/>
              <c:showPercent val="0"/>
              <c:showBubbleSize val="0"/>
            </c:dLbl>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2015 год</c:v>
                </c:pt>
                <c:pt idx="1">
                  <c:v>2016 год</c:v>
                </c:pt>
              </c:strCache>
            </c:strRef>
          </c:cat>
          <c:val>
            <c:numRef>
              <c:f>Лист1!$B$2:$B$3</c:f>
              <c:numCache>
                <c:formatCode>#,##0</c:formatCode>
                <c:ptCount val="2"/>
                <c:pt idx="0">
                  <c:v>5851</c:v>
                </c:pt>
                <c:pt idx="1">
                  <c:v>6432.4</c:v>
                </c:pt>
              </c:numCache>
            </c:numRef>
          </c:val>
        </c:ser>
        <c:dLbls>
          <c:showLegendKey val="0"/>
          <c:showVal val="0"/>
          <c:showCatName val="0"/>
          <c:showSerName val="0"/>
          <c:showPercent val="0"/>
          <c:showBubbleSize val="0"/>
        </c:dLbls>
        <c:gapWidth val="150"/>
        <c:shape val="cylinder"/>
        <c:axId val="151488768"/>
        <c:axId val="151494656"/>
        <c:axId val="0"/>
      </c:bar3DChart>
      <c:catAx>
        <c:axId val="151488768"/>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51494656"/>
        <c:crosses val="autoZero"/>
        <c:auto val="1"/>
        <c:lblAlgn val="ctr"/>
        <c:lblOffset val="100"/>
        <c:noMultiLvlLbl val="0"/>
      </c:catAx>
      <c:valAx>
        <c:axId val="151494656"/>
        <c:scaling>
          <c:orientation val="minMax"/>
          <c:min val="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51488768"/>
        <c:crosses val="autoZero"/>
        <c:crossBetween val="between"/>
      </c:valAx>
      <c:spPr>
        <a:noFill/>
        <a:ln w="25390">
          <a:noFill/>
        </a:ln>
      </c:spPr>
    </c:plotArea>
    <c:plotVisOnly val="1"/>
    <c:dispBlanksAs val="gap"/>
    <c:showDLblsOverMax val="0"/>
  </c:chart>
  <c:spPr>
    <a:noFill/>
  </c:spPr>
  <c:txPr>
    <a:bodyPr/>
    <a:lstStyle/>
    <a:p>
      <a:pPr>
        <a:defRPr sz="1200">
          <a:latin typeface="TimesET" pitchFamily="2" charset="0"/>
        </a:defRPr>
      </a:pPr>
      <a:endParaRPr lang="ru-RU"/>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ru-RU" sz="1700" dirty="0"/>
              <a:t>Расходы дорожного фонда Чувашской Республики</a:t>
            </a:r>
          </a:p>
        </c:rich>
      </c:tx>
      <c:layout>
        <c:manualLayout>
          <c:xMode val="edge"/>
          <c:yMode val="edge"/>
          <c:x val="0.18043693327815047"/>
          <c:y val="7.8971324910830799E-3"/>
        </c:manualLayout>
      </c:layout>
      <c:overlay val="0"/>
    </c:title>
    <c:autoTitleDeleted val="0"/>
    <c:view3D>
      <c:rotX val="5"/>
      <c:rotY val="10"/>
      <c:depthPercent val="100"/>
      <c:rAngAx val="1"/>
    </c:view3D>
    <c:floor>
      <c:thickness val="0"/>
    </c:floor>
    <c:sideWall>
      <c:thickness val="0"/>
    </c:sideWall>
    <c:backWall>
      <c:thickness val="0"/>
    </c:backWall>
    <c:plotArea>
      <c:layout>
        <c:manualLayout>
          <c:layoutTarget val="inner"/>
          <c:xMode val="edge"/>
          <c:yMode val="edge"/>
          <c:x val="1.1982795562397862E-3"/>
          <c:y val="8.6381949135274014E-2"/>
          <c:w val="0.99880172044376025"/>
          <c:h val="0.7276939356064317"/>
        </c:manualLayout>
      </c:layout>
      <c:bar3DChart>
        <c:barDir val="col"/>
        <c:grouping val="stacked"/>
        <c:varyColors val="0"/>
        <c:ser>
          <c:idx val="1"/>
          <c:order val="0"/>
          <c:tx>
            <c:strRef>
              <c:f>Лист1!$A$2</c:f>
              <c:strCache>
                <c:ptCount val="1"/>
                <c:pt idx="0">
                  <c:v>Собственные средства</c:v>
                </c:pt>
              </c:strCache>
            </c:strRef>
          </c:tx>
          <c:spPr>
            <a:solidFill>
              <a:schemeClr val="accent2"/>
            </a:solidFill>
            <a:ln w="25400" cap="flat" cmpd="sng" algn="ctr">
              <a:solidFill>
                <a:schemeClr val="accent2">
                  <a:shade val="50000"/>
                </a:schemeClr>
              </a:solidFill>
              <a:prstDash val="solid"/>
            </a:ln>
            <a:effectLst/>
          </c:spPr>
          <c:invertIfNegative val="0"/>
          <c:dLbls>
            <c:dLbl>
              <c:idx val="0"/>
              <c:layout>
                <c:manualLayout>
                  <c:x val="1.0771803997272273E-2"/>
                  <c:y val="0"/>
                </c:manualLayout>
              </c:layout>
              <c:showLegendKey val="0"/>
              <c:showVal val="1"/>
              <c:showCatName val="0"/>
              <c:showSerName val="0"/>
              <c:showPercent val="0"/>
              <c:showBubbleSize val="0"/>
            </c:dLbl>
            <c:dLbl>
              <c:idx val="1"/>
              <c:layout>
                <c:manualLayout>
                  <c:x val="1.3464754996590342E-2"/>
                  <c:y val="-2.6323774970276933E-3"/>
                </c:manualLayout>
              </c:layout>
              <c:showLegendKey val="0"/>
              <c:showVal val="1"/>
              <c:showCatName val="0"/>
              <c:showSerName val="0"/>
              <c:showPercent val="0"/>
              <c:showBubbleSize val="0"/>
            </c:dLbl>
            <c:txPr>
              <a:bodyPr/>
              <a:lstStyle/>
              <a:p>
                <a:pPr>
                  <a:defRPr sz="1600"/>
                </a:pPr>
                <a:endParaRPr lang="ru-RU"/>
              </a:p>
            </c:txPr>
            <c:showLegendKey val="0"/>
            <c:showVal val="1"/>
            <c:showCatName val="0"/>
            <c:showSerName val="0"/>
            <c:showPercent val="0"/>
            <c:showBubbleSize val="0"/>
            <c:showLeaderLines val="0"/>
          </c:dLbls>
          <c:cat>
            <c:strRef>
              <c:f>Лист1!$B$1:$C$1</c:f>
              <c:strCache>
                <c:ptCount val="2"/>
                <c:pt idx="0">
                  <c:v>2015 год (факт)</c:v>
                </c:pt>
                <c:pt idx="1">
                  <c:v>2016 год (факт)</c:v>
                </c:pt>
              </c:strCache>
            </c:strRef>
          </c:cat>
          <c:val>
            <c:numRef>
              <c:f>Лист1!$B$2:$C$2</c:f>
              <c:numCache>
                <c:formatCode>_-* #,##0.0\ _₽_-;\-* #,##0.0\ _₽_-;_-* "-"??\ _₽_-;_-@_-</c:formatCode>
                <c:ptCount val="2"/>
                <c:pt idx="0">
                  <c:v>2053.3000000000002</c:v>
                </c:pt>
                <c:pt idx="1">
                  <c:v>2331</c:v>
                </c:pt>
              </c:numCache>
            </c:numRef>
          </c:val>
        </c:ser>
        <c:ser>
          <c:idx val="0"/>
          <c:order val="1"/>
          <c:tx>
            <c:strRef>
              <c:f>Лист1!$A$3</c:f>
              <c:strCache>
                <c:ptCount val="1"/>
                <c:pt idx="0">
                  <c:v>Средства федерального бюджета</c:v>
                </c:pt>
              </c:strCache>
            </c:strRef>
          </c:tx>
          <c:spPr>
            <a:solidFill>
              <a:schemeClr val="accent1"/>
            </a:solidFill>
            <a:ln w="25400" cap="flat" cmpd="sng" algn="ctr">
              <a:solidFill>
                <a:schemeClr val="accent1">
                  <a:shade val="50000"/>
                </a:schemeClr>
              </a:solidFill>
              <a:prstDash val="solid"/>
            </a:ln>
            <a:effectLst/>
          </c:spPr>
          <c:invertIfNegative val="0"/>
          <c:dLbls>
            <c:dLbl>
              <c:idx val="0"/>
              <c:layout>
                <c:manualLayout>
                  <c:x val="2.1543607994544571E-2"/>
                  <c:y val="0"/>
                </c:manualLayout>
              </c:layout>
              <c:showLegendKey val="0"/>
              <c:showVal val="1"/>
              <c:showCatName val="0"/>
              <c:showSerName val="0"/>
              <c:showPercent val="0"/>
              <c:showBubbleSize val="0"/>
            </c:dLbl>
            <c:dLbl>
              <c:idx val="1"/>
              <c:layout>
                <c:manualLayout>
                  <c:x val="2.9622460992498753E-2"/>
                  <c:y val="0"/>
                </c:manualLayout>
              </c:layout>
              <c:showLegendKey val="0"/>
              <c:showVal val="1"/>
              <c:showCatName val="0"/>
              <c:showSerName val="0"/>
              <c:showPercent val="0"/>
              <c:showBubbleSize val="0"/>
            </c:dLbl>
            <c:txPr>
              <a:bodyPr/>
              <a:lstStyle/>
              <a:p>
                <a:pPr>
                  <a:defRPr sz="1600"/>
                </a:pPr>
                <a:endParaRPr lang="ru-RU"/>
              </a:p>
            </c:txPr>
            <c:showLegendKey val="0"/>
            <c:showVal val="1"/>
            <c:showCatName val="0"/>
            <c:showSerName val="0"/>
            <c:showPercent val="0"/>
            <c:showBubbleSize val="0"/>
            <c:showLeaderLines val="0"/>
          </c:dLbls>
          <c:cat>
            <c:strRef>
              <c:f>Лист1!$B$1:$C$1</c:f>
              <c:strCache>
                <c:ptCount val="2"/>
                <c:pt idx="0">
                  <c:v>2015 год (факт)</c:v>
                </c:pt>
                <c:pt idx="1">
                  <c:v>2016 год (факт)</c:v>
                </c:pt>
              </c:strCache>
            </c:strRef>
          </c:cat>
          <c:val>
            <c:numRef>
              <c:f>Лист1!$B$3:$C$3</c:f>
              <c:numCache>
                <c:formatCode>_-* #,##0.0\ _₽_-;\-* #,##0.0\ _₽_-;_-* "-"??\ _₽_-;_-@_-</c:formatCode>
                <c:ptCount val="2"/>
                <c:pt idx="0">
                  <c:v>858.2</c:v>
                </c:pt>
                <c:pt idx="1">
                  <c:v>1210.7</c:v>
                </c:pt>
              </c:numCache>
            </c:numRef>
          </c:val>
        </c:ser>
        <c:dLbls>
          <c:showLegendKey val="0"/>
          <c:showVal val="0"/>
          <c:showCatName val="0"/>
          <c:showSerName val="0"/>
          <c:showPercent val="0"/>
          <c:showBubbleSize val="0"/>
        </c:dLbls>
        <c:gapWidth val="87"/>
        <c:gapDepth val="250"/>
        <c:shape val="cylinder"/>
        <c:axId val="160049024"/>
        <c:axId val="160050560"/>
        <c:axId val="0"/>
      </c:bar3DChart>
      <c:catAx>
        <c:axId val="160049024"/>
        <c:scaling>
          <c:orientation val="minMax"/>
        </c:scaling>
        <c:delete val="0"/>
        <c:axPos val="b"/>
        <c:numFmt formatCode="General" sourceLinked="1"/>
        <c:majorTickMark val="none"/>
        <c:minorTickMark val="none"/>
        <c:tickLblPos val="nextTo"/>
        <c:txPr>
          <a:bodyPr/>
          <a:lstStyle/>
          <a:p>
            <a:pPr>
              <a:defRPr sz="1300"/>
            </a:pPr>
            <a:endParaRPr lang="ru-RU"/>
          </a:p>
        </c:txPr>
        <c:crossAx val="160050560"/>
        <c:crosses val="autoZero"/>
        <c:auto val="1"/>
        <c:lblAlgn val="ctr"/>
        <c:lblOffset val="100"/>
        <c:noMultiLvlLbl val="0"/>
      </c:catAx>
      <c:valAx>
        <c:axId val="160050560"/>
        <c:scaling>
          <c:orientation val="minMax"/>
          <c:max val="4000"/>
          <c:min val="0"/>
        </c:scaling>
        <c:delete val="1"/>
        <c:axPos val="l"/>
        <c:numFmt formatCode="_-* #,##0.0\ _₽_-;\-* #,##0.0\ _₽_-;_-* &quot;-&quot;??\ _₽_-;_-@_-" sourceLinked="1"/>
        <c:majorTickMark val="out"/>
        <c:minorTickMark val="none"/>
        <c:tickLblPos val="nextTo"/>
        <c:crossAx val="160049024"/>
        <c:crosses val="autoZero"/>
        <c:crossBetween val="between"/>
      </c:valAx>
      <c:spPr>
        <a:noFill/>
        <a:ln w="25409">
          <a:noFill/>
        </a:ln>
      </c:spPr>
    </c:plotArea>
    <c:legend>
      <c:legendPos val="b"/>
      <c:overlay val="0"/>
      <c:txPr>
        <a:bodyPr/>
        <a:lstStyle/>
        <a:p>
          <a:pPr>
            <a:defRPr sz="1300"/>
          </a:pPr>
          <a:endParaRPr lang="ru-RU"/>
        </a:p>
      </c:txPr>
    </c:legend>
    <c:plotVisOnly val="1"/>
    <c:dispBlanksAs val="gap"/>
    <c:showDLblsOverMax val="0"/>
  </c:chart>
  <c:txPr>
    <a:bodyPr/>
    <a:lstStyle/>
    <a:p>
      <a:pPr>
        <a:defRPr sz="1809">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99784673048028"/>
          <c:y val="0.17642318119922426"/>
          <c:w val="0.6106210745392544"/>
          <c:h val="0.67869562112146276"/>
        </c:manualLayout>
      </c:layout>
      <c:doughnutChart>
        <c:varyColors val="1"/>
        <c:ser>
          <c:idx val="0"/>
          <c:order val="0"/>
          <c:tx>
            <c:strRef>
              <c:f>Лист1!$B$1</c:f>
              <c:strCache>
                <c:ptCount val="1"/>
                <c:pt idx="0">
                  <c:v>Столбец1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dPt>
            <c:idx val="0"/>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1"/>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2"/>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3"/>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4"/>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Lbls>
            <c:dLbl>
              <c:idx val="0"/>
              <c:layout>
                <c:manualLayout>
                  <c:x val="-1.0224306800049592E-2"/>
                  <c:y val="1.4511662806996161E-2"/>
                </c:manualLayout>
              </c:layout>
              <c:tx>
                <c:rich>
                  <a:bodyPr/>
                  <a:lstStyle/>
                  <a:p>
                    <a:r>
                      <a:rPr lang="ru-RU" sz="1200" b="0" i="0" baseline="0" dirty="0" smtClean="0">
                        <a:effectLst/>
                      </a:rPr>
                      <a:t>644</a:t>
                    </a:r>
                  </a:p>
                  <a:p>
                    <a:r>
                      <a:rPr lang="ru-RU" sz="1200" b="0" i="0" baseline="0" dirty="0" smtClean="0">
                        <a:effectLst/>
                      </a:rPr>
                      <a:t> </a:t>
                    </a:r>
                    <a:r>
                      <a:rPr lang="ru-RU" sz="1100" b="0" i="1" baseline="0" dirty="0" smtClean="0">
                        <a:effectLst/>
                      </a:rPr>
                      <a:t>18,2%</a:t>
                    </a:r>
                    <a:endParaRPr lang="ru-RU" sz="1100" i="1" dirty="0">
                      <a:effectLst/>
                    </a:endParaRPr>
                  </a:p>
                </c:rich>
              </c:tx>
              <c:showLegendKey val="0"/>
              <c:showVal val="1"/>
              <c:showCatName val="0"/>
              <c:showSerName val="0"/>
              <c:showPercent val="0"/>
              <c:showBubbleSize val="0"/>
            </c:dLbl>
            <c:dLbl>
              <c:idx val="1"/>
              <c:tx>
                <c:rich>
                  <a:bodyPr/>
                  <a:lstStyle/>
                  <a:p>
                    <a:r>
                      <a:rPr lang="en-US" sz="1200" b="0" dirty="0"/>
                      <a:t>1 </a:t>
                    </a:r>
                    <a:r>
                      <a:rPr lang="en-US" sz="1200" b="0" dirty="0" smtClean="0"/>
                      <a:t>0</a:t>
                    </a:r>
                    <a:r>
                      <a:rPr lang="ru-RU" sz="1200" b="0" dirty="0" smtClean="0"/>
                      <a:t>85</a:t>
                    </a:r>
                  </a:p>
                  <a:p>
                    <a:r>
                      <a:rPr lang="ru-RU" sz="1200" b="0" dirty="0" smtClean="0"/>
                      <a:t> </a:t>
                    </a:r>
                    <a:r>
                      <a:rPr lang="ru-RU" sz="1100" b="0" i="1" dirty="0" smtClean="0"/>
                      <a:t>30,6%</a:t>
                    </a:r>
                    <a:endParaRPr lang="en-US" sz="1100" i="1" dirty="0"/>
                  </a:p>
                </c:rich>
              </c:tx>
              <c:showLegendKey val="0"/>
              <c:showVal val="1"/>
              <c:showCatName val="0"/>
              <c:showSerName val="0"/>
              <c:showPercent val="0"/>
              <c:showBubbleSize val="0"/>
            </c:dLbl>
            <c:dLbl>
              <c:idx val="2"/>
              <c:layout>
                <c:manualLayout>
                  <c:x val="0"/>
                  <c:y val="0"/>
                </c:manualLayout>
              </c:layout>
              <c:tx>
                <c:rich>
                  <a:bodyPr/>
                  <a:lstStyle/>
                  <a:p>
                    <a:r>
                      <a:rPr lang="ru-RU" sz="1200" b="0" dirty="0" smtClean="0"/>
                      <a:t>7</a:t>
                    </a:r>
                    <a:r>
                      <a:rPr lang="en-US" sz="1200" b="0" dirty="0" smtClean="0"/>
                      <a:t>8</a:t>
                    </a:r>
                    <a:r>
                      <a:rPr lang="ru-RU" sz="1200" b="0" baseline="0" dirty="0" smtClean="0"/>
                      <a:t> </a:t>
                    </a:r>
                  </a:p>
                  <a:p>
                    <a:r>
                      <a:rPr lang="ru-RU" sz="1100" b="0" i="1" dirty="0" smtClean="0"/>
                      <a:t> 2,2%</a:t>
                    </a:r>
                    <a:endParaRPr lang="en-US" sz="1100" i="1" dirty="0"/>
                  </a:p>
                </c:rich>
              </c:tx>
              <c:showLegendKey val="0"/>
              <c:showVal val="1"/>
              <c:showCatName val="0"/>
              <c:showSerName val="0"/>
              <c:showPercent val="0"/>
              <c:showBubbleSize val="0"/>
            </c:dLbl>
            <c:dLbl>
              <c:idx val="3"/>
              <c:layout>
                <c:manualLayout>
                  <c:x val="-7.4126224300359547E-2"/>
                  <c:y val="-3.3860990919617286E-2"/>
                </c:manualLayout>
              </c:layout>
              <c:tx>
                <c:rich>
                  <a:bodyPr/>
                  <a:lstStyle/>
                  <a:p>
                    <a:r>
                      <a:rPr lang="ru-RU" sz="1200" b="0" dirty="0" smtClean="0"/>
                      <a:t>1</a:t>
                    </a:r>
                    <a:r>
                      <a:rPr lang="ru-RU" sz="1200" b="0" baseline="0" dirty="0" smtClean="0"/>
                      <a:t> 595</a:t>
                    </a:r>
                  </a:p>
                  <a:p>
                    <a:r>
                      <a:rPr lang="ru-RU" sz="1100" b="0" i="1" dirty="0" smtClean="0"/>
                      <a:t> 45,0%</a:t>
                    </a:r>
                    <a:endParaRPr lang="en-US" sz="1100" i="1" dirty="0"/>
                  </a:p>
                </c:rich>
              </c:tx>
              <c:showLegendKey val="0"/>
              <c:showVal val="1"/>
              <c:showCatName val="0"/>
              <c:showSerName val="0"/>
              <c:showPercent val="0"/>
              <c:showBubbleSize val="0"/>
            </c:dLbl>
            <c:dLbl>
              <c:idx val="4"/>
              <c:layout>
                <c:manualLayout>
                  <c:x val="-3.0672920400148681E-2"/>
                  <c:y val="2.4186422085441004E-2"/>
                </c:manualLayout>
              </c:layout>
              <c:tx>
                <c:rich>
                  <a:bodyPr/>
                  <a:lstStyle/>
                  <a:p>
                    <a:r>
                      <a:rPr lang="ru-RU" sz="1200" b="0" dirty="0" smtClean="0"/>
                      <a:t>108</a:t>
                    </a:r>
                  </a:p>
                  <a:p>
                    <a:r>
                      <a:rPr lang="ru-RU" sz="1200" b="0" dirty="0" smtClean="0"/>
                      <a:t> </a:t>
                    </a:r>
                    <a:r>
                      <a:rPr lang="ru-RU" sz="1100" b="0" i="1" dirty="0" smtClean="0"/>
                      <a:t>3,1%</a:t>
                    </a:r>
                    <a:endParaRPr lang="en-US" sz="1100" i="1" dirty="0"/>
                  </a:p>
                </c:rich>
              </c:tx>
              <c:showLegendKey val="0"/>
              <c:showVal val="1"/>
              <c:showCatName val="0"/>
              <c:showSerName val="0"/>
              <c:showPercent val="0"/>
              <c:showBubbleSize val="0"/>
            </c:dLbl>
            <c:dLbl>
              <c:idx val="5"/>
              <c:layout>
                <c:manualLayout>
                  <c:x val="6.9014070900334748E-2"/>
                  <c:y val="-1.4511853251264551E-2"/>
                </c:manualLayout>
              </c:layout>
              <c:tx>
                <c:rich>
                  <a:bodyPr/>
                  <a:lstStyle/>
                  <a:p>
                    <a:r>
                      <a:rPr lang="en-US" sz="1200" b="0" dirty="0" smtClean="0"/>
                      <a:t>3</a:t>
                    </a:r>
                    <a:r>
                      <a:rPr lang="ru-RU" sz="1200" b="0" dirty="0" smtClean="0"/>
                      <a:t>1 </a:t>
                    </a:r>
                  </a:p>
                  <a:p>
                    <a:r>
                      <a:rPr lang="ru-RU" sz="1200" b="0" baseline="0" dirty="0" smtClean="0"/>
                      <a:t> </a:t>
                    </a:r>
                    <a:r>
                      <a:rPr lang="ru-RU" sz="1100" b="0" i="1" dirty="0" smtClean="0"/>
                      <a:t>0,9%</a:t>
                    </a:r>
                    <a:endParaRPr lang="en-US" sz="1100" i="1" dirty="0"/>
                  </a:p>
                </c:rich>
              </c:tx>
              <c:showLegendKey val="0"/>
              <c:showVal val="1"/>
              <c:showCatName val="0"/>
              <c:showSerName val="0"/>
              <c:showPercent val="0"/>
              <c:showBubbleSize val="0"/>
            </c:dLbl>
            <c:dLbl>
              <c:idx val="6"/>
              <c:layout>
                <c:manualLayout>
                  <c:x val="7.6682301000371936E-3"/>
                  <c:y val="5.3210128587970106E-2"/>
                </c:manualLayout>
              </c:layout>
              <c:tx>
                <c:rich>
                  <a:bodyPr/>
                  <a:lstStyle/>
                  <a:p>
                    <a:r>
                      <a:rPr lang="en-US" sz="1200" b="0" dirty="0" smtClean="0"/>
                      <a:t>123,1</a:t>
                    </a:r>
                    <a:r>
                      <a:rPr lang="ru-RU" sz="1200" b="0" dirty="0" smtClean="0"/>
                      <a:t>, 2,7%</a:t>
                    </a:r>
                    <a:endParaRPr lang="en-US" dirty="0"/>
                  </a:p>
                </c:rich>
              </c:tx>
              <c:showLegendKey val="0"/>
              <c:showVal val="1"/>
              <c:showCatName val="0"/>
              <c:showSerName val="0"/>
              <c:showPercent val="0"/>
              <c:showBubbleSize val="0"/>
            </c:dLbl>
            <c:txPr>
              <a:bodyPr/>
              <a:lstStyle/>
              <a:p>
                <a:pPr>
                  <a:defRPr sz="1200" b="0"/>
                </a:pPr>
                <a:endParaRPr lang="ru-RU"/>
              </a:p>
            </c:txPr>
            <c:showLegendKey val="0"/>
            <c:showVal val="1"/>
            <c:showCatName val="0"/>
            <c:showSerName val="0"/>
            <c:showPercent val="0"/>
            <c:showBubbleSize val="0"/>
            <c:showLeaderLines val="1"/>
          </c:dLbls>
          <c:cat>
            <c:strRef>
              <c:f>Лист1!$A$2:$A$7</c:f>
              <c:strCache>
                <c:ptCount val="6"/>
                <c:pt idx="0">
                  <c:v>Развитие сельских территорий</c:v>
                </c:pt>
                <c:pt idx="1">
                  <c:v>Строительство, капремонт, ремонт дорог в городских округах</c:v>
                </c:pt>
                <c:pt idx="2">
                  <c:v>Капитальный ремонт дворовых территорий</c:v>
                </c:pt>
                <c:pt idx="3">
                  <c:v>Строительство, капитальный ремонт республиканских дорог</c:v>
                </c:pt>
                <c:pt idx="4">
                  <c:v>Прочие расходы</c:v>
                </c:pt>
                <c:pt idx="5">
                  <c:v>Обеспечение безопасности дорожного движения</c:v>
                </c:pt>
              </c:strCache>
            </c:strRef>
          </c:cat>
          <c:val>
            <c:numRef>
              <c:f>Лист1!$B$2:$B$7</c:f>
              <c:numCache>
                <c:formatCode>#,##0.0</c:formatCode>
                <c:ptCount val="6"/>
                <c:pt idx="0">
                  <c:v>643.6</c:v>
                </c:pt>
                <c:pt idx="1">
                  <c:v>1085.4000000000001</c:v>
                </c:pt>
                <c:pt idx="2">
                  <c:v>78.3</c:v>
                </c:pt>
                <c:pt idx="3">
                  <c:v>1595.3</c:v>
                </c:pt>
                <c:pt idx="4">
                  <c:v>31</c:v>
                </c:pt>
                <c:pt idx="5">
                  <c:v>108.1</c:v>
                </c:pt>
              </c:numCache>
            </c:numRef>
          </c:val>
        </c:ser>
        <c:dLbls>
          <c:showLegendKey val="0"/>
          <c:showVal val="0"/>
          <c:showCatName val="0"/>
          <c:showSerName val="0"/>
          <c:showPercent val="0"/>
          <c:showBubbleSize val="0"/>
          <c:showLeaderLines val="1"/>
        </c:dLbls>
        <c:firstSliceAng val="130"/>
        <c:holeSize val="50"/>
      </c:doughnutChart>
    </c:plotArea>
    <c:plotVisOnly val="1"/>
    <c:dispBlanksAs val="zero"/>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400" dirty="0">
                <a:latin typeface="Times New Roman" panose="02020603050405020304" pitchFamily="18" charset="0"/>
                <a:cs typeface="Times New Roman" panose="02020603050405020304" pitchFamily="18" charset="0"/>
              </a:rPr>
              <a:t>Сельское хозяйство и </a:t>
            </a:r>
            <a:r>
              <a:rPr lang="ru-RU" sz="1400" dirty="0" smtClean="0">
                <a:latin typeface="Times New Roman" panose="02020603050405020304" pitchFamily="18" charset="0"/>
                <a:cs typeface="Times New Roman" panose="02020603050405020304" pitchFamily="18" charset="0"/>
              </a:rPr>
              <a:t>рыболовство, </a:t>
            </a:r>
          </a:p>
          <a:p>
            <a:pPr>
              <a:defRPr/>
            </a:pPr>
            <a:r>
              <a:rPr lang="ru-RU" sz="1400" dirty="0" smtClean="0">
                <a:latin typeface="Times New Roman" panose="02020603050405020304" pitchFamily="18" charset="0"/>
                <a:cs typeface="Times New Roman" panose="02020603050405020304" pitchFamily="18" charset="0"/>
              </a:rPr>
              <a:t>рублей </a:t>
            </a:r>
            <a:r>
              <a:rPr lang="ru-RU" sz="1400" dirty="0">
                <a:latin typeface="Times New Roman" panose="02020603050405020304" pitchFamily="18" charset="0"/>
                <a:cs typeface="Times New Roman" panose="02020603050405020304" pitchFamily="18" charset="0"/>
              </a:rPr>
              <a:t>на 1 жителя</a:t>
            </a:r>
          </a:p>
        </c:rich>
      </c:tx>
      <c:layout>
        <c:manualLayout>
          <c:xMode val="edge"/>
          <c:yMode val="edge"/>
          <c:x val="0.29971588971851371"/>
          <c:y val="2.5072750201244696E-3"/>
        </c:manualLayout>
      </c:layout>
      <c:overlay val="0"/>
    </c:title>
    <c:autoTitleDeleted val="0"/>
    <c:plotArea>
      <c:layout>
        <c:manualLayout>
          <c:layoutTarget val="inner"/>
          <c:xMode val="edge"/>
          <c:yMode val="edge"/>
          <c:x val="0.58192729209693617"/>
          <c:y val="0.19778975849415717"/>
          <c:w val="0.41807280707831745"/>
          <c:h val="0.76482393743833987"/>
        </c:manualLayout>
      </c:layout>
      <c:barChart>
        <c:barDir val="bar"/>
        <c:grouping val="clustered"/>
        <c:varyColors val="0"/>
        <c:ser>
          <c:idx val="0"/>
          <c:order val="0"/>
          <c:spPr>
            <a:gradFill flip="none" rotWithShape="1">
              <a:gsLst>
                <a:gs pos="0">
                  <a:srgbClr val="3333FF">
                    <a:tint val="66000"/>
                    <a:satMod val="160000"/>
                  </a:srgbClr>
                </a:gs>
                <a:gs pos="50000">
                  <a:srgbClr val="3333FF">
                    <a:tint val="44500"/>
                    <a:satMod val="160000"/>
                  </a:srgbClr>
                </a:gs>
                <a:gs pos="100000">
                  <a:srgbClr val="3333FF">
                    <a:tint val="23500"/>
                    <a:satMod val="160000"/>
                  </a:srgbClr>
                </a:gs>
              </a:gsLst>
              <a:lin ang="5400000" scaled="1"/>
              <a:tileRect/>
            </a:gradFill>
          </c:spPr>
          <c:invertIfNegative val="0"/>
          <c:dPt>
            <c:idx val="8"/>
            <c:invertIfNegative val="0"/>
            <c:bubble3D val="0"/>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c:spPr>
          </c:dPt>
          <c:dLbls>
            <c:txPr>
              <a:bodyPr/>
              <a:lstStyle/>
              <a:p>
                <a:pPr>
                  <a:defRPr>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Лист1!$C$6:$C$19</c:f>
              <c:strCache>
                <c:ptCount val="14"/>
                <c:pt idx="0">
                  <c:v>Пермский край</c:v>
                </c:pt>
                <c:pt idx="1">
                  <c:v>Самарская область</c:v>
                </c:pt>
                <c:pt idx="2">
                  <c:v>Ульяновская область</c:v>
                </c:pt>
                <c:pt idx="3">
                  <c:v>Саратовская область</c:v>
                </c:pt>
                <c:pt idx="4">
                  <c:v>Нижегородская область</c:v>
                </c:pt>
                <c:pt idx="5">
                  <c:v>Республика Башкортостан</c:v>
                </c:pt>
                <c:pt idx="6">
                  <c:v>Кировская область</c:v>
                </c:pt>
                <c:pt idx="7">
                  <c:v>Оренбургская область</c:v>
                </c:pt>
                <c:pt idx="8">
                  <c:v>Чувашская Республика</c:v>
                </c:pt>
                <c:pt idx="9">
                  <c:v>Республика Марий Эл</c:v>
                </c:pt>
                <c:pt idx="10">
                  <c:v>Удмуртская Республика</c:v>
                </c:pt>
                <c:pt idx="11">
                  <c:v>Пензенская область</c:v>
                </c:pt>
                <c:pt idx="12">
                  <c:v>Республика Мордовия</c:v>
                </c:pt>
                <c:pt idx="13">
                  <c:v>Республика Татарстан </c:v>
                </c:pt>
              </c:strCache>
            </c:strRef>
          </c:cat>
          <c:val>
            <c:numRef>
              <c:f>Лист1!$D$6:$D$19</c:f>
              <c:numCache>
                <c:formatCode>#,##0</c:formatCode>
                <c:ptCount val="14"/>
                <c:pt idx="0">
                  <c:v>921</c:v>
                </c:pt>
                <c:pt idx="1">
                  <c:v>1003</c:v>
                </c:pt>
                <c:pt idx="2" formatCode="General">
                  <c:v>1127</c:v>
                </c:pt>
                <c:pt idx="3">
                  <c:v>1165</c:v>
                </c:pt>
                <c:pt idx="4">
                  <c:v>1305</c:v>
                </c:pt>
                <c:pt idx="5">
                  <c:v>2055</c:v>
                </c:pt>
                <c:pt idx="6">
                  <c:v>2118</c:v>
                </c:pt>
                <c:pt idx="7">
                  <c:v>2447</c:v>
                </c:pt>
                <c:pt idx="8">
                  <c:v>2539</c:v>
                </c:pt>
                <c:pt idx="9">
                  <c:v>2589</c:v>
                </c:pt>
                <c:pt idx="10">
                  <c:v>2593</c:v>
                </c:pt>
                <c:pt idx="11">
                  <c:v>2853</c:v>
                </c:pt>
                <c:pt idx="12">
                  <c:v>5171</c:v>
                </c:pt>
                <c:pt idx="13">
                  <c:v>5564</c:v>
                </c:pt>
              </c:numCache>
            </c:numRef>
          </c:val>
        </c:ser>
        <c:dLbls>
          <c:showLegendKey val="0"/>
          <c:showVal val="0"/>
          <c:showCatName val="0"/>
          <c:showSerName val="0"/>
          <c:showPercent val="0"/>
          <c:showBubbleSize val="0"/>
        </c:dLbls>
        <c:gapWidth val="150"/>
        <c:axId val="140181504"/>
        <c:axId val="140183040"/>
      </c:barChart>
      <c:catAx>
        <c:axId val="140181504"/>
        <c:scaling>
          <c:orientation val="minMax"/>
        </c:scaling>
        <c:delete val="0"/>
        <c:axPos val="l"/>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140183040"/>
        <c:crosses val="autoZero"/>
        <c:auto val="1"/>
        <c:lblAlgn val="ctr"/>
        <c:lblOffset val="100"/>
        <c:noMultiLvlLbl val="0"/>
      </c:catAx>
      <c:valAx>
        <c:axId val="140183040"/>
        <c:scaling>
          <c:orientation val="minMax"/>
        </c:scaling>
        <c:delete val="1"/>
        <c:axPos val="b"/>
        <c:numFmt formatCode="#,##0" sourceLinked="1"/>
        <c:majorTickMark val="out"/>
        <c:minorTickMark val="none"/>
        <c:tickLblPos val="nextTo"/>
        <c:crossAx val="140181504"/>
        <c:crosses val="autoZero"/>
        <c:crossBetween val="between"/>
      </c:valAx>
      <c:spPr>
        <a:noFill/>
        <a:ln w="25400">
          <a:noFill/>
        </a:ln>
      </c:spPr>
    </c:plotArea>
    <c:plotVisOnly val="1"/>
    <c:dispBlanksAs val="gap"/>
    <c:showDLblsOverMax val="0"/>
  </c:chart>
  <c:txPr>
    <a:bodyPr/>
    <a:lstStyle/>
    <a:p>
      <a:pPr>
        <a:defRPr sz="115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ru-RU" sz="1400" b="1" i="0" u="none" strike="noStrike" kern="1200" baseline="0" dirty="0">
                <a:solidFill>
                  <a:prstClr val="black"/>
                </a:solidFill>
                <a:latin typeface="TimesET" pitchFamily="2" charset="0"/>
                <a:ea typeface="+mn-ea"/>
                <a:cs typeface="+mn-cs"/>
              </a:defRPr>
            </a:pPr>
            <a:r>
              <a:rPr lang="ru-RU" sz="14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Жилищно-коммунальное хозяйство, </a:t>
            </a:r>
          </a:p>
          <a:p>
            <a:pPr marL="0" marR="0" indent="0" algn="ctr" defTabSz="914400" rtl="0" eaLnBrk="1" fontAlgn="auto" latinLnBrk="0" hangingPunct="1">
              <a:lnSpc>
                <a:spcPct val="100000"/>
              </a:lnSpc>
              <a:spcBef>
                <a:spcPts val="0"/>
              </a:spcBef>
              <a:spcAft>
                <a:spcPts val="0"/>
              </a:spcAft>
              <a:buClrTx/>
              <a:buSzTx/>
              <a:buFontTx/>
              <a:buNone/>
              <a:tabLst/>
              <a:defRPr lang="ru-RU" sz="1400" b="1" i="0" u="none" strike="noStrike" kern="1200" baseline="0" dirty="0">
                <a:solidFill>
                  <a:prstClr val="black"/>
                </a:solidFill>
                <a:latin typeface="TimesET" pitchFamily="2" charset="0"/>
                <a:ea typeface="+mn-ea"/>
                <a:cs typeface="+mn-cs"/>
              </a:defRPr>
            </a:pPr>
            <a:r>
              <a:rPr lang="ru-RU" sz="14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рублей </a:t>
            </a:r>
            <a:r>
              <a:rPr lang="ru-RU" sz="1400" b="1" i="0" u="none" strike="noStrike" kern="1200" baseline="0" dirty="0">
                <a:solidFill>
                  <a:prstClr val="black"/>
                </a:solidFill>
                <a:latin typeface="Times New Roman" panose="02020603050405020304" pitchFamily="18" charset="0"/>
                <a:ea typeface="+mn-ea"/>
                <a:cs typeface="Times New Roman" panose="02020603050405020304" pitchFamily="18" charset="0"/>
              </a:rPr>
              <a:t>на 1 жителя</a:t>
            </a:r>
          </a:p>
        </c:rich>
      </c:tx>
      <c:layout>
        <c:manualLayout>
          <c:xMode val="edge"/>
          <c:yMode val="edge"/>
          <c:x val="0.31357226673416649"/>
          <c:y val="0"/>
        </c:manualLayout>
      </c:layout>
      <c:overlay val="0"/>
    </c:title>
    <c:autoTitleDeleted val="0"/>
    <c:plotArea>
      <c:layout>
        <c:manualLayout>
          <c:layoutTarget val="inner"/>
          <c:xMode val="edge"/>
          <c:yMode val="edge"/>
          <c:x val="0.58192729209693617"/>
          <c:y val="0.19778975849415717"/>
          <c:w val="0.31713619236579088"/>
          <c:h val="0.76482393743833987"/>
        </c:manualLayout>
      </c:layout>
      <c:barChart>
        <c:barDir val="bar"/>
        <c:grouping val="clustered"/>
        <c:varyColors val="0"/>
        <c:ser>
          <c:idx val="0"/>
          <c:order val="0"/>
          <c:spPr>
            <a:gradFill flip="none" rotWithShape="1">
              <a:gsLst>
                <a:gs pos="0">
                  <a:srgbClr val="3333FF">
                    <a:tint val="66000"/>
                    <a:satMod val="160000"/>
                  </a:srgbClr>
                </a:gs>
                <a:gs pos="50000">
                  <a:srgbClr val="3333FF">
                    <a:tint val="44500"/>
                    <a:satMod val="160000"/>
                  </a:srgbClr>
                </a:gs>
                <a:gs pos="100000">
                  <a:srgbClr val="3333FF">
                    <a:tint val="23500"/>
                    <a:satMod val="160000"/>
                  </a:srgbClr>
                </a:gs>
              </a:gsLst>
              <a:lin ang="5400000" scaled="1"/>
              <a:tileRect/>
            </a:gradFill>
          </c:spPr>
          <c:invertIfNegative val="0"/>
          <c:dPt>
            <c:idx val="5"/>
            <c:invertIfNegative val="0"/>
            <c:bubble3D val="0"/>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c:spPr>
          </c:dPt>
          <c:dPt>
            <c:idx val="8"/>
            <c:invertIfNegative val="0"/>
            <c:bubble3D val="0"/>
            <c:spPr>
              <a:gradFill flip="none" rotWithShape="1">
                <a:gsLst>
                  <a:gs pos="0">
                    <a:srgbClr val="9966FF">
                      <a:tint val="66000"/>
                      <a:satMod val="160000"/>
                    </a:srgbClr>
                  </a:gs>
                  <a:gs pos="50000">
                    <a:srgbClr val="9966FF">
                      <a:tint val="44500"/>
                      <a:satMod val="160000"/>
                    </a:srgbClr>
                  </a:gs>
                  <a:gs pos="100000">
                    <a:srgbClr val="9966FF">
                      <a:tint val="23500"/>
                      <a:satMod val="160000"/>
                    </a:srgbClr>
                  </a:gs>
                </a:gsLst>
                <a:lin ang="5400000" scaled="1"/>
                <a:tileRect/>
              </a:gradFill>
            </c:spPr>
          </c:dPt>
          <c:dLbls>
            <c:txPr>
              <a:bodyPr/>
              <a:lstStyle/>
              <a:p>
                <a:pPr>
                  <a:defRPr>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Лист1!$C$6:$C$19</c:f>
              <c:strCache>
                <c:ptCount val="14"/>
                <c:pt idx="0">
                  <c:v>Пензенская область</c:v>
                </c:pt>
                <c:pt idx="1">
                  <c:v>Пермский край</c:v>
                </c:pt>
                <c:pt idx="2">
                  <c:v>Ульяновская область</c:v>
                </c:pt>
                <c:pt idx="3">
                  <c:v>Удмуртская Республика</c:v>
                </c:pt>
                <c:pt idx="4">
                  <c:v>Нижегородская область</c:v>
                </c:pt>
                <c:pt idx="5">
                  <c:v>Чувашская Республика</c:v>
                </c:pt>
                <c:pt idx="6">
                  <c:v>Республика Марий Эл</c:v>
                </c:pt>
                <c:pt idx="7">
                  <c:v>Кировская область</c:v>
                </c:pt>
                <c:pt idx="8">
                  <c:v>Республика Башкортостан</c:v>
                </c:pt>
                <c:pt idx="9">
                  <c:v>Оренбургская область</c:v>
                </c:pt>
                <c:pt idx="10">
                  <c:v>Республика Мордовия</c:v>
                </c:pt>
                <c:pt idx="11">
                  <c:v>Самарская область</c:v>
                </c:pt>
                <c:pt idx="12">
                  <c:v>Саратовская область</c:v>
                </c:pt>
                <c:pt idx="13">
                  <c:v>Республика Татарстан </c:v>
                </c:pt>
              </c:strCache>
            </c:strRef>
          </c:cat>
          <c:val>
            <c:numRef>
              <c:f>Лист1!$D$6:$D$19</c:f>
              <c:numCache>
                <c:formatCode>#,##0</c:formatCode>
                <c:ptCount val="14"/>
                <c:pt idx="0">
                  <c:v>700</c:v>
                </c:pt>
                <c:pt idx="1">
                  <c:v>732</c:v>
                </c:pt>
                <c:pt idx="2">
                  <c:v>1031</c:v>
                </c:pt>
                <c:pt idx="3">
                  <c:v>1220</c:v>
                </c:pt>
                <c:pt idx="4">
                  <c:v>1418</c:v>
                </c:pt>
                <c:pt idx="5">
                  <c:v>1467</c:v>
                </c:pt>
                <c:pt idx="6">
                  <c:v>1658</c:v>
                </c:pt>
                <c:pt idx="7">
                  <c:v>1786</c:v>
                </c:pt>
                <c:pt idx="8">
                  <c:v>1861</c:v>
                </c:pt>
                <c:pt idx="9">
                  <c:v>1883</c:v>
                </c:pt>
                <c:pt idx="10">
                  <c:v>2197</c:v>
                </c:pt>
                <c:pt idx="11">
                  <c:v>2238</c:v>
                </c:pt>
                <c:pt idx="12">
                  <c:v>2436</c:v>
                </c:pt>
                <c:pt idx="13">
                  <c:v>3669</c:v>
                </c:pt>
              </c:numCache>
            </c:numRef>
          </c:val>
        </c:ser>
        <c:dLbls>
          <c:showLegendKey val="0"/>
          <c:showVal val="0"/>
          <c:showCatName val="0"/>
          <c:showSerName val="0"/>
          <c:showPercent val="0"/>
          <c:showBubbleSize val="0"/>
        </c:dLbls>
        <c:gapWidth val="150"/>
        <c:axId val="151263488"/>
        <c:axId val="151281664"/>
      </c:barChart>
      <c:catAx>
        <c:axId val="151263488"/>
        <c:scaling>
          <c:orientation val="minMax"/>
        </c:scaling>
        <c:delete val="0"/>
        <c:axPos val="l"/>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151281664"/>
        <c:crosses val="autoZero"/>
        <c:auto val="1"/>
        <c:lblAlgn val="ctr"/>
        <c:lblOffset val="100"/>
        <c:noMultiLvlLbl val="0"/>
      </c:catAx>
      <c:valAx>
        <c:axId val="151281664"/>
        <c:scaling>
          <c:orientation val="minMax"/>
        </c:scaling>
        <c:delete val="1"/>
        <c:axPos val="b"/>
        <c:numFmt formatCode="#,##0" sourceLinked="1"/>
        <c:majorTickMark val="out"/>
        <c:minorTickMark val="none"/>
        <c:tickLblPos val="nextTo"/>
        <c:crossAx val="151263488"/>
        <c:crosses val="autoZero"/>
        <c:crossBetween val="between"/>
      </c:valAx>
      <c:spPr>
        <a:noFill/>
        <a:ln w="25400">
          <a:noFill/>
        </a:ln>
      </c:spPr>
    </c:plotArea>
    <c:plotVisOnly val="1"/>
    <c:dispBlanksAs val="gap"/>
    <c:showDLblsOverMax val="0"/>
  </c:chart>
  <c:txPr>
    <a:bodyPr/>
    <a:lstStyle/>
    <a:p>
      <a:pPr>
        <a:defRPr sz="115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c:spPr>
          <c:invertIfNegative val="0"/>
          <c:dLbls>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Лист1!$A$6:$A$12</c:f>
              <c:numCache>
                <c:formatCode>General</c:formatCode>
                <c:ptCount val="7"/>
                <c:pt idx="0">
                  <c:v>2019</c:v>
                </c:pt>
                <c:pt idx="1">
                  <c:v>2018</c:v>
                </c:pt>
                <c:pt idx="2">
                  <c:v>2017</c:v>
                </c:pt>
                <c:pt idx="3">
                  <c:v>2016</c:v>
                </c:pt>
                <c:pt idx="4">
                  <c:v>2015</c:v>
                </c:pt>
                <c:pt idx="5">
                  <c:v>2014</c:v>
                </c:pt>
                <c:pt idx="6">
                  <c:v>2013</c:v>
                </c:pt>
              </c:numCache>
            </c:numRef>
          </c:cat>
          <c:val>
            <c:numRef>
              <c:f>Лист1!$B$6:$B$12</c:f>
              <c:numCache>
                <c:formatCode>#,##0</c:formatCode>
                <c:ptCount val="7"/>
                <c:pt idx="0">
                  <c:v>35855</c:v>
                </c:pt>
                <c:pt idx="1">
                  <c:v>35395.199999999997</c:v>
                </c:pt>
                <c:pt idx="2">
                  <c:v>40955.699999999997</c:v>
                </c:pt>
                <c:pt idx="3">
                  <c:v>41357.9</c:v>
                </c:pt>
                <c:pt idx="4">
                  <c:v>37122.199999999997</c:v>
                </c:pt>
                <c:pt idx="5">
                  <c:v>36882.400000000001</c:v>
                </c:pt>
                <c:pt idx="6">
                  <c:v>35622.1</c:v>
                </c:pt>
              </c:numCache>
            </c:numRef>
          </c:val>
        </c:ser>
        <c:dLbls>
          <c:showLegendKey val="0"/>
          <c:showVal val="0"/>
          <c:showCatName val="0"/>
          <c:showSerName val="0"/>
          <c:showPercent val="0"/>
          <c:showBubbleSize val="0"/>
        </c:dLbls>
        <c:gapWidth val="150"/>
        <c:axId val="117798016"/>
        <c:axId val="117799552"/>
      </c:barChart>
      <c:catAx>
        <c:axId val="117798016"/>
        <c:scaling>
          <c:orientation val="minMax"/>
        </c:scaling>
        <c:delete val="0"/>
        <c:axPos val="l"/>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17799552"/>
        <c:crosses val="autoZero"/>
        <c:auto val="1"/>
        <c:lblAlgn val="ctr"/>
        <c:lblOffset val="100"/>
        <c:noMultiLvlLbl val="0"/>
      </c:catAx>
      <c:valAx>
        <c:axId val="117799552"/>
        <c:scaling>
          <c:orientation val="minMax"/>
        </c:scaling>
        <c:delete val="1"/>
        <c:axPos val="b"/>
        <c:numFmt formatCode="#,##0" sourceLinked="1"/>
        <c:majorTickMark val="out"/>
        <c:minorTickMark val="none"/>
        <c:tickLblPos val="nextTo"/>
        <c:crossAx val="117798016"/>
        <c:crosses val="autoZero"/>
        <c:crossBetween val="between"/>
      </c:valAx>
      <c:spPr>
        <a:noFill/>
        <a:ln w="25400">
          <a:noFill/>
        </a:ln>
      </c:spPr>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ru-RU" sz="1400" b="1" i="0" u="none" strike="noStrike" kern="1200" baseline="0" dirty="0">
                <a:solidFill>
                  <a:prstClr val="black"/>
                </a:solidFill>
                <a:latin typeface="TimesET" pitchFamily="2" charset="0"/>
                <a:ea typeface="+mn-ea"/>
                <a:cs typeface="+mn-cs"/>
              </a:defRPr>
            </a:pPr>
            <a:r>
              <a:rPr lang="ru-RU" sz="1400" b="1" i="0" u="none" strike="noStrike" baseline="0" dirty="0" smtClean="0">
                <a:effectLst/>
                <a:latin typeface="Times New Roman" panose="02020603050405020304" pitchFamily="18" charset="0"/>
                <a:cs typeface="Times New Roman" panose="02020603050405020304" pitchFamily="18" charset="0"/>
              </a:rPr>
              <a:t>Транспорт</a:t>
            </a:r>
            <a:r>
              <a:rPr lang="ru-RU" sz="14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lang="ru-RU" sz="1400" b="1" i="0" u="none" strike="noStrike" kern="1200" baseline="0" dirty="0">
                <a:solidFill>
                  <a:prstClr val="black"/>
                </a:solidFill>
                <a:latin typeface="TimesET" pitchFamily="2" charset="0"/>
                <a:ea typeface="+mn-ea"/>
                <a:cs typeface="+mn-cs"/>
              </a:defRPr>
            </a:pPr>
            <a:r>
              <a:rPr lang="ru-RU" sz="14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рублей </a:t>
            </a:r>
            <a:r>
              <a:rPr lang="ru-RU" sz="1400" b="1" i="0" u="none" strike="noStrike" kern="1200" baseline="0" dirty="0">
                <a:solidFill>
                  <a:prstClr val="black"/>
                </a:solidFill>
                <a:latin typeface="Times New Roman" panose="02020603050405020304" pitchFamily="18" charset="0"/>
                <a:ea typeface="+mn-ea"/>
                <a:cs typeface="Times New Roman" panose="02020603050405020304" pitchFamily="18" charset="0"/>
              </a:rPr>
              <a:t>на 1 жителя</a:t>
            </a:r>
          </a:p>
        </c:rich>
      </c:tx>
      <c:layout>
        <c:manualLayout>
          <c:xMode val="edge"/>
          <c:yMode val="edge"/>
          <c:x val="0.28585951270286086"/>
          <c:y val="3.4001678384941357E-2"/>
        </c:manualLayout>
      </c:layout>
      <c:overlay val="0"/>
    </c:title>
    <c:autoTitleDeleted val="0"/>
    <c:plotArea>
      <c:layout>
        <c:manualLayout>
          <c:layoutTarget val="inner"/>
          <c:xMode val="edge"/>
          <c:yMode val="edge"/>
          <c:x val="0.58192729209693617"/>
          <c:y val="0.19778975849415717"/>
          <c:w val="0.22360564751013451"/>
          <c:h val="0.76482393743833987"/>
        </c:manualLayout>
      </c:layout>
      <c:barChart>
        <c:barDir val="bar"/>
        <c:grouping val="clustered"/>
        <c:varyColors val="0"/>
        <c:ser>
          <c:idx val="0"/>
          <c:order val="0"/>
          <c:spPr>
            <a:gradFill flip="none" rotWithShape="1">
              <a:gsLst>
                <a:gs pos="0">
                  <a:srgbClr val="3333FF">
                    <a:tint val="66000"/>
                    <a:satMod val="160000"/>
                  </a:srgbClr>
                </a:gs>
                <a:gs pos="50000">
                  <a:srgbClr val="3333FF">
                    <a:tint val="44500"/>
                    <a:satMod val="160000"/>
                  </a:srgbClr>
                </a:gs>
                <a:gs pos="100000">
                  <a:srgbClr val="3333FF">
                    <a:tint val="23500"/>
                    <a:satMod val="160000"/>
                  </a:srgbClr>
                </a:gs>
              </a:gsLst>
              <a:lin ang="5400000" scaled="1"/>
              <a:tileRect/>
            </a:gradFill>
          </c:spPr>
          <c:invertIfNegative val="0"/>
          <c:dPt>
            <c:idx val="5"/>
            <c:invertIfNegative val="0"/>
            <c:bubble3D val="0"/>
            <c:spPr>
              <a:solidFill>
                <a:schemeClr val="accent1">
                  <a:lumMod val="40000"/>
                  <a:lumOff val="60000"/>
                </a:schemeClr>
              </a:solidFill>
            </c:spPr>
          </c:dPt>
          <c:dPt>
            <c:idx val="6"/>
            <c:invertIfNegative val="0"/>
            <c:bubble3D val="0"/>
            <c:spPr>
              <a:solidFill>
                <a:srgbClr val="FFFF00"/>
              </a:solidFill>
            </c:spPr>
          </c:dPt>
          <c:dLbls>
            <c:txPr>
              <a:bodyPr/>
              <a:lstStyle/>
              <a:p>
                <a:pPr>
                  <a:defRPr>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Лист1!$C$6:$C$19</c:f>
              <c:strCache>
                <c:ptCount val="14"/>
                <c:pt idx="0">
                  <c:v>Пензенская область</c:v>
                </c:pt>
                <c:pt idx="1">
                  <c:v>Кировская область</c:v>
                </c:pt>
                <c:pt idx="2">
                  <c:v>Республика Марий Эл</c:v>
                </c:pt>
                <c:pt idx="3">
                  <c:v>Ульяновская область</c:v>
                </c:pt>
                <c:pt idx="4">
                  <c:v>Пермский край</c:v>
                </c:pt>
                <c:pt idx="5">
                  <c:v>Оренбургская область</c:v>
                </c:pt>
                <c:pt idx="6">
                  <c:v>Чувашская Республика</c:v>
                </c:pt>
                <c:pt idx="7">
                  <c:v>Саратовская область</c:v>
                </c:pt>
                <c:pt idx="8">
                  <c:v>Удмуртская Республика</c:v>
                </c:pt>
                <c:pt idx="9">
                  <c:v>Республика Мордовия</c:v>
                </c:pt>
                <c:pt idx="10">
                  <c:v>Самарская область</c:v>
                </c:pt>
                <c:pt idx="11">
                  <c:v>Республика Башкортостан</c:v>
                </c:pt>
                <c:pt idx="12">
                  <c:v>Республика Татарстан </c:v>
                </c:pt>
                <c:pt idx="13">
                  <c:v>Нижегородская область</c:v>
                </c:pt>
              </c:strCache>
            </c:strRef>
          </c:cat>
          <c:val>
            <c:numRef>
              <c:f>Лист1!$D$6:$D$19</c:f>
              <c:numCache>
                <c:formatCode>0</c:formatCode>
                <c:ptCount val="14"/>
                <c:pt idx="0">
                  <c:v>95.849726356403067</c:v>
                </c:pt>
                <c:pt idx="1">
                  <c:v>105.58449280164498</c:v>
                </c:pt>
                <c:pt idx="2">
                  <c:v>184.03511692985379</c:v>
                </c:pt>
                <c:pt idx="3">
                  <c:v>193.40323588639677</c:v>
                </c:pt>
                <c:pt idx="4">
                  <c:v>202.43228118112668</c:v>
                </c:pt>
                <c:pt idx="5">
                  <c:v>232.21419097110007</c:v>
                </c:pt>
                <c:pt idx="6">
                  <c:v>248.77417642570413</c:v>
                </c:pt>
                <c:pt idx="7">
                  <c:v>251.80920919951919</c:v>
                </c:pt>
                <c:pt idx="8">
                  <c:v>303.18190748312594</c:v>
                </c:pt>
                <c:pt idx="9">
                  <c:v>471.99820417270121</c:v>
                </c:pt>
                <c:pt idx="10">
                  <c:v>495.37672157541374</c:v>
                </c:pt>
                <c:pt idx="11">
                  <c:v>514.0519531484357</c:v>
                </c:pt>
                <c:pt idx="12">
                  <c:v>795.83365613513456</c:v>
                </c:pt>
                <c:pt idx="13">
                  <c:v>1358.0543293080393</c:v>
                </c:pt>
              </c:numCache>
            </c:numRef>
          </c:val>
        </c:ser>
        <c:dLbls>
          <c:showLegendKey val="0"/>
          <c:showVal val="0"/>
          <c:showCatName val="0"/>
          <c:showSerName val="0"/>
          <c:showPercent val="0"/>
          <c:showBubbleSize val="0"/>
        </c:dLbls>
        <c:gapWidth val="150"/>
        <c:axId val="151302912"/>
        <c:axId val="151304448"/>
      </c:barChart>
      <c:catAx>
        <c:axId val="151302912"/>
        <c:scaling>
          <c:orientation val="minMax"/>
        </c:scaling>
        <c:delete val="0"/>
        <c:axPos val="l"/>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151304448"/>
        <c:crosses val="autoZero"/>
        <c:auto val="1"/>
        <c:lblAlgn val="ctr"/>
        <c:lblOffset val="100"/>
        <c:noMultiLvlLbl val="0"/>
      </c:catAx>
      <c:valAx>
        <c:axId val="151304448"/>
        <c:scaling>
          <c:orientation val="minMax"/>
        </c:scaling>
        <c:delete val="1"/>
        <c:axPos val="b"/>
        <c:numFmt formatCode="0" sourceLinked="1"/>
        <c:majorTickMark val="out"/>
        <c:minorTickMark val="none"/>
        <c:tickLblPos val="nextTo"/>
        <c:crossAx val="151302912"/>
        <c:crosses val="autoZero"/>
        <c:crossBetween val="between"/>
      </c:valAx>
      <c:spPr>
        <a:noFill/>
        <a:ln w="25400">
          <a:noFill/>
        </a:ln>
      </c:spPr>
    </c:plotArea>
    <c:plotVisOnly val="1"/>
    <c:dispBlanksAs val="gap"/>
    <c:showDLblsOverMax val="0"/>
  </c:chart>
  <c:txPr>
    <a:bodyPr/>
    <a:lstStyle/>
    <a:p>
      <a:pPr>
        <a:defRPr sz="1150"/>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27045704441189E-2"/>
          <c:y val="0.12672981812696976"/>
          <c:w val="0.40352211742250538"/>
          <c:h val="0.72368675923059211"/>
        </c:manualLayout>
      </c:layout>
      <c:doughnutChart>
        <c:varyColors val="1"/>
        <c:ser>
          <c:idx val="0"/>
          <c:order val="0"/>
          <c:tx>
            <c:strRef>
              <c:f>Лист1!$B$1</c:f>
              <c:strCache>
                <c:ptCount val="1"/>
                <c:pt idx="0">
                  <c:v>объем финансирования</c:v>
                </c:pt>
              </c:strCache>
            </c:strRef>
          </c:tx>
          <c:spPr>
            <a:ln>
              <a:noFill/>
            </a:ln>
            <a:effectLst/>
            <a:scene3d>
              <a:camera prst="orthographicFront"/>
              <a:lightRig rig="threePt" dir="t">
                <a:rot lat="0" lon="0" rev="1200000"/>
              </a:lightRig>
            </a:scene3d>
            <a:sp3d>
              <a:bevelT w="63500" h="25400"/>
            </a:sp3d>
          </c:spPr>
          <c:dPt>
            <c:idx val="0"/>
            <c:bubble3D val="0"/>
            <c:spPr>
              <a:solidFill>
                <a:srgbClr val="00B050"/>
              </a:solidFill>
              <a:ln>
                <a:noFill/>
              </a:ln>
              <a:scene3d>
                <a:camera prst="orthographicFront"/>
                <a:lightRig rig="threePt" dir="t">
                  <a:rot lat="0" lon="0" rev="1200000"/>
                </a:lightRig>
              </a:scene3d>
              <a:sp3d>
                <a:bevelT w="63500" h="25400"/>
              </a:sp3d>
            </c:spPr>
          </c:dPt>
          <c:dPt>
            <c:idx val="1"/>
            <c:bubble3D val="0"/>
            <c:spPr>
              <a:solidFill>
                <a:srgbClr val="F97F88"/>
              </a:solidFill>
              <a:ln>
                <a:noFill/>
              </a:ln>
              <a:effectLst/>
              <a:scene3d>
                <a:camera prst="orthographicFront"/>
                <a:lightRig rig="threePt" dir="t">
                  <a:rot lat="0" lon="0" rev="1200000"/>
                </a:lightRig>
              </a:scene3d>
              <a:sp3d>
                <a:bevelT w="63500" h="25400"/>
              </a:sp3d>
            </c:spPr>
          </c:dPt>
          <c:dPt>
            <c:idx val="3"/>
            <c:bubble3D val="0"/>
            <c:spPr>
              <a:solidFill>
                <a:schemeClr val="bg2">
                  <a:lumMod val="50000"/>
                </a:schemeClr>
              </a:solidFill>
              <a:ln>
                <a:noFill/>
              </a:ln>
              <a:effectLst/>
              <a:scene3d>
                <a:camera prst="orthographicFront"/>
                <a:lightRig rig="threePt" dir="t">
                  <a:rot lat="0" lon="0" rev="1200000"/>
                </a:lightRig>
              </a:scene3d>
              <a:sp3d>
                <a:bevelT w="63500" h="25400"/>
              </a:sp3d>
            </c:spPr>
          </c:dPt>
          <c:dLbls>
            <c:dLbl>
              <c:idx val="0"/>
              <c:layout>
                <c:manualLayout>
                  <c:x val="6.3243540416550836E-2"/>
                  <c:y val="-9.3842434923432319E-2"/>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7.4486836490604322E-2"/>
                  <c:y val="-0.11885553359213127"/>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7.8703072518374384E-2"/>
                  <c:y val="7.96893233942223E-2"/>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7.5892248499861009E-2"/>
                  <c:y val="7.3484523724467524E-2"/>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6.18381284072941E-2"/>
                  <c:y val="0.11032413251089571"/>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3.3729888222160449E-2"/>
                  <c:y val="0.14503044448149119"/>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6"/>
              <c:layout>
                <c:manualLayout>
                  <c:x val="-4.0756948268443872E-2"/>
                  <c:y val="0.1306802575277653"/>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7"/>
              <c:layout>
                <c:manualLayout>
                  <c:x val="-8.4273262556637002E-2"/>
                  <c:y val="3.8778410218549303E-2"/>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8"/>
              <c:layout>
                <c:manualLayout>
                  <c:x val="-8.0881239807996372E-2"/>
                  <c:y val="-1.2215500885152461E-2"/>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9"/>
              <c:layout>
                <c:manualLayout>
                  <c:x val="-8.6841846662688724E-2"/>
                  <c:y val="-3.0828907571030507E-2"/>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10"/>
              <c:layout>
                <c:manualLayout>
                  <c:x val="-7.7297771171480623E-2"/>
                  <c:y val="-6.3596418109504865E-2"/>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11"/>
              <c:layout>
                <c:manualLayout>
                  <c:x val="-6.8865188453577586E-2"/>
                  <c:y val="-9.5394230234902788E-2"/>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12"/>
              <c:layout>
                <c:manualLayout>
                  <c:x val="-3.5135300231417137E-2"/>
                  <c:y val="-0.10741483880698914"/>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13"/>
              <c:layout>
                <c:manualLayout>
                  <c:x val="-2.8109346808763043E-3"/>
                  <c:y val="-0.14754578580104313"/>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dLbl>
              <c:idx val="14"/>
              <c:layout>
                <c:manualLayout>
                  <c:x val="3.2324476212903762E-2"/>
                  <c:y val="-0.11807894131002564"/>
                </c:manualLayout>
              </c:layout>
              <c:showLegendKey val="1"/>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b="1">
                    <a:latin typeface="Times New Roman" panose="02020603050405020304" pitchFamily="18" charset="0"/>
                    <a:cs typeface="Times New Roman" panose="02020603050405020304" pitchFamily="18" charset="0"/>
                  </a:defRPr>
                </a:pPr>
                <a:endParaRPr lang="ru-RU"/>
              </a:p>
            </c:txPr>
            <c:showLegendKey val="1"/>
            <c:showVal val="1"/>
            <c:showCatName val="0"/>
            <c:showSerName val="0"/>
            <c:showPercent val="0"/>
            <c:showBubbleSize val="0"/>
            <c:separator>
</c:separator>
            <c:showLeaderLines val="0"/>
            <c:extLst>
              <c:ext xmlns:c15="http://schemas.microsoft.com/office/drawing/2012/chart" uri="{CE6537A1-D6FC-4f65-9D91-7224C49458BB}"/>
            </c:extLst>
          </c:dLbls>
          <c:cat>
            <c:strRef>
              <c:f>Лист1!$A$2:$A$16</c:f>
              <c:strCache>
                <c:ptCount val="15"/>
                <c:pt idx="0">
                  <c:v>"Развитие жилищного строительства и сферы жилищно-коммунального хозяйства"</c:v>
                </c:pt>
                <c:pt idx="1">
                  <c:v>"Развитие здравоохранения"</c:v>
                </c:pt>
                <c:pt idx="2">
                  <c:v>"Социальная поддержка граждан"</c:v>
                </c:pt>
                <c:pt idx="3">
                  <c:v>"Развитие культуры и туризма"</c:v>
                </c:pt>
                <c:pt idx="4">
                  <c:v>"Развитие физической культуры и спорта"</c:v>
                </c:pt>
                <c:pt idx="5">
                  <c:v>"Содействие занятости населения"</c:v>
                </c:pt>
                <c:pt idx="6">
                  <c:v>"Развитие образования"</c:v>
                </c:pt>
                <c:pt idx="7">
                  <c:v>"Повышение безопасности жизнедеятельности населения и территорий Чувашской Республики"</c:v>
                </c:pt>
                <c:pt idx="8">
                  <c:v>"Развитие сельского хозяйства и регулирование рынка сельскохозяйственной продукции, сырья и продовольствия Чувашской Республики"</c:v>
                </c:pt>
                <c:pt idx="9">
                  <c:v>"Экономическое развитие и инновационная экономика на 2012-2020 годы"</c:v>
                </c:pt>
                <c:pt idx="10">
                  <c:v>"Развитие транспортной системы Чувашской Республики"</c:v>
                </c:pt>
                <c:pt idx="11">
                  <c:v>"Развитие потенциала природно-сырьевых ресурсов и обеспечение экологической безопасности"</c:v>
                </c:pt>
                <c:pt idx="12">
                  <c:v>"Управление общественными финансами и государственным долгом Чувашской Республики"</c:v>
                </c:pt>
                <c:pt idx="13">
                  <c:v>"Развитие потенциала государственного управления"</c:v>
                </c:pt>
                <c:pt idx="14">
                  <c:v>"Информационное общество Чувашии"</c:v>
                </c:pt>
              </c:strCache>
            </c:strRef>
          </c:cat>
          <c:val>
            <c:numRef>
              <c:f>Лист1!$B$2:$B$16</c:f>
              <c:numCache>
                <c:formatCode>0.0%</c:formatCode>
                <c:ptCount val="15"/>
                <c:pt idx="0">
                  <c:v>6.4000000000000001E-2</c:v>
                </c:pt>
                <c:pt idx="1">
                  <c:v>0.184</c:v>
                </c:pt>
                <c:pt idx="2">
                  <c:v>0.14399999999999999</c:v>
                </c:pt>
                <c:pt idx="3">
                  <c:v>2.5000000000000001E-2</c:v>
                </c:pt>
                <c:pt idx="4">
                  <c:v>2.1000000000000001E-2</c:v>
                </c:pt>
                <c:pt idx="5">
                  <c:v>1.4E-2</c:v>
                </c:pt>
                <c:pt idx="6">
                  <c:v>0.26200000000000001</c:v>
                </c:pt>
                <c:pt idx="7">
                  <c:v>4.0000000000000001E-3</c:v>
                </c:pt>
                <c:pt idx="8">
                  <c:v>7.1999999999999995E-2</c:v>
                </c:pt>
                <c:pt idx="9">
                  <c:v>0.01</c:v>
                </c:pt>
                <c:pt idx="10">
                  <c:v>9.6000000000000002E-2</c:v>
                </c:pt>
                <c:pt idx="11">
                  <c:v>5.0000000000000001E-3</c:v>
                </c:pt>
                <c:pt idx="12">
                  <c:v>8.1000000000000003E-2</c:v>
                </c:pt>
                <c:pt idx="13">
                  <c:v>1.2999999999999999E-2</c:v>
                </c:pt>
                <c:pt idx="14">
                  <c:v>5.0000000000000001E-3</c:v>
                </c:pt>
              </c:numCache>
            </c:numRef>
          </c:val>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54785571752590823"/>
          <c:y val="0.24338398151896926"/>
          <c:w val="0.44576625718641383"/>
          <c:h val="0.73883576651027638"/>
        </c:manualLayout>
      </c:layout>
      <c:overlay val="0"/>
      <c:txPr>
        <a:bodyPr/>
        <a:lstStyle/>
        <a:p>
          <a:pPr>
            <a:defRPr sz="8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8DE7A0"/>
                  </a:gs>
                  <a:gs pos="50000">
                    <a:srgbClr val="BBEEC5"/>
                  </a:gs>
                  <a:gs pos="100000">
                    <a:srgbClr val="DEF6E3"/>
                  </a:gs>
                </a:gsLst>
                <a:lin ang="5400000" scaled="1"/>
                <a:tileRect/>
              </a:gradFill>
              <a:scene3d>
                <a:camera prst="orthographicFront"/>
                <a:lightRig rig="threePt" dir="t"/>
              </a:scene3d>
              <a:sp3d/>
            </c:spPr>
          </c:dPt>
          <c:dPt>
            <c:idx val="1"/>
            <c:invertIfNegative val="0"/>
            <c:bubble3D val="0"/>
            <c:spPr>
              <a:gradFill flip="none" rotWithShape="1">
                <a:gsLst>
                  <a:gs pos="50000">
                    <a:srgbClr val="CFC0E2"/>
                  </a:gs>
                  <a:gs pos="0">
                    <a:srgbClr val="B196D2"/>
                  </a:gs>
                  <a:gs pos="100000">
                    <a:srgbClr val="E7E1F0"/>
                  </a:gs>
                </a:gsLst>
                <a:lin ang="5400000" scaled="1"/>
                <a:tileRect/>
              </a:gradFill>
              <a:scene3d>
                <a:camera prst="orthographicFront"/>
                <a:lightRig rig="threePt" dir="t"/>
              </a:scene3d>
              <a:sp3d/>
            </c:spPr>
          </c:dPt>
          <c:dPt>
            <c:idx val="2"/>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3"/>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8.1330492021009382E-3"/>
                  <c:y val="-0.3854446066839134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53687405374913E-2"/>
                  <c:y val="-0.21288298575004741"/>
                </c:manualLayout>
              </c:layout>
              <c:tx>
                <c:rich>
                  <a:bodyPr/>
                  <a:lstStyle/>
                  <a:p>
                    <a:pPr algn="ctr" rtl="0">
                      <a:defRPr lang="en-US" sz="1300" b="1" i="0" u="none" strike="noStrike" kern="1200" baseline="0" dirty="0">
                        <a:solidFill>
                          <a:prstClr val="black"/>
                        </a:solidFill>
                        <a:latin typeface="Times New Roman" panose="02020603050405020304" pitchFamily="18" charset="0"/>
                        <a:ea typeface="+mn-ea"/>
                        <a:cs typeface="Times New Roman" panose="02020603050405020304" pitchFamily="18" charset="0"/>
                      </a:defRPr>
                    </a:pPr>
                    <a:r>
                      <a:rPr lang="ru-RU" sz="13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1 </a:t>
                    </a:r>
                    <a:r>
                      <a:rPr lang="en-US" sz="13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5</a:t>
                    </a:r>
                    <a:r>
                      <a:rPr lang="ru-RU" sz="13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21</a:t>
                    </a:r>
                    <a:endParaRPr lang="en-US" sz="1300" b="1" i="0" u="none" strike="noStrike" kern="1200" baseline="0" dirty="0">
                      <a:solidFill>
                        <a:prstClr val="black"/>
                      </a:solidFill>
                      <a:latin typeface="+mn-lt"/>
                      <a:ea typeface="+mn-ea"/>
                      <a:cs typeface="+mn-cs"/>
                    </a:endParaRPr>
                  </a:p>
                </c:rich>
              </c:tx>
              <c:spPr/>
              <c:showLegendKey val="0"/>
              <c:showVal val="1"/>
              <c:showCatName val="0"/>
              <c:showSerName val="0"/>
              <c:showPercent val="0"/>
              <c:showBubbleSize val="0"/>
            </c:dLbl>
            <c:dLbl>
              <c:idx val="2"/>
              <c:layout>
                <c:manualLayout>
                  <c:x val="2.3010468120787404E-2"/>
                  <c:y val="-0.3306838663500016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37375614360656E-2"/>
                  <c:y val="-0.2267075511598399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382906379960909E-2"/>
                  <c:y val="-0.2216702996388717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3577.7</c:v>
                </c:pt>
                <c:pt idx="1">
                  <c:v>1521</c:v>
                </c:pt>
                <c:pt idx="2">
                  <c:v>2566</c:v>
                </c:pt>
                <c:pt idx="3">
                  <c:v>1644</c:v>
                </c:pt>
                <c:pt idx="4">
                  <c:v>1613</c:v>
                </c:pt>
              </c:numCache>
            </c:numRef>
          </c:val>
        </c:ser>
        <c:dLbls>
          <c:showLegendKey val="0"/>
          <c:showVal val="1"/>
          <c:showCatName val="0"/>
          <c:showSerName val="0"/>
          <c:showPercent val="0"/>
          <c:showBubbleSize val="0"/>
        </c:dLbls>
        <c:gapWidth val="150"/>
        <c:shape val="box"/>
        <c:axId val="161309440"/>
        <c:axId val="161310976"/>
        <c:axId val="0"/>
      </c:bar3DChart>
      <c:catAx>
        <c:axId val="16130944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61310976"/>
        <c:crosses val="autoZero"/>
        <c:auto val="1"/>
        <c:lblAlgn val="ctr"/>
        <c:lblOffset val="100"/>
        <c:noMultiLvlLbl val="0"/>
      </c:catAx>
      <c:valAx>
        <c:axId val="161310976"/>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61309440"/>
        <c:crosses val="autoZero"/>
        <c:crossBetween val="between"/>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8DE7A0"/>
                  </a:gs>
                  <a:gs pos="50000">
                    <a:srgbClr val="BBEEC5"/>
                  </a:gs>
                  <a:gs pos="100000">
                    <a:srgbClr val="DEF6E3"/>
                  </a:gs>
                </a:gsLst>
                <a:lin ang="5400000" scaled="1"/>
                <a:tileRect/>
              </a:gradFill>
              <a:scene3d>
                <a:camera prst="orthographicFront"/>
                <a:lightRig rig="threePt" dir="t"/>
              </a:scene3d>
              <a:sp3d/>
            </c:spPr>
          </c:dPt>
          <c:dPt>
            <c:idx val="1"/>
            <c:invertIfNegative val="0"/>
            <c:bubble3D val="0"/>
            <c:spPr>
              <a:gradFill flip="none" rotWithShape="1">
                <a:gsLst>
                  <a:gs pos="50000">
                    <a:srgbClr val="CFC0E2"/>
                  </a:gs>
                  <a:gs pos="0">
                    <a:srgbClr val="B196D2"/>
                  </a:gs>
                  <a:gs pos="100000">
                    <a:srgbClr val="E7E1F0"/>
                  </a:gs>
                </a:gsLst>
                <a:lin ang="5400000" scaled="1"/>
                <a:tileRect/>
              </a:gradFill>
              <a:scene3d>
                <a:camera prst="orthographicFront"/>
                <a:lightRig rig="threePt" dir="t"/>
              </a:scene3d>
              <a:sp3d/>
            </c:spPr>
          </c:dPt>
          <c:dPt>
            <c:idx val="2"/>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3"/>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8.1330492021009382E-3"/>
                  <c:y val="-0.3854446066839134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536963775475325E-2"/>
                  <c:y val="-0.36998698636822069"/>
                </c:manualLayout>
              </c:layout>
              <c:tx>
                <c:rich>
                  <a:bodyPr/>
                  <a:lstStyle/>
                  <a:p>
                    <a:pPr algn="ctr" rtl="0">
                      <a:defRPr lang="en-US" sz="1300" b="1" i="0" u="none" strike="noStrike" kern="1200" baseline="0" dirty="0">
                        <a:solidFill>
                          <a:prstClr val="black"/>
                        </a:solidFill>
                        <a:latin typeface="Times New Roman" panose="02020603050405020304" pitchFamily="18" charset="0"/>
                        <a:ea typeface="+mn-ea"/>
                        <a:cs typeface="Times New Roman" panose="02020603050405020304" pitchFamily="18" charset="0"/>
                      </a:defRPr>
                    </a:pPr>
                    <a:r>
                      <a:rPr lang="en-US" sz="13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59</a:t>
                    </a:r>
                    <a:r>
                      <a:rPr lang="ru-RU" sz="13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4</a:t>
                    </a:r>
                    <a:endParaRPr lang="en-US" sz="1300" b="1" i="0" u="none" strike="noStrike" kern="1200" baseline="0" dirty="0">
                      <a:solidFill>
                        <a:prstClr val="black"/>
                      </a:solidFill>
                      <a:latin typeface="+mn-lt"/>
                      <a:ea typeface="+mn-ea"/>
                      <a:cs typeface="+mn-cs"/>
                    </a:endParaRPr>
                  </a:p>
                </c:rich>
              </c:tx>
              <c:spPr/>
              <c:showLegendKey val="0"/>
              <c:showVal val="1"/>
              <c:showCatName val="0"/>
              <c:showSerName val="0"/>
              <c:showPercent val="0"/>
              <c:showBubbleSize val="0"/>
            </c:dLbl>
            <c:dLbl>
              <c:idx val="2"/>
              <c:layout>
                <c:manualLayout>
                  <c:x val="2.3010468120787404E-2"/>
                  <c:y val="-0.3306838663500016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37375614360656E-2"/>
                  <c:y val="-0.2267075511598399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382906379960909E-2"/>
                  <c:y val="-0.2216702996388717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599.23</c:v>
                </c:pt>
                <c:pt idx="1">
                  <c:v>593.6</c:v>
                </c:pt>
                <c:pt idx="2">
                  <c:v>586</c:v>
                </c:pt>
                <c:pt idx="3">
                  <c:v>556.6</c:v>
                </c:pt>
                <c:pt idx="4">
                  <c:v>556.6</c:v>
                </c:pt>
              </c:numCache>
            </c:numRef>
          </c:val>
        </c:ser>
        <c:dLbls>
          <c:showLegendKey val="0"/>
          <c:showVal val="1"/>
          <c:showCatName val="0"/>
          <c:showSerName val="0"/>
          <c:showPercent val="0"/>
          <c:showBubbleSize val="0"/>
        </c:dLbls>
        <c:gapWidth val="150"/>
        <c:shape val="box"/>
        <c:axId val="161229056"/>
        <c:axId val="161251712"/>
        <c:axId val="0"/>
      </c:bar3DChart>
      <c:catAx>
        <c:axId val="161229056"/>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61251712"/>
        <c:crosses val="autoZero"/>
        <c:auto val="1"/>
        <c:lblAlgn val="ctr"/>
        <c:lblOffset val="100"/>
        <c:noMultiLvlLbl val="0"/>
      </c:catAx>
      <c:valAx>
        <c:axId val="161251712"/>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61229056"/>
        <c:crosses val="autoZero"/>
        <c:crossBetween val="between"/>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0130825114989681E-2"/>
                  <c:y val="-0.3925236685427985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536592296800801E-2"/>
                  <c:y val="-0.3801281842730259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921415374934003E-2"/>
                  <c:y val="-0.3801281842730260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921415374934003E-2"/>
                  <c:y val="-0.21072323258613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6151769218667503E-2"/>
                  <c:y val="-0.210723232586133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nchor="t" anchorCtr="0"/>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11389.1</c:v>
                </c:pt>
                <c:pt idx="1">
                  <c:v>11359</c:v>
                </c:pt>
                <c:pt idx="2">
                  <c:v>11353</c:v>
                </c:pt>
                <c:pt idx="3">
                  <c:v>9796.2000000000007</c:v>
                </c:pt>
                <c:pt idx="4">
                  <c:v>9796.2000000000007</c:v>
                </c:pt>
              </c:numCache>
            </c:numRef>
          </c:val>
        </c:ser>
        <c:dLbls>
          <c:showLegendKey val="0"/>
          <c:showVal val="1"/>
          <c:showCatName val="0"/>
          <c:showSerName val="0"/>
          <c:showPercent val="0"/>
          <c:showBubbleSize val="0"/>
        </c:dLbls>
        <c:gapWidth val="150"/>
        <c:shape val="box"/>
        <c:axId val="161583488"/>
        <c:axId val="163793536"/>
        <c:axId val="0"/>
      </c:bar3DChart>
      <c:catAx>
        <c:axId val="16158348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63793536"/>
        <c:crosses val="autoZero"/>
        <c:auto val="1"/>
        <c:lblAlgn val="ctr"/>
        <c:lblOffset val="100"/>
        <c:noMultiLvlLbl val="0"/>
      </c:catAx>
      <c:valAx>
        <c:axId val="163793536"/>
        <c:scaling>
          <c:orientation val="minMax"/>
        </c:scaling>
        <c:delete val="0"/>
        <c:axPos val="l"/>
        <c:majorGridlines/>
        <c:numFmt formatCode="#,##0" sourceLinked="1"/>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161583488"/>
        <c:crosses val="autoZero"/>
        <c:crossBetween val="between"/>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5894847648441E-2"/>
                  <c:y val="-0.36871425318020629"/>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921992773051239E-2"/>
                  <c:y val="-0.36998698636822069"/>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3010468120787404E-2"/>
                  <c:y val="-0.32242021017015321"/>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37375614360656E-2"/>
                  <c:y val="-0.30521261020919416"/>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382906379960909E-2"/>
                  <c:y val="-0.2960432052575072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8217.2189999999991</c:v>
                </c:pt>
                <c:pt idx="1">
                  <c:v>8205.9</c:v>
                </c:pt>
                <c:pt idx="2">
                  <c:v>7164.5</c:v>
                </c:pt>
                <c:pt idx="3">
                  <c:v>6506.9</c:v>
                </c:pt>
                <c:pt idx="4">
                  <c:v>6504.9</c:v>
                </c:pt>
              </c:numCache>
            </c:numRef>
          </c:val>
        </c:ser>
        <c:dLbls>
          <c:showLegendKey val="0"/>
          <c:showVal val="1"/>
          <c:showCatName val="0"/>
          <c:showSerName val="0"/>
          <c:showPercent val="0"/>
          <c:showBubbleSize val="0"/>
        </c:dLbls>
        <c:gapWidth val="150"/>
        <c:shape val="box"/>
        <c:axId val="126318848"/>
        <c:axId val="126323712"/>
        <c:axId val="0"/>
      </c:bar3DChart>
      <c:catAx>
        <c:axId val="12631884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26323712"/>
        <c:crosses val="autoZero"/>
        <c:auto val="1"/>
        <c:lblAlgn val="ctr"/>
        <c:lblOffset val="100"/>
        <c:noMultiLvlLbl val="0"/>
      </c:catAx>
      <c:valAx>
        <c:axId val="126323712"/>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26318848"/>
        <c:crosses val="autoZero"/>
        <c:crossBetween val="between"/>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2.1631837452134026E-2"/>
                  <c:y val="-0.3811097374499788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307021770627205E-2"/>
                  <c:y val="-0.3782506425480691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395291198920654E-2"/>
                  <c:y val="-0.3100247259003806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37375614360656E-2"/>
                  <c:y val="-0.3052122848683996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382906379961003E-2"/>
                  <c:y val="-0.3084386895272798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609</c:v>
                </c:pt>
                <c:pt idx="1">
                  <c:v>605</c:v>
                </c:pt>
                <c:pt idx="2">
                  <c:v>425</c:v>
                </c:pt>
                <c:pt idx="3">
                  <c:v>425</c:v>
                </c:pt>
                <c:pt idx="4">
                  <c:v>426</c:v>
                </c:pt>
              </c:numCache>
            </c:numRef>
          </c:val>
        </c:ser>
        <c:dLbls>
          <c:showLegendKey val="0"/>
          <c:showVal val="1"/>
          <c:showCatName val="0"/>
          <c:showSerName val="0"/>
          <c:showPercent val="0"/>
          <c:showBubbleSize val="0"/>
        </c:dLbls>
        <c:gapWidth val="150"/>
        <c:shape val="box"/>
        <c:axId val="164470144"/>
        <c:axId val="165364096"/>
        <c:axId val="0"/>
      </c:bar3DChart>
      <c:catAx>
        <c:axId val="164470144"/>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65364096"/>
        <c:crosses val="autoZero"/>
        <c:auto val="1"/>
        <c:lblAlgn val="ctr"/>
        <c:lblOffset val="100"/>
        <c:noMultiLvlLbl val="0"/>
      </c:catAx>
      <c:valAx>
        <c:axId val="165364096"/>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64470144"/>
        <c:crosses val="autoZero"/>
        <c:crossBetween val="between"/>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640148360840055E-2"/>
                  <c:y val="-0.58356931385626443"/>
                </c:manualLayout>
              </c:layout>
              <c:tx>
                <c:rich>
                  <a:bodyPr/>
                  <a:lstStyle/>
                  <a:p>
                    <a:r>
                      <a:rPr lang="ru-RU" sz="1100" dirty="0" smtClean="0">
                        <a:latin typeface="Times New Roman" panose="02020603050405020304" pitchFamily="18" charset="0"/>
                        <a:cs typeface="Times New Roman" panose="02020603050405020304" pitchFamily="18" charset="0"/>
                      </a:rPr>
                      <a:t>6 207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922203308562482E-2"/>
                  <c:y val="-0.39477804624202928"/>
                </c:manualLayout>
              </c:layout>
              <c:tx>
                <c:rich>
                  <a:bodyPr/>
                  <a:lstStyle/>
                  <a:p>
                    <a:r>
                      <a:rPr lang="ru-RU" sz="1100" dirty="0" smtClean="0">
                        <a:latin typeface="Times New Roman" panose="02020603050405020304" pitchFamily="18" charset="0"/>
                        <a:cs typeface="Times New Roman" panose="02020603050405020304" pitchFamily="18" charset="0"/>
                      </a:rPr>
                      <a:t>5 724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5164929640528912E-2"/>
                  <c:y val="-0.40918860005856134"/>
                </c:manualLayout>
              </c:layout>
              <c:tx>
                <c:rich>
                  <a:bodyPr/>
                  <a:lstStyle/>
                  <a:p>
                    <a:r>
                      <a:rPr lang="ru-RU" sz="1100" dirty="0" smtClean="0">
                        <a:latin typeface="Times New Roman" panose="02020603050405020304" pitchFamily="18" charset="0"/>
                        <a:cs typeface="Times New Roman" panose="02020603050405020304" pitchFamily="18" charset="0"/>
                      </a:rPr>
                      <a:t>6 079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2.0537375614360656E-2"/>
                  <c:y val="-0.40850798711650455"/>
                </c:manualLayout>
              </c:layout>
              <c:tx>
                <c:rich>
                  <a:bodyPr/>
                  <a:lstStyle/>
                  <a:p>
                    <a:r>
                      <a:rPr lang="en-US" sz="1100" dirty="0" smtClean="0">
                        <a:latin typeface="Times New Roman" panose="02020603050405020304" pitchFamily="18" charset="0"/>
                        <a:cs typeface="Times New Roman" panose="02020603050405020304" pitchFamily="18" charset="0"/>
                      </a:rPr>
                      <a:t>5 62</a:t>
                    </a:r>
                    <a:r>
                      <a:rPr lang="ru-RU" sz="1100" dirty="0" smtClean="0">
                        <a:latin typeface="Times New Roman" panose="02020603050405020304" pitchFamily="18" charset="0"/>
                        <a:cs typeface="Times New Roman" panose="02020603050405020304" pitchFamily="18" charset="0"/>
                      </a:rPr>
                      <a:t>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2.7133679610307961E-2"/>
                  <c:y val="-0.40923056902104954"/>
                </c:manualLayout>
              </c:layout>
              <c:tx>
                <c:rich>
                  <a:bodyPr/>
                  <a:lstStyle/>
                  <a:p>
                    <a:r>
                      <a:rPr lang="en-US" sz="1100" dirty="0" smtClean="0">
                        <a:latin typeface="Times New Roman" panose="02020603050405020304" pitchFamily="18" charset="0"/>
                        <a:cs typeface="Times New Roman" panose="02020603050405020304" pitchFamily="18" charset="0"/>
                      </a:rPr>
                      <a:t>5 61</a:t>
                    </a:r>
                    <a:r>
                      <a:rPr lang="ru-RU" sz="1100" dirty="0" smtClean="0">
                        <a:latin typeface="Times New Roman" panose="02020603050405020304" pitchFamily="18" charset="0"/>
                        <a:cs typeface="Times New Roman" panose="02020603050405020304" pitchFamily="18" charset="0"/>
                      </a:rPr>
                      <a:t>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6207.1940000000004</c:v>
                </c:pt>
                <c:pt idx="1">
                  <c:v>5723.8</c:v>
                </c:pt>
                <c:pt idx="2">
                  <c:v>6079.1</c:v>
                </c:pt>
                <c:pt idx="3">
                  <c:v>5624.9</c:v>
                </c:pt>
                <c:pt idx="4">
                  <c:v>5617.4</c:v>
                </c:pt>
              </c:numCache>
            </c:numRef>
          </c:val>
        </c:ser>
        <c:dLbls>
          <c:showLegendKey val="0"/>
          <c:showVal val="1"/>
          <c:showCatName val="0"/>
          <c:showSerName val="0"/>
          <c:showPercent val="0"/>
          <c:showBubbleSize val="0"/>
        </c:dLbls>
        <c:gapWidth val="150"/>
        <c:gapDepth val="374"/>
        <c:shape val="box"/>
        <c:axId val="165228544"/>
        <c:axId val="165249792"/>
        <c:axId val="0"/>
      </c:bar3DChart>
      <c:catAx>
        <c:axId val="165228544"/>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65249792"/>
        <c:crosses val="autoZero"/>
        <c:auto val="1"/>
        <c:lblAlgn val="ctr"/>
        <c:lblOffset val="100"/>
        <c:noMultiLvlLbl val="0"/>
      </c:catAx>
      <c:valAx>
        <c:axId val="165249792"/>
        <c:scaling>
          <c:orientation val="minMax"/>
          <c:max val="6335.5"/>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65228544"/>
        <c:crosses val="autoZero"/>
        <c:crossBetween val="between"/>
      </c:valAx>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2.267762267088826E-2"/>
                  <c:y val="-0.38259994745383702"/>
                </c:manualLayout>
              </c:layout>
              <c:tx>
                <c:rich>
                  <a:bodyPr/>
                  <a:lstStyle/>
                  <a:p>
                    <a:r>
                      <a:rPr lang="ru-RU" sz="1100" b="1" dirty="0" smtClean="0">
                        <a:latin typeface="Times New Roman" panose="02020603050405020304" pitchFamily="18" charset="0"/>
                        <a:cs typeface="Times New Roman" panose="02020603050405020304" pitchFamily="18" charset="0"/>
                      </a:rPr>
                      <a:t>182</a:t>
                    </a:r>
                    <a:endParaRPr lang="en-US" dirty="0"/>
                  </a:p>
                </c:rich>
              </c:tx>
              <c:showLegendKey val="0"/>
              <c:showVal val="1"/>
              <c:showCatName val="0"/>
              <c:showSerName val="0"/>
              <c:showPercent val="0"/>
              <c:showBubbleSize val="0"/>
            </c:dLbl>
            <c:dLbl>
              <c:idx val="1"/>
              <c:layout>
                <c:manualLayout>
                  <c:x val="9.7189811446663967E-3"/>
                  <c:y val="-0.38276145155826891"/>
                </c:manualLayout>
              </c:layout>
              <c:tx>
                <c:rich>
                  <a:bodyPr/>
                  <a:lstStyle/>
                  <a:p>
                    <a:r>
                      <a:rPr lang="ru-RU" sz="1100" b="1" dirty="0" smtClean="0">
                        <a:latin typeface="Times New Roman" panose="02020603050405020304" pitchFamily="18" charset="0"/>
                        <a:cs typeface="Times New Roman" panose="02020603050405020304" pitchFamily="18" charset="0"/>
                      </a:rPr>
                      <a:t>182</a:t>
                    </a:r>
                    <a:endParaRPr lang="en-US" dirty="0"/>
                  </a:p>
                </c:rich>
              </c:tx>
              <c:showLegendKey val="0"/>
              <c:showVal val="1"/>
              <c:showCatName val="0"/>
              <c:showSerName val="0"/>
              <c:showPercent val="0"/>
              <c:showBubbleSize val="0"/>
            </c:dLbl>
            <c:dLbl>
              <c:idx val="2"/>
              <c:layout>
                <c:manualLayout>
                  <c:x val="1.9437962289332793E-2"/>
                  <c:y val="-0.36611964931660507"/>
                </c:manualLayout>
              </c:layout>
              <c:showLegendKey val="0"/>
              <c:showVal val="1"/>
              <c:showCatName val="0"/>
              <c:showSerName val="0"/>
              <c:showPercent val="0"/>
              <c:showBubbleSize val="0"/>
            </c:dLbl>
            <c:dLbl>
              <c:idx val="3"/>
              <c:layout>
                <c:manualLayout>
                  <c:x val="6.4793207631109314E-3"/>
                  <c:y val="-0.33699649539369331"/>
                </c:manualLayout>
              </c:layout>
              <c:showLegendKey val="0"/>
              <c:showVal val="1"/>
              <c:showCatName val="0"/>
              <c:showSerName val="0"/>
              <c:showPercent val="0"/>
              <c:showBubbleSize val="0"/>
            </c:dLbl>
            <c:dLbl>
              <c:idx val="4"/>
              <c:layout>
                <c:manualLayout>
                  <c:x val="1.2958641526221863E-2"/>
                  <c:y val="-0.36195919875618904"/>
                </c:manualLayout>
              </c:layout>
              <c:showLegendKey val="0"/>
              <c:showVal val="1"/>
              <c:showCatName val="0"/>
              <c:showSerName val="0"/>
              <c:showPercent val="0"/>
              <c:showBubbleSize val="0"/>
            </c:dLbl>
            <c:txPr>
              <a:bodyPr anchor="t" anchorCtr="0"/>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185.8</c:v>
                </c:pt>
                <c:pt idx="1">
                  <c:v>185.8</c:v>
                </c:pt>
                <c:pt idx="2">
                  <c:v>180.7</c:v>
                </c:pt>
                <c:pt idx="3">
                  <c:v>149.5</c:v>
                </c:pt>
                <c:pt idx="4">
                  <c:v>150.4</c:v>
                </c:pt>
              </c:numCache>
            </c:numRef>
          </c:val>
        </c:ser>
        <c:dLbls>
          <c:showLegendKey val="0"/>
          <c:showVal val="1"/>
          <c:showCatName val="0"/>
          <c:showSerName val="0"/>
          <c:showPercent val="0"/>
          <c:showBubbleSize val="0"/>
        </c:dLbls>
        <c:gapWidth val="150"/>
        <c:gapDepth val="374"/>
        <c:shape val="box"/>
        <c:axId val="167384960"/>
        <c:axId val="167389824"/>
        <c:axId val="0"/>
      </c:bar3DChart>
      <c:catAx>
        <c:axId val="16738496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67389824"/>
        <c:crosses val="autoZero"/>
        <c:auto val="1"/>
        <c:lblAlgn val="ctr"/>
        <c:lblOffset val="100"/>
        <c:noMultiLvlLbl val="0"/>
      </c:catAx>
      <c:valAx>
        <c:axId val="167389824"/>
        <c:scaling>
          <c:orientation val="minMax"/>
          <c:max val="190"/>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67384960"/>
        <c:crosses val="autoZero"/>
        <c:crossBetween val="between"/>
        <c:majorUnit val="50"/>
      </c:valAx>
    </c:plotArea>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5.6973297093859719E-3"/>
                  <c:y val="-0.40176887789959981"/>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922198692493906E-2"/>
                  <c:y val="-0.3782506425480691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3010468120787404E-2"/>
                  <c:y val="-0.31415655399030484"/>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922198692493906E-2"/>
                  <c:y val="-0.27215766014900611"/>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5767729458094159E-2"/>
                  <c:y val="-0.27125223671796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225.4</c:v>
                </c:pt>
                <c:pt idx="1">
                  <c:v>223.5</c:v>
                </c:pt>
                <c:pt idx="2">
                  <c:v>144.19999999999999</c:v>
                </c:pt>
                <c:pt idx="3">
                  <c:v>123.2</c:v>
                </c:pt>
                <c:pt idx="4">
                  <c:v>123.2</c:v>
                </c:pt>
              </c:numCache>
            </c:numRef>
          </c:val>
        </c:ser>
        <c:dLbls>
          <c:showLegendKey val="0"/>
          <c:showVal val="1"/>
          <c:showCatName val="0"/>
          <c:showSerName val="0"/>
          <c:showPercent val="0"/>
          <c:showBubbleSize val="0"/>
        </c:dLbls>
        <c:gapWidth val="150"/>
        <c:shape val="box"/>
        <c:axId val="169072128"/>
        <c:axId val="170371328"/>
        <c:axId val="0"/>
      </c:bar3DChart>
      <c:catAx>
        <c:axId val="16907212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70371328"/>
        <c:crosses val="autoZero"/>
        <c:auto val="1"/>
        <c:lblAlgn val="ctr"/>
        <c:lblOffset val="100"/>
        <c:noMultiLvlLbl val="0"/>
      </c:catAx>
      <c:valAx>
        <c:axId val="170371328"/>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6907212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c:spPr>
          <c:invertIfNegative val="0"/>
          <c:dLbls>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Лист1!$A$6:$A$12</c:f>
              <c:numCache>
                <c:formatCode>General</c:formatCode>
                <c:ptCount val="7"/>
                <c:pt idx="0">
                  <c:v>2019</c:v>
                </c:pt>
                <c:pt idx="1">
                  <c:v>2018</c:v>
                </c:pt>
                <c:pt idx="2">
                  <c:v>2017</c:v>
                </c:pt>
                <c:pt idx="3">
                  <c:v>2016</c:v>
                </c:pt>
                <c:pt idx="4">
                  <c:v>2015</c:v>
                </c:pt>
                <c:pt idx="5">
                  <c:v>2014</c:v>
                </c:pt>
                <c:pt idx="6">
                  <c:v>2013</c:v>
                </c:pt>
              </c:numCache>
            </c:numRef>
          </c:cat>
          <c:val>
            <c:numRef>
              <c:f>Лист1!$B$6:$B$12</c:f>
              <c:numCache>
                <c:formatCode>#,##0</c:formatCode>
                <c:ptCount val="7"/>
                <c:pt idx="0">
                  <c:v>35525.1</c:v>
                </c:pt>
                <c:pt idx="1">
                  <c:v>35339.300000000003</c:v>
                </c:pt>
                <c:pt idx="2">
                  <c:v>42278.8</c:v>
                </c:pt>
                <c:pt idx="3">
                  <c:v>39655</c:v>
                </c:pt>
                <c:pt idx="4">
                  <c:v>40008.300000000003</c:v>
                </c:pt>
                <c:pt idx="5">
                  <c:v>40196.1</c:v>
                </c:pt>
                <c:pt idx="6">
                  <c:v>36791.800000000003</c:v>
                </c:pt>
              </c:numCache>
            </c:numRef>
          </c:val>
        </c:ser>
        <c:dLbls>
          <c:showLegendKey val="0"/>
          <c:showVal val="0"/>
          <c:showCatName val="0"/>
          <c:showSerName val="0"/>
          <c:showPercent val="0"/>
          <c:showBubbleSize val="0"/>
        </c:dLbls>
        <c:gapWidth val="150"/>
        <c:axId val="117704960"/>
        <c:axId val="117719040"/>
      </c:barChart>
      <c:catAx>
        <c:axId val="117704960"/>
        <c:scaling>
          <c:orientation val="minMax"/>
        </c:scaling>
        <c:delete val="0"/>
        <c:axPos val="l"/>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17719040"/>
        <c:crosses val="autoZero"/>
        <c:auto val="1"/>
        <c:lblAlgn val="ctr"/>
        <c:lblOffset val="100"/>
        <c:noMultiLvlLbl val="0"/>
      </c:catAx>
      <c:valAx>
        <c:axId val="117719040"/>
        <c:scaling>
          <c:orientation val="minMax"/>
        </c:scaling>
        <c:delete val="1"/>
        <c:axPos val="b"/>
        <c:numFmt formatCode="#,##0" sourceLinked="1"/>
        <c:majorTickMark val="out"/>
        <c:minorTickMark val="none"/>
        <c:tickLblPos val="nextTo"/>
        <c:crossAx val="117704960"/>
        <c:crosses val="autoZero"/>
        <c:crossBetween val="between"/>
      </c:valAx>
      <c:spPr>
        <a:noFill/>
        <a:ln w="25400">
          <a:noFill/>
        </a:ln>
      </c:spPr>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6310237355756E-2"/>
                  <c:y val="-0.372845932561916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922203308562482E-2"/>
                  <c:y val="-0.3947780462420292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395291198920654E-2"/>
                  <c:y val="-0.384397631519016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152552536227406E-2"/>
                  <c:y val="-0.3341350814978690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382906379960909E-2"/>
                  <c:y val="-0.3332296580668249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1150.9000000000001</c:v>
                </c:pt>
                <c:pt idx="1">
                  <c:v>1114</c:v>
                </c:pt>
                <c:pt idx="2">
                  <c:v>1383.9</c:v>
                </c:pt>
                <c:pt idx="3">
                  <c:v>799</c:v>
                </c:pt>
                <c:pt idx="4">
                  <c:v>799</c:v>
                </c:pt>
              </c:numCache>
            </c:numRef>
          </c:val>
        </c:ser>
        <c:dLbls>
          <c:showLegendKey val="0"/>
          <c:showVal val="1"/>
          <c:showCatName val="0"/>
          <c:showSerName val="0"/>
          <c:showPercent val="0"/>
          <c:showBubbleSize val="0"/>
        </c:dLbls>
        <c:gapWidth val="150"/>
        <c:shape val="box"/>
        <c:axId val="170749952"/>
        <c:axId val="170754816"/>
        <c:axId val="0"/>
      </c:bar3DChart>
      <c:catAx>
        <c:axId val="170749952"/>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70754816"/>
        <c:crosses val="autoZero"/>
        <c:auto val="1"/>
        <c:lblAlgn val="ctr"/>
        <c:lblOffset val="100"/>
        <c:noMultiLvlLbl val="0"/>
      </c:catAx>
      <c:valAx>
        <c:axId val="170754816"/>
        <c:scaling>
          <c:orientation val="minMax"/>
        </c:scaling>
        <c:delete val="0"/>
        <c:axPos val="l"/>
        <c:majorGridlines/>
        <c:numFmt formatCode="#,##0" sourceLinked="1"/>
        <c:majorTickMark val="out"/>
        <c:minorTickMark val="none"/>
        <c:tickLblPos val="nextTo"/>
        <c:txPr>
          <a:bodyPr/>
          <a:lstStyle/>
          <a:p>
            <a:pPr>
              <a:defRPr sz="1200"/>
            </a:pPr>
            <a:endParaRPr lang="ru-RU"/>
          </a:p>
        </c:txPr>
        <c:crossAx val="170749952"/>
        <c:crosses val="autoZero"/>
        <c:crossBetween val="between"/>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6310237355756E-2"/>
                  <c:y val="-0.372845932561916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922198692493906E-2"/>
                  <c:y val="-0.35759150209844814"/>
                </c:manualLayout>
              </c:layout>
              <c:tx>
                <c:rich>
                  <a:bodyPr/>
                  <a:lstStyle/>
                  <a:p>
                    <a:r>
                      <a:rPr lang="ru-RU" dirty="0" smtClean="0"/>
                      <a:t>838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934501282783675E-3"/>
                  <c:y val="-0.39375441786254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7922198692493813E-2"/>
                  <c:y val="-0.20604841071021895"/>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382906379960812E-2"/>
                  <c:y val="-0.201011159189250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895.30100000000004</c:v>
                </c:pt>
                <c:pt idx="1">
                  <c:v>838.08900000000006</c:v>
                </c:pt>
                <c:pt idx="2">
                  <c:v>986</c:v>
                </c:pt>
                <c:pt idx="3">
                  <c:v>467</c:v>
                </c:pt>
                <c:pt idx="4">
                  <c:v>394</c:v>
                </c:pt>
              </c:numCache>
            </c:numRef>
          </c:val>
        </c:ser>
        <c:dLbls>
          <c:showLegendKey val="0"/>
          <c:showVal val="1"/>
          <c:showCatName val="0"/>
          <c:showSerName val="0"/>
          <c:showPercent val="0"/>
          <c:showBubbleSize val="0"/>
        </c:dLbls>
        <c:gapWidth val="150"/>
        <c:shape val="box"/>
        <c:axId val="173227392"/>
        <c:axId val="173896064"/>
        <c:axId val="0"/>
      </c:bar3DChart>
      <c:catAx>
        <c:axId val="173227392"/>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73896064"/>
        <c:crosses val="autoZero"/>
        <c:auto val="1"/>
        <c:lblAlgn val="ctr"/>
        <c:lblOffset val="100"/>
        <c:noMultiLvlLbl val="0"/>
      </c:catAx>
      <c:valAx>
        <c:axId val="173896064"/>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73227392"/>
        <c:crosses val="autoZero"/>
        <c:crossBetween val="between"/>
      </c:valAx>
    </c:plotArea>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6238623389022E-2"/>
                  <c:y val="-0.24949225045583581"/>
                </c:manualLayout>
              </c:layout>
              <c:tx>
                <c:rich>
                  <a:bodyPr/>
                  <a:lstStyle/>
                  <a:p>
                    <a:r>
                      <a:rPr lang="ru-RU" dirty="0" smtClean="0">
                        <a:latin typeface="Times New Roman" panose="02020603050405020304" pitchFamily="18" charset="0"/>
                        <a:cs typeface="Times New Roman" panose="02020603050405020304" pitchFamily="18" charset="0"/>
                      </a:rPr>
                      <a:t>231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115477154177335E-2"/>
                  <c:y val="-0.25250425022540596"/>
                </c:manualLayout>
              </c:layout>
              <c:tx>
                <c:rich>
                  <a:bodyPr/>
                  <a:lstStyle/>
                  <a:p>
                    <a:r>
                      <a:rPr lang="ru-RU" dirty="0" smtClean="0">
                        <a:latin typeface="Times New Roman" panose="02020603050405020304" pitchFamily="18" charset="0"/>
                        <a:cs typeface="Times New Roman" panose="02020603050405020304" pitchFamily="18" charset="0"/>
                      </a:rPr>
                      <a:t>225</a:t>
                    </a:r>
                    <a:endParaRPr lang="en-US" dirty="0" smtClean="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246953771592555E-2"/>
                  <c:y val="-0.31574686742646002"/>
                </c:manualLayout>
              </c:layout>
              <c:tx>
                <c:rich>
                  <a:bodyPr/>
                  <a:lstStyle/>
                  <a:p>
                    <a:r>
                      <a:rPr lang="ru-RU" dirty="0" smtClean="0">
                        <a:latin typeface="Times New Roman" panose="02020603050405020304" pitchFamily="18" charset="0"/>
                        <a:cs typeface="Times New Roman" panose="02020603050405020304" pitchFamily="18" charset="0"/>
                      </a:rPr>
                      <a:t>358</a:t>
                    </a:r>
                    <a:endParaRPr lang="ru-RU"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700986047631663E-2"/>
                  <c:y val="-0.40012171252265782"/>
                </c:manualLayout>
              </c:layout>
              <c:tx>
                <c:rich>
                  <a:bodyPr/>
                  <a:lstStyle/>
                  <a:p>
                    <a:r>
                      <a:rPr lang="ru-RU" dirty="0" smtClean="0">
                        <a:latin typeface="Times New Roman" panose="02020603050405020304" pitchFamily="18" charset="0"/>
                        <a:cs typeface="Times New Roman" panose="02020603050405020304" pitchFamily="18" charset="0"/>
                      </a:rPr>
                      <a:t>495</a:t>
                    </a:r>
                    <a:endParaRPr lang="ru-RU"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8993185005311328E-3"/>
                  <c:y val="-0.23860477391748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231</c:v>
                </c:pt>
                <c:pt idx="1">
                  <c:v>225</c:v>
                </c:pt>
                <c:pt idx="2">
                  <c:v>358</c:v>
                </c:pt>
                <c:pt idx="3">
                  <c:v>495</c:v>
                </c:pt>
                <c:pt idx="4">
                  <c:v>223.9</c:v>
                </c:pt>
              </c:numCache>
            </c:numRef>
          </c:val>
        </c:ser>
        <c:dLbls>
          <c:showLegendKey val="0"/>
          <c:showVal val="1"/>
          <c:showCatName val="0"/>
          <c:showSerName val="0"/>
          <c:showPercent val="0"/>
          <c:showBubbleSize val="0"/>
        </c:dLbls>
        <c:gapWidth val="150"/>
        <c:shape val="box"/>
        <c:axId val="175198208"/>
        <c:axId val="175203072"/>
        <c:axId val="0"/>
      </c:bar3DChart>
      <c:catAx>
        <c:axId val="17519820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75203072"/>
        <c:crosses val="autoZero"/>
        <c:auto val="1"/>
        <c:lblAlgn val="ctr"/>
        <c:lblOffset val="100"/>
        <c:noMultiLvlLbl val="0"/>
      </c:catAx>
      <c:valAx>
        <c:axId val="175203072"/>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75198208"/>
        <c:crosses val="autoZero"/>
        <c:crossBetween val="between"/>
      </c:valAx>
    </c:plotArea>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6264403341179E-2"/>
                  <c:y val="-0.3514840847495758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922218529084457E-2"/>
                  <c:y val="-0.34671381984933131"/>
                </c:manualLayout>
              </c:layout>
              <c:tx>
                <c:rich>
                  <a:bodyPr/>
                  <a:lstStyle/>
                  <a:p>
                    <a:r>
                      <a:rPr lang="ru-RU" dirty="0" smtClean="0">
                        <a:latin typeface="Times New Roman" panose="02020603050405020304" pitchFamily="18" charset="0"/>
                        <a:cs typeface="Times New Roman" panose="02020603050405020304" pitchFamily="18" charset="0"/>
                      </a:rPr>
                      <a:t>2 838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385709121185619E-2"/>
                  <c:y val="-0.38419071871032723"/>
                </c:manualLayout>
              </c:layout>
              <c:tx>
                <c:rich>
                  <a:bodyPr/>
                  <a:lstStyle/>
                  <a:p>
                    <a:r>
                      <a:rPr lang="ru-RU" dirty="0" smtClean="0">
                        <a:latin typeface="Times New Roman" panose="02020603050405020304" pitchFamily="18" charset="0"/>
                        <a:cs typeface="Times New Roman" panose="02020603050405020304" pitchFamily="18" charset="0"/>
                      </a:rPr>
                      <a:t>3 399</a:t>
                    </a:r>
                    <a:endParaRPr lang="en-US" dirty="0"/>
                  </a:p>
                </c:rich>
              </c:tx>
              <c:showLegendKey val="0"/>
              <c:showVal val="1"/>
              <c:showCatName val="0"/>
              <c:showSerName val="0"/>
              <c:showPercent val="0"/>
              <c:showBubbleSize val="0"/>
            </c:dLbl>
            <c:dLbl>
              <c:idx val="3"/>
              <c:layout>
                <c:manualLayout>
                  <c:x val="1.6981457654942186E-2"/>
                  <c:y val="-0.3004162323589670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089541398290045E-2"/>
                  <c:y val="-0.2954047192734934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 </c:v>
                </c:pt>
                <c:pt idx="1">
                  <c:v>2016 факт</c:v>
                </c:pt>
                <c:pt idx="2">
                  <c:v>2017</c:v>
                </c:pt>
                <c:pt idx="3">
                  <c:v>2018</c:v>
                </c:pt>
                <c:pt idx="4">
                  <c:v>2019</c:v>
                </c:pt>
              </c:strCache>
            </c:strRef>
          </c:cat>
          <c:val>
            <c:numRef>
              <c:f>'Лист1 (2)'!$C$8:$C$12</c:f>
              <c:numCache>
                <c:formatCode>#,##0</c:formatCode>
                <c:ptCount val="5"/>
                <c:pt idx="0">
                  <c:v>3137.5169999999998</c:v>
                </c:pt>
                <c:pt idx="1">
                  <c:v>2838</c:v>
                </c:pt>
                <c:pt idx="2">
                  <c:v>3399</c:v>
                </c:pt>
                <c:pt idx="3">
                  <c:v>2092</c:v>
                </c:pt>
                <c:pt idx="4">
                  <c:v>2070</c:v>
                </c:pt>
              </c:numCache>
            </c:numRef>
          </c:val>
        </c:ser>
        <c:dLbls>
          <c:showLegendKey val="0"/>
          <c:showVal val="1"/>
          <c:showCatName val="0"/>
          <c:showSerName val="0"/>
          <c:showPercent val="0"/>
          <c:showBubbleSize val="0"/>
        </c:dLbls>
        <c:gapWidth val="150"/>
        <c:shape val="box"/>
        <c:axId val="178606848"/>
        <c:axId val="178611712"/>
        <c:axId val="0"/>
      </c:bar3DChart>
      <c:catAx>
        <c:axId val="17860684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78611712"/>
        <c:crosses val="autoZero"/>
        <c:auto val="1"/>
        <c:lblAlgn val="ctr"/>
        <c:lblOffset val="100"/>
        <c:noMultiLvlLbl val="0"/>
      </c:catAx>
      <c:valAx>
        <c:axId val="178611712"/>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78606848"/>
        <c:crosses val="autoZero"/>
        <c:crossBetween val="between"/>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2.2880930491683511E-2"/>
                  <c:y val="-0.30566450857272992"/>
                </c:manualLayout>
              </c:layout>
              <c:tx>
                <c:rich>
                  <a:bodyPr/>
                  <a:lstStyle/>
                  <a:p>
                    <a:r>
                      <a:rPr lang="ru-RU" sz="1100" dirty="0" smtClean="0">
                        <a:latin typeface="Times New Roman" panose="02020603050405020304" pitchFamily="18" charset="0"/>
                        <a:cs typeface="Times New Roman" panose="02020603050405020304" pitchFamily="18" charset="0"/>
                      </a:rPr>
                      <a:t>4 200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1442888613843707E-2"/>
                  <c:y val="-0.23363665940072229"/>
                </c:manualLayout>
              </c:layout>
              <c:tx>
                <c:rich>
                  <a:bodyPr/>
                  <a:lstStyle/>
                  <a:p>
                    <a:r>
                      <a:rPr lang="ru-RU" dirty="0" smtClean="0">
                        <a:latin typeface="Times New Roman" panose="02020603050405020304" pitchFamily="18" charset="0"/>
                        <a:cs typeface="Times New Roman" panose="02020603050405020304" pitchFamily="18" charset="0"/>
                      </a:rPr>
                      <a:t>3 339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5164926773471723E-2"/>
                  <c:y val="-0.29349741354068382"/>
                </c:manualLayout>
              </c:layout>
              <c:tx>
                <c:rich>
                  <a:bodyPr/>
                  <a:lstStyle/>
                  <a:p>
                    <a:r>
                      <a:rPr lang="ru-RU" sz="1100" dirty="0" smtClean="0">
                        <a:latin typeface="Times New Roman" panose="02020603050405020304" pitchFamily="18" charset="0"/>
                        <a:cs typeface="Times New Roman" panose="02020603050405020304" pitchFamily="18" charset="0"/>
                      </a:rPr>
                      <a:t>4 052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2.053740608811264E-2"/>
                  <c:y val="-0.18952109835052217"/>
                </c:manualLayout>
              </c:layout>
              <c:tx>
                <c:rich>
                  <a:bodyPr/>
                  <a:lstStyle/>
                  <a:p>
                    <a:r>
                      <a:rPr lang="ru-RU" sz="1100" dirty="0" smtClean="0">
                        <a:latin typeface="Times New Roman" panose="02020603050405020304" pitchFamily="18" charset="0"/>
                        <a:cs typeface="Times New Roman" panose="02020603050405020304" pitchFamily="18" charset="0"/>
                      </a:rPr>
                      <a:t>2 426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2.713355869805447E-2"/>
                  <c:y val="-0.18611185216514298"/>
                </c:manualLayout>
              </c:layout>
              <c:tx>
                <c:rich>
                  <a:bodyPr/>
                  <a:lstStyle/>
                  <a:p>
                    <a:r>
                      <a:rPr lang="ru-RU" sz="1100" dirty="0" smtClean="0">
                        <a:latin typeface="Times New Roman" panose="02020603050405020304" pitchFamily="18" charset="0"/>
                        <a:cs typeface="Times New Roman" panose="02020603050405020304" pitchFamily="18" charset="0"/>
                      </a:rPr>
                      <a:t>2 434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4200.1000000000004</c:v>
                </c:pt>
                <c:pt idx="1">
                  <c:v>3338.8</c:v>
                </c:pt>
                <c:pt idx="2">
                  <c:v>4051.6</c:v>
                </c:pt>
                <c:pt idx="3">
                  <c:v>2425.9</c:v>
                </c:pt>
                <c:pt idx="4">
                  <c:v>2433.6999999999998</c:v>
                </c:pt>
              </c:numCache>
            </c:numRef>
          </c:val>
        </c:ser>
        <c:dLbls>
          <c:showLegendKey val="0"/>
          <c:showVal val="1"/>
          <c:showCatName val="0"/>
          <c:showSerName val="0"/>
          <c:showPercent val="0"/>
          <c:showBubbleSize val="0"/>
        </c:dLbls>
        <c:gapWidth val="150"/>
        <c:gapDepth val="374"/>
        <c:shape val="box"/>
        <c:axId val="33896704"/>
        <c:axId val="33897856"/>
        <c:axId val="0"/>
      </c:bar3DChart>
      <c:catAx>
        <c:axId val="33896704"/>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33897856"/>
        <c:crosses val="autoZero"/>
        <c:auto val="1"/>
        <c:lblAlgn val="ctr"/>
        <c:lblOffset val="100"/>
        <c:noMultiLvlLbl val="0"/>
      </c:catAx>
      <c:valAx>
        <c:axId val="33897856"/>
        <c:scaling>
          <c:orientation val="minMax"/>
          <c:max val="6335.5"/>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33896704"/>
        <c:crosses val="autoZero"/>
        <c:crossBetween val="between"/>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727654239840142"/>
          <c:y val="4.6250180240020609E-2"/>
          <c:w val="0.8544172191485313"/>
          <c:h val="0.77763216969775839"/>
        </c:manualLayout>
      </c:layout>
      <c:bar3DChart>
        <c:barDir val="col"/>
        <c:grouping val="stacked"/>
        <c:varyColors val="0"/>
        <c:dLbls>
          <c:showLegendKey val="0"/>
          <c:showVal val="1"/>
          <c:showCatName val="0"/>
          <c:showSerName val="0"/>
          <c:showPercent val="0"/>
          <c:showBubbleSize val="0"/>
        </c:dLbls>
        <c:gapWidth val="150"/>
        <c:shape val="box"/>
        <c:axId val="180596736"/>
        <c:axId val="180598272"/>
        <c:axId val="0"/>
      </c:bar3DChart>
      <c:catAx>
        <c:axId val="180596736"/>
        <c:scaling>
          <c:orientation val="minMax"/>
        </c:scaling>
        <c:delete val="0"/>
        <c:axPos val="b"/>
        <c:majorTickMark val="out"/>
        <c:minorTickMark val="none"/>
        <c:tickLblPos val="nextTo"/>
        <c:txPr>
          <a:bodyPr/>
          <a:lstStyle/>
          <a:p>
            <a:pPr>
              <a:defRPr sz="1300" b="1"/>
            </a:pPr>
            <a:endParaRPr lang="ru-RU"/>
          </a:p>
        </c:txPr>
        <c:crossAx val="180598272"/>
        <c:crosses val="autoZero"/>
        <c:auto val="1"/>
        <c:lblAlgn val="ctr"/>
        <c:lblOffset val="100"/>
        <c:noMultiLvlLbl val="0"/>
      </c:catAx>
      <c:valAx>
        <c:axId val="180598272"/>
        <c:scaling>
          <c:orientation val="minMax"/>
        </c:scaling>
        <c:delete val="0"/>
        <c:axPos val="l"/>
        <c:majorGridlines/>
        <c:numFmt formatCode="#,##0" sourceLinked="1"/>
        <c:majorTickMark val="out"/>
        <c:minorTickMark val="none"/>
        <c:tickLblPos val="nextTo"/>
        <c:txPr>
          <a:bodyPr/>
          <a:lstStyle/>
          <a:p>
            <a:pPr>
              <a:defRPr sz="1200"/>
            </a:pPr>
            <a:endParaRPr lang="ru-RU"/>
          </a:p>
        </c:txPr>
        <c:crossAx val="180596736"/>
        <c:crosses val="autoZero"/>
        <c:crossBetween val="between"/>
      </c:valAx>
      <c:spPr>
        <a:noFill/>
        <a:ln w="25400">
          <a:noFill/>
        </a:ln>
      </c:spPr>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3476859643137809"/>
          <c:y val="5.092494387871295E-2"/>
          <c:w val="0.83204342897108252"/>
          <c:h val="0.75697302924813747"/>
        </c:manualLayout>
      </c:layout>
      <c:bar3DChart>
        <c:barDir val="col"/>
        <c:grouping val="stacked"/>
        <c:varyColors val="0"/>
        <c:ser>
          <c:idx val="0"/>
          <c:order val="0"/>
          <c:tx>
            <c:strRef>
              <c:f>'Лист1 (2)'!$B$6:$B$7</c:f>
              <c:strCache>
                <c:ptCount val="1"/>
                <c:pt idx="0">
                  <c:v>год</c:v>
                </c:pt>
              </c:strCache>
            </c:strRef>
          </c:tx>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6310237355756E-2"/>
                  <c:y val="-0.372845932561916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922203308562482E-2"/>
                  <c:y val="-0.3947780462420292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16502761942682E-2"/>
                  <c:y val="-0.32655203826007745"/>
                </c:manualLayout>
              </c:layout>
              <c:tx>
                <c:rich>
                  <a:bodyPr/>
                  <a:lstStyle/>
                  <a:p>
                    <a:r>
                      <a:rPr lang="ru-RU"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9</a:t>
                    </a:r>
                    <a:r>
                      <a:rPr lang="ru-RU" dirty="0" smtClean="0">
                        <a:latin typeface="Times New Roman" panose="02020603050405020304" pitchFamily="18" charset="0"/>
                        <a:cs typeface="Times New Roman" panose="02020603050405020304" pitchFamily="18" charset="0"/>
                      </a:rPr>
                      <a:t>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8.4689914561752438E-3"/>
                  <c:y val="-0.17299378599082538"/>
                </c:manualLayout>
              </c:layout>
              <c:tx>
                <c:rich>
                  <a:bodyPr/>
                  <a:lstStyle/>
                  <a:p>
                    <a:r>
                      <a:rPr lang="ru-RU" dirty="0" smtClean="0">
                        <a:latin typeface="Times New Roman" panose="02020603050405020304" pitchFamily="18" charset="0"/>
                        <a:cs typeface="Times New Roman" panose="02020603050405020304" pitchFamily="18" charset="0"/>
                      </a:rPr>
                      <a:t>553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1.1888041781213088E-2"/>
                  <c:y val="-0.16795653446985717"/>
                </c:manualLayout>
              </c:layout>
              <c:tx>
                <c:rich>
                  <a:bodyPr/>
                  <a:lstStyle/>
                  <a:p>
                    <a:r>
                      <a:rPr lang="en-US" dirty="0" smtClean="0">
                        <a:latin typeface="Times New Roman" panose="02020603050405020304" pitchFamily="18" charset="0"/>
                        <a:cs typeface="Times New Roman" panose="02020603050405020304" pitchFamily="18" charset="0"/>
                      </a:rPr>
                      <a:t>5</a:t>
                    </a:r>
                    <a:r>
                      <a:rPr lang="ru-RU" dirty="0" smtClean="0">
                        <a:latin typeface="Times New Roman" panose="02020603050405020304" pitchFamily="18" charset="0"/>
                        <a:cs typeface="Times New Roman" panose="02020603050405020304" pitchFamily="18" charset="0"/>
                      </a:rPr>
                      <a:t>47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2790.5</c:v>
                </c:pt>
                <c:pt idx="1">
                  <c:v>2553.4</c:v>
                </c:pt>
                <c:pt idx="2">
                  <c:v>1935.7</c:v>
                </c:pt>
                <c:pt idx="3">
                  <c:v>552.70000000000005</c:v>
                </c:pt>
                <c:pt idx="4">
                  <c:v>547.29999999999995</c:v>
                </c:pt>
              </c:numCache>
            </c:numRef>
          </c:val>
        </c:ser>
        <c:dLbls>
          <c:showLegendKey val="0"/>
          <c:showVal val="1"/>
          <c:showCatName val="0"/>
          <c:showSerName val="0"/>
          <c:showPercent val="0"/>
          <c:showBubbleSize val="0"/>
        </c:dLbls>
        <c:gapWidth val="150"/>
        <c:shape val="box"/>
        <c:axId val="181506432"/>
        <c:axId val="181515392"/>
        <c:axId val="0"/>
      </c:bar3DChart>
      <c:catAx>
        <c:axId val="181506432"/>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81515392"/>
        <c:crosses val="autoZero"/>
        <c:auto val="1"/>
        <c:lblAlgn val="ctr"/>
        <c:lblOffset val="100"/>
        <c:noMultiLvlLbl val="0"/>
      </c:catAx>
      <c:valAx>
        <c:axId val="181515392"/>
        <c:scaling>
          <c:orientation val="minMax"/>
        </c:scaling>
        <c:delete val="0"/>
        <c:axPos val="l"/>
        <c:majorGridlines>
          <c:spPr>
            <a:ln w="12700" cap="flat" cmpd="sng" algn="ctr">
              <a:solidFill>
                <a:schemeClr val="bg1">
                  <a:lumMod val="75000"/>
                </a:schemeClr>
              </a:solidFill>
              <a:prstDash val="solid"/>
            </a:ln>
            <a:effectLst>
              <a:outerShdw blurRad="40000" dist="23000" dir="5400000" rotWithShape="0">
                <a:srgbClr val="000000">
                  <a:alpha val="35000"/>
                </a:srgbClr>
              </a:outerShdw>
            </a:effectLst>
          </c:spPr>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81506432"/>
        <c:crosses val="autoZero"/>
        <c:crossBetween val="between"/>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7.9298029203362114E-3"/>
                  <c:y val="-0.2935764925771964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4609713416908114E-3"/>
                  <c:y val="-0.2416951191414667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805739661422868E-2"/>
                  <c:y val="-0.41976534064982224"/>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6638935903688191E-2"/>
                  <c:y val="-0.3347694828304698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03426661694254E-2"/>
                  <c:y val="-0.1281695467512186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2016 план</c:v>
                </c:pt>
                <c:pt idx="1">
                  <c:v>2016 факт</c:v>
                </c:pt>
                <c:pt idx="2">
                  <c:v>2017</c:v>
                </c:pt>
                <c:pt idx="3">
                  <c:v>2018</c:v>
                </c:pt>
                <c:pt idx="4">
                  <c:v>2019</c:v>
                </c:pt>
              </c:strCache>
            </c:strRef>
          </c:cat>
          <c:val>
            <c:numRef>
              <c:f>'Лист1 (2)'!$C$8:$C$12</c:f>
              <c:numCache>
                <c:formatCode>#,##0</c:formatCode>
                <c:ptCount val="5"/>
                <c:pt idx="0">
                  <c:v>425.67500000000001</c:v>
                </c:pt>
                <c:pt idx="1">
                  <c:v>336.65600000000001</c:v>
                </c:pt>
                <c:pt idx="2">
                  <c:v>690.56</c:v>
                </c:pt>
                <c:pt idx="3">
                  <c:v>495.58</c:v>
                </c:pt>
                <c:pt idx="4">
                  <c:v>99.97</c:v>
                </c:pt>
              </c:numCache>
            </c:numRef>
          </c:val>
        </c:ser>
        <c:dLbls>
          <c:showLegendKey val="0"/>
          <c:showVal val="1"/>
          <c:showCatName val="0"/>
          <c:showSerName val="0"/>
          <c:showPercent val="0"/>
          <c:showBubbleSize val="0"/>
        </c:dLbls>
        <c:gapWidth val="150"/>
        <c:shape val="box"/>
        <c:axId val="181211904"/>
        <c:axId val="181214592"/>
        <c:axId val="0"/>
      </c:bar3DChart>
      <c:catAx>
        <c:axId val="181211904"/>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81214592"/>
        <c:crosses val="autoZero"/>
        <c:auto val="1"/>
        <c:lblAlgn val="ctr"/>
        <c:lblOffset val="100"/>
        <c:noMultiLvlLbl val="0"/>
      </c:catAx>
      <c:valAx>
        <c:axId val="181214592"/>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81211904"/>
        <c:crosses val="autoZero"/>
        <c:crossBetween val="between"/>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spPr>
            <a:solidFill>
              <a:schemeClr val="accent1">
                <a:lumMod val="75000"/>
              </a:schemeClr>
            </a:solidFill>
          </c:spPr>
          <c:invertIfNegative val="0"/>
          <c:dLbls>
            <c:dLbl>
              <c:idx val="0"/>
              <c:layout>
                <c:manualLayout>
                  <c:x val="4.3452360626643916E-3"/>
                  <c:y val="9.9362981577946746E-3"/>
                </c:manualLayout>
              </c:layout>
              <c:showLegendKey val="0"/>
              <c:showVal val="1"/>
              <c:showCatName val="0"/>
              <c:showSerName val="0"/>
              <c:showPercent val="0"/>
              <c:showBubbleSize val="0"/>
            </c:dLbl>
            <c:dLbl>
              <c:idx val="1"/>
              <c:layout>
                <c:manualLayout>
                  <c:x val="1.6782432041148826E-3"/>
                  <c:y val="-1.2029179856385284E-4"/>
                </c:manualLayout>
              </c:layout>
              <c:showLegendKey val="0"/>
              <c:showVal val="1"/>
              <c:showCatName val="0"/>
              <c:showSerName val="0"/>
              <c:showPercent val="0"/>
              <c:showBubbleSize val="0"/>
            </c:dLbl>
            <c:dLbl>
              <c:idx val="2"/>
              <c:layout>
                <c:manualLayout>
                  <c:x val="3.1082172756023594E-3"/>
                  <c:y val="-4.865870166472731E-3"/>
                </c:manualLayout>
              </c:layout>
              <c:showLegendKey val="0"/>
              <c:showVal val="1"/>
              <c:showCatName val="0"/>
              <c:showSerName val="0"/>
              <c:showPercent val="0"/>
              <c:showBubbleSize val="0"/>
            </c:dLbl>
            <c:dLbl>
              <c:idx val="3"/>
              <c:layout>
                <c:manualLayout>
                  <c:x val="0"/>
                  <c:y val="5.6218168741484862E-3"/>
                </c:manualLayout>
              </c:layout>
              <c:showLegendKey val="0"/>
              <c:showVal val="1"/>
              <c:showCatName val="0"/>
              <c:showSerName val="0"/>
              <c:showPercent val="0"/>
              <c:showBubbleSize val="0"/>
            </c:dLbl>
            <c:dLbl>
              <c:idx val="4"/>
              <c:layout>
                <c:manualLayout>
                  <c:x val="-1.485287919689438E-3"/>
                  <c:y val="4.9007712593337582E-4"/>
                </c:manualLayout>
              </c:layout>
              <c:showLegendKey val="0"/>
              <c:showVal val="1"/>
              <c:showCatName val="0"/>
              <c:showSerName val="0"/>
              <c:showPercent val="0"/>
              <c:showBubbleSize val="0"/>
            </c:dLbl>
            <c:dLbl>
              <c:idx val="6"/>
              <c:layout>
                <c:manualLayout>
                  <c:x val="-2.9151450485802935E-3"/>
                  <c:y val="0"/>
                </c:manualLayout>
              </c:layout>
              <c:showLegendKey val="0"/>
              <c:showVal val="1"/>
              <c:showCatName val="0"/>
              <c:showSerName val="0"/>
              <c:showPercent val="0"/>
              <c:showBubbleSize val="0"/>
            </c:dLbl>
            <c:dLbl>
              <c:idx val="7"/>
              <c:layout>
                <c:manualLayout>
                  <c:x val="2.9703419541856329E-3"/>
                  <c:y val="4.967953482476908E-3"/>
                </c:manualLayout>
              </c:layout>
              <c:showLegendKey val="0"/>
              <c:showVal val="1"/>
              <c:showCatName val="0"/>
              <c:showSerName val="0"/>
              <c:showPercent val="0"/>
              <c:showBubbleSize val="0"/>
            </c:dLbl>
            <c:dLbl>
              <c:idx val="8"/>
              <c:layout>
                <c:manualLayout>
                  <c:x val="-1.4851709770928164E-3"/>
                  <c:y val="5.1315570199802363E-3"/>
                </c:manualLayout>
              </c:layout>
              <c:showLegendKey val="0"/>
              <c:showVal val="1"/>
              <c:showCatName val="0"/>
              <c:showSerName val="0"/>
              <c:showPercent val="0"/>
              <c:showBubbleSize val="0"/>
            </c:dLbl>
            <c:dLbl>
              <c:idx val="9"/>
              <c:layout>
                <c:manualLayout>
                  <c:x val="-1.4851709770928164E-3"/>
                  <c:y val="5.4582751039358203E-3"/>
                </c:manualLayout>
              </c:layout>
              <c:showLegendKey val="0"/>
              <c:showVal val="1"/>
              <c:showCatName val="0"/>
              <c:showSerName val="0"/>
              <c:showPercent val="0"/>
              <c:showBubbleSize val="0"/>
            </c:dLbl>
            <c:dLbl>
              <c:idx val="10"/>
              <c:layout>
                <c:manualLayout>
                  <c:x val="5.4455640083868805E-17"/>
                  <c:y val="4.9681490788974284E-3"/>
                </c:manualLayout>
              </c:layout>
              <c:showLegendKey val="0"/>
              <c:showVal val="1"/>
              <c:showCatName val="0"/>
              <c:showSerName val="0"/>
              <c:showPercent val="0"/>
              <c:showBubbleSize val="0"/>
            </c:dLbl>
            <c:dLbl>
              <c:idx val="11"/>
              <c:layout>
                <c:manualLayout>
                  <c:x val="0"/>
                  <c:y val="2.4840745394485776E-3"/>
                </c:manualLayout>
              </c:layout>
              <c:showLegendKey val="0"/>
              <c:showVal val="1"/>
              <c:showCatName val="0"/>
              <c:showSerName val="0"/>
              <c:showPercent val="0"/>
              <c:showBubbleSize val="0"/>
            </c:dLbl>
            <c:dLbl>
              <c:idx val="12"/>
              <c:layout>
                <c:manualLayout>
                  <c:x val="-1.4851709770928164E-3"/>
                  <c:y val="2.4840745394486686E-3"/>
                </c:manualLayout>
              </c:layout>
              <c:showLegendKey val="0"/>
              <c:showVal val="1"/>
              <c:showCatName val="0"/>
              <c:showSerName val="0"/>
              <c:showPercent val="0"/>
              <c:showBubbleSize val="0"/>
            </c:dLbl>
            <c:dLbl>
              <c:idx val="13"/>
              <c:layout>
                <c:manualLayout>
                  <c:x val="-1.4851709770928164E-3"/>
                  <c:y val="5.2949160619580283E-3"/>
                </c:manualLayout>
              </c:layout>
              <c:showLegendKey val="0"/>
              <c:showVal val="1"/>
              <c:showCatName val="0"/>
              <c:showSerName val="0"/>
              <c:showPercent val="0"/>
              <c:showBubbleSize val="0"/>
            </c:dLbl>
            <c:dLbl>
              <c:idx val="14"/>
              <c:layout>
                <c:manualLayout>
                  <c:x val="5.8304070397572081E-3"/>
                  <c:y val="0"/>
                </c:manualLayout>
              </c:layout>
              <c:showLegendKey val="0"/>
              <c:showVal val="1"/>
              <c:showCatName val="0"/>
              <c:showSerName val="0"/>
              <c:showPercent val="0"/>
              <c:showBubbleSize val="0"/>
            </c:dLbl>
            <c:dLbl>
              <c:idx val="15"/>
              <c:layout>
                <c:manualLayout>
                  <c:x val="2.9703419541856329E-3"/>
                  <c:y val="4.9681490788972462E-3"/>
                </c:manualLayout>
              </c:layout>
              <c:showLegendKey val="0"/>
              <c:showVal val="1"/>
              <c:showCatName val="0"/>
              <c:showSerName val="0"/>
              <c:showPercent val="0"/>
              <c:showBubbleSize val="0"/>
            </c:dLbl>
            <c:dLbl>
              <c:idx val="16"/>
              <c:layout>
                <c:manualLayout>
                  <c:x val="3.0530203699970205E-3"/>
                  <c:y val="5.4584578321706942E-3"/>
                </c:manualLayout>
              </c:layout>
              <c:showLegendKey val="0"/>
              <c:showVal val="1"/>
              <c:showCatName val="0"/>
              <c:showSerName val="0"/>
              <c:showPercent val="0"/>
              <c:showBubbleSize val="0"/>
            </c:dLbl>
            <c:dLbl>
              <c:idx val="17"/>
              <c:layout>
                <c:manualLayout>
                  <c:x val="0"/>
                  <c:y val="9.9362981577946746E-3"/>
                </c:manualLayout>
              </c:layout>
              <c:showLegendKey val="0"/>
              <c:showVal val="1"/>
              <c:showCatName val="0"/>
              <c:showSerName val="0"/>
              <c:showPercent val="0"/>
              <c:showBubbleSize val="0"/>
            </c:dLbl>
            <c:dLbl>
              <c:idx val="18"/>
              <c:layout>
                <c:manualLayout>
                  <c:x val="0"/>
                  <c:y val="7.4522236183460055E-3"/>
                </c:manualLayout>
              </c:layout>
              <c:showLegendKey val="0"/>
              <c:showVal val="1"/>
              <c:showCatName val="0"/>
              <c:showSerName val="0"/>
              <c:showPercent val="0"/>
              <c:showBubbleSize val="0"/>
            </c:dLbl>
            <c:dLbl>
              <c:idx val="19"/>
              <c:layout>
                <c:manualLayout>
                  <c:x val="0"/>
                  <c:y val="2.4840745394486686E-3"/>
                </c:manualLayout>
              </c:layout>
              <c:showLegendKey val="0"/>
              <c:showVal val="1"/>
              <c:showCatName val="0"/>
              <c:showSerName val="0"/>
              <c:showPercent val="0"/>
              <c:showBubbleSize val="0"/>
            </c:dLbl>
            <c:dLbl>
              <c:idx val="20"/>
              <c:layout>
                <c:manualLayout>
                  <c:x val="-1.4851709770928164E-3"/>
                  <c:y val="9.9362981577946746E-3"/>
                </c:manualLayout>
              </c:layout>
              <c:showLegendKey val="0"/>
              <c:showVal val="1"/>
              <c:showCatName val="0"/>
              <c:showSerName val="0"/>
              <c:showPercent val="0"/>
              <c:showBubbleSize val="0"/>
            </c:dLbl>
            <c:dLbl>
              <c:idx val="21"/>
              <c:layout>
                <c:manualLayout>
                  <c:x val="-1.4851709770928164E-3"/>
                  <c:y val="1.4904447236692011E-2"/>
                </c:manualLayout>
              </c:layout>
              <c:showLegendKey val="0"/>
              <c:showVal val="1"/>
              <c:showCatName val="0"/>
              <c:showSerName val="0"/>
              <c:showPercent val="0"/>
              <c:showBubbleSize val="0"/>
            </c:dLbl>
            <c:dLbl>
              <c:idx val="22"/>
              <c:layout>
                <c:manualLayout>
                  <c:x val="4.4555129312784493E-3"/>
                  <c:y val="9.9362981577947648E-3"/>
                </c:manualLayout>
              </c:layout>
              <c:showLegendKey val="0"/>
              <c:showVal val="1"/>
              <c:showCatName val="0"/>
              <c:showSerName val="0"/>
              <c:showPercent val="0"/>
              <c:showBubbleSize val="0"/>
            </c:dLbl>
            <c:txPr>
              <a:bodyPr/>
              <a:lstStyle/>
              <a:p>
                <a:pPr>
                  <a:defRPr sz="9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Лист1!$A$2:$A$27</c:f>
              <c:strCache>
                <c:ptCount val="26"/>
                <c:pt idx="0">
                  <c:v>г. Чебоксары</c:v>
                </c:pt>
                <c:pt idx="1">
                  <c:v>г. Новочебоксарск</c:v>
                </c:pt>
                <c:pt idx="2">
                  <c:v>Чебоксарский</c:v>
                </c:pt>
                <c:pt idx="3">
                  <c:v>Батыревский</c:v>
                </c:pt>
                <c:pt idx="4">
                  <c:v>Канашский</c:v>
                </c:pt>
                <c:pt idx="5">
                  <c:v>г. Канаш</c:v>
                </c:pt>
                <c:pt idx="6">
                  <c:v>г. Шумерля</c:v>
                </c:pt>
                <c:pt idx="7">
                  <c:v>Моргаушский</c:v>
                </c:pt>
                <c:pt idx="8">
                  <c:v>Комсомольский</c:v>
                </c:pt>
                <c:pt idx="9">
                  <c:v>Вурнарский</c:v>
                </c:pt>
                <c:pt idx="10">
                  <c:v>г. Алатырь</c:v>
                </c:pt>
                <c:pt idx="11">
                  <c:v>Цивильский</c:v>
                </c:pt>
                <c:pt idx="12">
                  <c:v>Урмарский</c:v>
                </c:pt>
                <c:pt idx="13">
                  <c:v>Ядринский</c:v>
                </c:pt>
                <c:pt idx="14">
                  <c:v>Ибресинский</c:v>
                </c:pt>
                <c:pt idx="15">
                  <c:v>Марпосадский</c:v>
                </c:pt>
                <c:pt idx="16">
                  <c:v>Яльчикский</c:v>
                </c:pt>
                <c:pt idx="17">
                  <c:v>Козловский</c:v>
                </c:pt>
                <c:pt idx="18">
                  <c:v>Аликовский</c:v>
                </c:pt>
                <c:pt idx="19">
                  <c:v>Шемуршинский</c:v>
                </c:pt>
                <c:pt idx="20">
                  <c:v>Красночетайский</c:v>
                </c:pt>
                <c:pt idx="21">
                  <c:v>Алатырский</c:v>
                </c:pt>
                <c:pt idx="22">
                  <c:v>Янтиковский</c:v>
                </c:pt>
                <c:pt idx="23">
                  <c:v>Шумерлинский</c:v>
                </c:pt>
                <c:pt idx="24">
                  <c:v>Красноармейский</c:v>
                </c:pt>
                <c:pt idx="25">
                  <c:v>Порецкий</c:v>
                </c:pt>
              </c:strCache>
            </c:strRef>
          </c:cat>
          <c:val>
            <c:numRef>
              <c:f>Лист1!$B$2:$B$27</c:f>
              <c:numCache>
                <c:formatCode>#,##0</c:formatCode>
                <c:ptCount val="26"/>
                <c:pt idx="0">
                  <c:v>5913.2</c:v>
                </c:pt>
                <c:pt idx="1">
                  <c:v>1012.7</c:v>
                </c:pt>
                <c:pt idx="2">
                  <c:v>500.2</c:v>
                </c:pt>
                <c:pt idx="3">
                  <c:v>477.8</c:v>
                </c:pt>
                <c:pt idx="4">
                  <c:v>444</c:v>
                </c:pt>
                <c:pt idx="5">
                  <c:v>422.6</c:v>
                </c:pt>
                <c:pt idx="6">
                  <c:v>393.3</c:v>
                </c:pt>
                <c:pt idx="7">
                  <c:v>379.2</c:v>
                </c:pt>
                <c:pt idx="8">
                  <c:v>377.2</c:v>
                </c:pt>
                <c:pt idx="9">
                  <c:v>365.5</c:v>
                </c:pt>
                <c:pt idx="10">
                  <c:v>361.2</c:v>
                </c:pt>
                <c:pt idx="11">
                  <c:v>348</c:v>
                </c:pt>
                <c:pt idx="12">
                  <c:v>318</c:v>
                </c:pt>
                <c:pt idx="13">
                  <c:v>288.3</c:v>
                </c:pt>
                <c:pt idx="14">
                  <c:v>284.7</c:v>
                </c:pt>
                <c:pt idx="15">
                  <c:v>278.2</c:v>
                </c:pt>
                <c:pt idx="16">
                  <c:v>258.5</c:v>
                </c:pt>
                <c:pt idx="17">
                  <c:v>234.7</c:v>
                </c:pt>
                <c:pt idx="18">
                  <c:v>230.4</c:v>
                </c:pt>
                <c:pt idx="19">
                  <c:v>209.8</c:v>
                </c:pt>
                <c:pt idx="20">
                  <c:v>209.6</c:v>
                </c:pt>
                <c:pt idx="21">
                  <c:v>197.3</c:v>
                </c:pt>
                <c:pt idx="22">
                  <c:v>195.9</c:v>
                </c:pt>
                <c:pt idx="23">
                  <c:v>176.2</c:v>
                </c:pt>
                <c:pt idx="24">
                  <c:v>159</c:v>
                </c:pt>
                <c:pt idx="25">
                  <c:v>129.30000000000001</c:v>
                </c:pt>
              </c:numCache>
            </c:numRef>
          </c:val>
        </c:ser>
        <c:ser>
          <c:idx val="1"/>
          <c:order val="1"/>
          <c:tx>
            <c:strRef>
              <c:f>Лист1!$C$1</c:f>
              <c:strCache>
                <c:ptCount val="1"/>
                <c:pt idx="0">
                  <c:v>Ряд 2</c:v>
                </c:pt>
              </c:strCache>
            </c:strRef>
          </c:tx>
          <c:invertIfNegative val="0"/>
          <c:cat>
            <c:strRef>
              <c:f>Лист1!$A$2:$A$27</c:f>
              <c:strCache>
                <c:ptCount val="26"/>
                <c:pt idx="0">
                  <c:v>г. Чебоксары</c:v>
                </c:pt>
                <c:pt idx="1">
                  <c:v>г. Новочебоксарск</c:v>
                </c:pt>
                <c:pt idx="2">
                  <c:v>Чебоксарский</c:v>
                </c:pt>
                <c:pt idx="3">
                  <c:v>Батыревский</c:v>
                </c:pt>
                <c:pt idx="4">
                  <c:v>Канашский</c:v>
                </c:pt>
                <c:pt idx="5">
                  <c:v>г. Канаш</c:v>
                </c:pt>
                <c:pt idx="6">
                  <c:v>г. Шумерля</c:v>
                </c:pt>
                <c:pt idx="7">
                  <c:v>Моргаушский</c:v>
                </c:pt>
                <c:pt idx="8">
                  <c:v>Комсомольский</c:v>
                </c:pt>
                <c:pt idx="9">
                  <c:v>Вурнарский</c:v>
                </c:pt>
                <c:pt idx="10">
                  <c:v>г. Алатырь</c:v>
                </c:pt>
                <c:pt idx="11">
                  <c:v>Цивильский</c:v>
                </c:pt>
                <c:pt idx="12">
                  <c:v>Урмарский</c:v>
                </c:pt>
                <c:pt idx="13">
                  <c:v>Ядринский</c:v>
                </c:pt>
                <c:pt idx="14">
                  <c:v>Ибресинский</c:v>
                </c:pt>
                <c:pt idx="15">
                  <c:v>Марпосадский</c:v>
                </c:pt>
                <c:pt idx="16">
                  <c:v>Яльчикский</c:v>
                </c:pt>
                <c:pt idx="17">
                  <c:v>Козловский</c:v>
                </c:pt>
                <c:pt idx="18">
                  <c:v>Аликовский</c:v>
                </c:pt>
                <c:pt idx="19">
                  <c:v>Шемуршинский</c:v>
                </c:pt>
                <c:pt idx="20">
                  <c:v>Красночетайский</c:v>
                </c:pt>
                <c:pt idx="21">
                  <c:v>Алатырский</c:v>
                </c:pt>
                <c:pt idx="22">
                  <c:v>Янтиковский</c:v>
                </c:pt>
                <c:pt idx="23">
                  <c:v>Шумерлинский</c:v>
                </c:pt>
                <c:pt idx="24">
                  <c:v>Красноармейский</c:v>
                </c:pt>
                <c:pt idx="25">
                  <c:v>Порецкий</c:v>
                </c:pt>
              </c:strCache>
            </c:strRef>
          </c:cat>
          <c:val>
            <c:numRef>
              <c:f>Лист1!$C$2:$C$27</c:f>
              <c:numCache>
                <c:formatCode>General</c:formatCode>
                <c:ptCount val="26"/>
                <c:pt idx="3">
                  <c:v>1.8</c:v>
                </c:pt>
                <c:pt idx="9">
                  <c:v>2.8</c:v>
                </c:pt>
                <c:pt idx="18">
                  <c:v>4.4000000000000004</c:v>
                </c:pt>
                <c:pt idx="21">
                  <c:v>2.4</c:v>
                </c:pt>
              </c:numCache>
            </c:numRef>
          </c:val>
        </c:ser>
        <c:ser>
          <c:idx val="2"/>
          <c:order val="2"/>
          <c:tx>
            <c:strRef>
              <c:f>Лист1!$D$1</c:f>
              <c:strCache>
                <c:ptCount val="1"/>
                <c:pt idx="0">
                  <c:v>Ряд 3</c:v>
                </c:pt>
              </c:strCache>
            </c:strRef>
          </c:tx>
          <c:invertIfNegative val="0"/>
          <c:cat>
            <c:strRef>
              <c:f>Лист1!$A$2:$A$27</c:f>
              <c:strCache>
                <c:ptCount val="26"/>
                <c:pt idx="0">
                  <c:v>г. Чебоксары</c:v>
                </c:pt>
                <c:pt idx="1">
                  <c:v>г. Новочебоксарск</c:v>
                </c:pt>
                <c:pt idx="2">
                  <c:v>Чебоксарский</c:v>
                </c:pt>
                <c:pt idx="3">
                  <c:v>Батыревский</c:v>
                </c:pt>
                <c:pt idx="4">
                  <c:v>Канашский</c:v>
                </c:pt>
                <c:pt idx="5">
                  <c:v>г. Канаш</c:v>
                </c:pt>
                <c:pt idx="6">
                  <c:v>г. Шумерля</c:v>
                </c:pt>
                <c:pt idx="7">
                  <c:v>Моргаушский</c:v>
                </c:pt>
                <c:pt idx="8">
                  <c:v>Комсомольский</c:v>
                </c:pt>
                <c:pt idx="9">
                  <c:v>Вурнарский</c:v>
                </c:pt>
                <c:pt idx="10">
                  <c:v>г. Алатырь</c:v>
                </c:pt>
                <c:pt idx="11">
                  <c:v>Цивильский</c:v>
                </c:pt>
                <c:pt idx="12">
                  <c:v>Урмарский</c:v>
                </c:pt>
                <c:pt idx="13">
                  <c:v>Ядринский</c:v>
                </c:pt>
                <c:pt idx="14">
                  <c:v>Ибресинский</c:v>
                </c:pt>
                <c:pt idx="15">
                  <c:v>Марпосадский</c:v>
                </c:pt>
                <c:pt idx="16">
                  <c:v>Яльчикский</c:v>
                </c:pt>
                <c:pt idx="17">
                  <c:v>Козловский</c:v>
                </c:pt>
                <c:pt idx="18">
                  <c:v>Аликовский</c:v>
                </c:pt>
                <c:pt idx="19">
                  <c:v>Шемуршинский</c:v>
                </c:pt>
                <c:pt idx="20">
                  <c:v>Красночетайский</c:v>
                </c:pt>
                <c:pt idx="21">
                  <c:v>Алатырский</c:v>
                </c:pt>
                <c:pt idx="22">
                  <c:v>Янтиковский</c:v>
                </c:pt>
                <c:pt idx="23">
                  <c:v>Шумерлинский</c:v>
                </c:pt>
                <c:pt idx="24">
                  <c:v>Красноармейский</c:v>
                </c:pt>
                <c:pt idx="25">
                  <c:v>Порецкий</c:v>
                </c:pt>
              </c:strCache>
            </c:strRef>
          </c:cat>
          <c:val>
            <c:numRef>
              <c:f>Лист1!$D$2:$D$27</c:f>
              <c:numCache>
                <c:formatCode>General</c:formatCode>
                <c:ptCount val="26"/>
                <c:pt idx="3">
                  <c:v>3</c:v>
                </c:pt>
                <c:pt idx="9">
                  <c:v>5</c:v>
                </c:pt>
                <c:pt idx="18">
                  <c:v>2</c:v>
                </c:pt>
                <c:pt idx="21">
                  <c:v>2</c:v>
                </c:pt>
              </c:numCache>
            </c:numRef>
          </c:val>
        </c:ser>
        <c:dLbls>
          <c:showLegendKey val="0"/>
          <c:showVal val="0"/>
          <c:showCatName val="0"/>
          <c:showSerName val="0"/>
          <c:showPercent val="0"/>
          <c:showBubbleSize val="0"/>
        </c:dLbls>
        <c:gapWidth val="262"/>
        <c:overlap val="100"/>
        <c:axId val="184904320"/>
        <c:axId val="184926592"/>
      </c:barChart>
      <c:catAx>
        <c:axId val="184904320"/>
        <c:scaling>
          <c:orientation val="minMax"/>
        </c:scaling>
        <c:delete val="0"/>
        <c:axPos val="b"/>
        <c:majorTickMark val="out"/>
        <c:minorTickMark val="none"/>
        <c:tickLblPos val="nextTo"/>
        <c:txPr>
          <a:bodyPr rot="-4500000"/>
          <a:lstStyle/>
          <a:p>
            <a:pPr>
              <a:defRPr sz="1100">
                <a:solidFill>
                  <a:schemeClr val="tx1"/>
                </a:solidFill>
                <a:latin typeface="Times New Roman" panose="02020603050405020304" pitchFamily="18" charset="0"/>
                <a:cs typeface="Times New Roman" panose="02020603050405020304" pitchFamily="18" charset="0"/>
              </a:defRPr>
            </a:pPr>
            <a:endParaRPr lang="ru-RU"/>
          </a:p>
        </c:txPr>
        <c:crossAx val="184926592"/>
        <c:crosses val="autoZero"/>
        <c:auto val="1"/>
        <c:lblAlgn val="ctr"/>
        <c:lblOffset val="10"/>
        <c:tickMarkSkip val="1"/>
        <c:noMultiLvlLbl val="0"/>
      </c:catAx>
      <c:valAx>
        <c:axId val="184926592"/>
        <c:scaling>
          <c:orientation val="minMax"/>
          <c:max val="6000"/>
          <c:min val="0"/>
        </c:scaling>
        <c:delete val="0"/>
        <c:axPos val="l"/>
        <c:majorGridlines>
          <c:spPr>
            <a:ln>
              <a:noFill/>
            </a:ln>
          </c:spPr>
        </c:majorGridlines>
        <c:numFmt formatCode="#,##0" sourceLinked="1"/>
        <c:majorTickMark val="out"/>
        <c:minorTickMark val="none"/>
        <c:tickLblPos val="nextTo"/>
        <c:txPr>
          <a:bodyPr/>
          <a:lstStyle/>
          <a:p>
            <a:pPr>
              <a:defRPr sz="1200">
                <a:solidFill>
                  <a:schemeClr val="tx1"/>
                </a:solidFill>
                <a:latin typeface="Times New Roman" panose="02020603050405020304" pitchFamily="18" charset="0"/>
                <a:cs typeface="Times New Roman" panose="02020603050405020304" pitchFamily="18" charset="0"/>
              </a:defRPr>
            </a:pPr>
            <a:endParaRPr lang="ru-RU"/>
          </a:p>
        </c:txPr>
        <c:crossAx val="184904320"/>
        <c:crosses val="autoZero"/>
        <c:crossBetween val="between"/>
        <c:majorUnit val="500"/>
        <c:minorUnit val="200"/>
      </c:valAx>
      <c:spPr>
        <a:noFill/>
        <a:ln>
          <a:noFill/>
        </a:ln>
      </c:spPr>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F0000"/>
            </a:solidFill>
          </c:spPr>
          <c:invertIfNegative val="0"/>
          <c:dPt>
            <c:idx val="0"/>
            <c:invertIfNegative val="0"/>
            <c:bubble3D val="0"/>
            <c:spPr>
              <a:gradFill flip="none" rotWithShape="1">
                <a:gsLst>
                  <a:gs pos="0">
                    <a:srgbClr val="006D2A"/>
                  </a:gs>
                  <a:gs pos="50000">
                    <a:srgbClr val="009E41"/>
                  </a:gs>
                  <a:gs pos="100000">
                    <a:srgbClr val="00BD4F"/>
                  </a:gs>
                </a:gsLst>
                <a:lin ang="5400000" scaled="1"/>
                <a:tileRect/>
              </a:gradFill>
            </c:spPr>
          </c:dPt>
          <c:dPt>
            <c:idx val="1"/>
            <c:invertIfNegative val="0"/>
            <c:bubble3D val="0"/>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c:spPr>
          </c:dPt>
          <c:dPt>
            <c:idx val="2"/>
            <c:invertIfNegative val="0"/>
            <c:bubble3D val="0"/>
            <c:spPr>
              <a:gradFill flip="none" rotWithShape="1">
                <a:gsLst>
                  <a:gs pos="0">
                    <a:srgbClr val="C00000"/>
                  </a:gs>
                  <a:gs pos="50000">
                    <a:srgbClr val="FF0000"/>
                  </a:gs>
                  <a:gs pos="100000">
                    <a:srgbClr val="FF0000"/>
                  </a:gs>
                </a:gsLst>
                <a:lin ang="5400000" scaled="1"/>
                <a:tileRect/>
              </a:gradFill>
            </c:spPr>
          </c:dPt>
          <c:dPt>
            <c:idx val="3"/>
            <c:invertIfNegative val="0"/>
            <c:bubble3D val="0"/>
            <c:spPr>
              <a:gradFill flip="none" rotWithShape="1">
                <a:gsLst>
                  <a:gs pos="0">
                    <a:srgbClr val="006D2A"/>
                  </a:gs>
                  <a:gs pos="50000">
                    <a:srgbClr val="009E41"/>
                  </a:gs>
                  <a:gs pos="100000">
                    <a:srgbClr val="00BD4F"/>
                  </a:gs>
                </a:gsLst>
                <a:lin ang="5400000" scaled="1"/>
                <a:tileRect/>
              </a:gradFill>
            </c:spPr>
          </c:dPt>
          <c:dPt>
            <c:idx val="4"/>
            <c:invertIfNegative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c:spPr>
          </c:dPt>
          <c:dPt>
            <c:idx val="5"/>
            <c:invertIfNegative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c:spPr>
          </c:dPt>
          <c:dPt>
            <c:idx val="6"/>
            <c:invertIfNegative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c:spPr>
          </c:dPt>
          <c:dLbls>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Лист1!$A$6:$A$12</c:f>
              <c:numCache>
                <c:formatCode>General</c:formatCode>
                <c:ptCount val="7"/>
                <c:pt idx="0">
                  <c:v>2019</c:v>
                </c:pt>
                <c:pt idx="1">
                  <c:v>2018</c:v>
                </c:pt>
                <c:pt idx="2">
                  <c:v>2017</c:v>
                </c:pt>
                <c:pt idx="3">
                  <c:v>2016</c:v>
                </c:pt>
                <c:pt idx="4">
                  <c:v>2015</c:v>
                </c:pt>
                <c:pt idx="5">
                  <c:v>2014</c:v>
                </c:pt>
                <c:pt idx="6">
                  <c:v>2013</c:v>
                </c:pt>
              </c:numCache>
            </c:numRef>
          </c:cat>
          <c:val>
            <c:numRef>
              <c:f>Лист1!$B$6:$B$12</c:f>
              <c:numCache>
                <c:formatCode>#,##0</c:formatCode>
                <c:ptCount val="7"/>
                <c:pt idx="0">
                  <c:v>329.9</c:v>
                </c:pt>
                <c:pt idx="1">
                  <c:v>55.9</c:v>
                </c:pt>
                <c:pt idx="2">
                  <c:v>-1323.1</c:v>
                </c:pt>
                <c:pt idx="3">
                  <c:v>1703</c:v>
                </c:pt>
                <c:pt idx="4">
                  <c:v>-2886.1</c:v>
                </c:pt>
                <c:pt idx="5">
                  <c:v>-3313.7</c:v>
                </c:pt>
                <c:pt idx="6">
                  <c:v>-1169.7</c:v>
                </c:pt>
              </c:numCache>
            </c:numRef>
          </c:val>
        </c:ser>
        <c:dLbls>
          <c:showLegendKey val="0"/>
          <c:showVal val="0"/>
          <c:showCatName val="0"/>
          <c:showSerName val="0"/>
          <c:showPercent val="0"/>
          <c:showBubbleSize val="0"/>
        </c:dLbls>
        <c:gapWidth val="150"/>
        <c:axId val="133241088"/>
        <c:axId val="133251072"/>
      </c:barChart>
      <c:catAx>
        <c:axId val="133241088"/>
        <c:scaling>
          <c:orientation val="minMax"/>
        </c:scaling>
        <c:delete val="0"/>
        <c:axPos val="l"/>
        <c:numFmt formatCode="General" sourceLinked="1"/>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133251072"/>
        <c:crosses val="autoZero"/>
        <c:auto val="1"/>
        <c:lblAlgn val="ctr"/>
        <c:lblOffset val="100"/>
        <c:noMultiLvlLbl val="0"/>
      </c:catAx>
      <c:valAx>
        <c:axId val="133251072"/>
        <c:scaling>
          <c:orientation val="minMax"/>
        </c:scaling>
        <c:delete val="1"/>
        <c:axPos val="b"/>
        <c:numFmt formatCode="#,##0" sourceLinked="1"/>
        <c:majorTickMark val="out"/>
        <c:minorTickMark val="none"/>
        <c:tickLblPos val="nextTo"/>
        <c:crossAx val="133241088"/>
        <c:crosses val="autoZero"/>
        <c:crossBetween val="between"/>
      </c:valAx>
      <c:spPr>
        <a:noFill/>
        <a:ln w="25400">
          <a:noFill/>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167180885764878E-2"/>
          <c:y val="4.8500415502001966E-2"/>
          <c:w val="0.68069081398130937"/>
          <c:h val="0.58097919913773322"/>
        </c:manualLayout>
      </c:layout>
      <c:barChart>
        <c:barDir val="col"/>
        <c:grouping val="stacked"/>
        <c:varyColors val="0"/>
        <c:ser>
          <c:idx val="0"/>
          <c:order val="0"/>
          <c:tx>
            <c:strRef>
              <c:f>Лист1!$B$1</c:f>
              <c:strCache>
                <c:ptCount val="1"/>
                <c:pt idx="0">
                  <c:v>Ценные бумаги</c:v>
                </c:pt>
              </c:strCache>
            </c:strRef>
          </c:tx>
          <c:spPr>
            <a:solidFill>
              <a:srgbClr val="92D050"/>
            </a:solidFill>
            <a:ln>
              <a:solidFill>
                <a:schemeClr val="bg1"/>
              </a:solidFill>
            </a:ln>
            <a:scene3d>
              <a:camera prst="orthographicFront"/>
              <a:lightRig rig="threePt" dir="t"/>
            </a:scene3d>
            <a:sp3d>
              <a:bevelT/>
            </a:sp3d>
          </c:spPr>
          <c:invertIfNegative val="0"/>
          <c:dPt>
            <c:idx val="1"/>
            <c:invertIfNegative val="0"/>
            <c:bubble3D val="0"/>
            <c:spPr>
              <a:solidFill>
                <a:srgbClr val="FFFF00"/>
              </a:solidFill>
              <a:ln>
                <a:solidFill>
                  <a:schemeClr val="bg1"/>
                </a:solidFill>
              </a:ln>
              <a:scene3d>
                <a:camera prst="orthographicFront"/>
                <a:lightRig rig="threePt" dir="t"/>
              </a:scene3d>
              <a:sp3d>
                <a:bevelT/>
              </a:sp3d>
            </c:spPr>
          </c:dPt>
          <c:dPt>
            <c:idx val="3"/>
            <c:invertIfNegative val="0"/>
            <c:bubble3D val="0"/>
            <c:spPr>
              <a:solidFill>
                <a:srgbClr val="FFFF00"/>
              </a:solidFill>
              <a:ln>
                <a:solidFill>
                  <a:schemeClr val="bg1"/>
                </a:solidFill>
              </a:ln>
              <a:scene3d>
                <a:camera prst="orthographicFront"/>
                <a:lightRig rig="threePt" dir="t"/>
              </a:scene3d>
              <a:sp3d>
                <a:bevelT/>
              </a:sp3d>
            </c:spPr>
          </c:dPt>
          <c:dPt>
            <c:idx val="5"/>
            <c:invertIfNegative val="0"/>
            <c:bubble3D val="0"/>
            <c:spPr>
              <a:solidFill>
                <a:srgbClr val="FFFF00"/>
              </a:solidFill>
              <a:ln>
                <a:solidFill>
                  <a:schemeClr val="bg1"/>
                </a:solidFill>
              </a:ln>
              <a:scene3d>
                <a:camera prst="orthographicFront"/>
                <a:lightRig rig="threePt" dir="t"/>
              </a:scene3d>
              <a:sp3d>
                <a:bevelT/>
              </a:sp3d>
            </c:spPr>
          </c:dPt>
          <c:dPt>
            <c:idx val="7"/>
            <c:invertIfNegative val="0"/>
            <c:bubble3D val="0"/>
            <c:spPr>
              <a:solidFill>
                <a:srgbClr val="FFFF00"/>
              </a:solidFill>
              <a:ln>
                <a:solidFill>
                  <a:schemeClr val="bg1"/>
                </a:solidFill>
              </a:ln>
              <a:scene3d>
                <a:camera prst="orthographicFront"/>
                <a:lightRig rig="threePt" dir="t"/>
              </a:scene3d>
              <a:sp3d>
                <a:bevelT/>
              </a:sp3d>
            </c:spPr>
          </c:dPt>
          <c:dPt>
            <c:idx val="9"/>
            <c:invertIfNegative val="0"/>
            <c:bubble3D val="0"/>
            <c:spPr>
              <a:solidFill>
                <a:srgbClr val="FFFF00"/>
              </a:solidFill>
              <a:ln>
                <a:solidFill>
                  <a:schemeClr val="bg1"/>
                </a:solidFill>
              </a:ln>
              <a:scene3d>
                <a:camera prst="orthographicFront"/>
                <a:lightRig rig="threePt" dir="t"/>
              </a:scene3d>
              <a:sp3d>
                <a:bevelT/>
              </a:sp3d>
            </c:spPr>
          </c:dPt>
          <c:dPt>
            <c:idx val="11"/>
            <c:invertIfNegative val="0"/>
            <c:bubble3D val="0"/>
            <c:spPr>
              <a:solidFill>
                <a:srgbClr val="FFFF00"/>
              </a:solidFill>
              <a:ln>
                <a:solidFill>
                  <a:schemeClr val="bg1"/>
                </a:solidFill>
              </a:ln>
              <a:scene3d>
                <a:camera prst="orthographicFront"/>
                <a:lightRig rig="threePt" dir="t"/>
              </a:scene3d>
              <a:sp3d>
                <a:bevelT/>
              </a:sp3d>
            </c:spPr>
          </c:dPt>
          <c:dPt>
            <c:idx val="13"/>
            <c:invertIfNegative val="0"/>
            <c:bubble3D val="0"/>
            <c:spPr>
              <a:solidFill>
                <a:srgbClr val="FFFF00"/>
              </a:solidFill>
              <a:ln>
                <a:solidFill>
                  <a:schemeClr val="bg1"/>
                </a:solidFill>
              </a:ln>
              <a:scene3d>
                <a:camera prst="orthographicFront"/>
                <a:lightRig rig="threePt" dir="t"/>
              </a:scene3d>
              <a:sp3d>
                <a:bevelT/>
              </a:sp3d>
            </c:spPr>
          </c:dPt>
          <c:dLbls>
            <c:dLbl>
              <c:idx val="6"/>
              <c:spPr/>
              <c:txPr>
                <a:bodyPr/>
                <a:lstStyle/>
                <a:p>
                  <a:pPr>
                    <a:defRPr sz="1100" b="1">
                      <a:solidFill>
                        <a:schemeClr val="accent1">
                          <a:lumMod val="50000"/>
                        </a:schemeClr>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7"/>
              <c:tx>
                <c:rich>
                  <a:bodyPr/>
                  <a:lstStyle/>
                  <a:p>
                    <a:r>
                      <a:rPr lang="ru-RU" smtClean="0">
                        <a:latin typeface="Times New Roman" panose="02020603050405020304" pitchFamily="18" charset="0"/>
                        <a:cs typeface="Times New Roman" panose="02020603050405020304" pitchFamily="18" charset="0"/>
                      </a:rPr>
                      <a:t>188</a:t>
                    </a:r>
                    <a:endParaRPr lang="en-US" dirty="0"/>
                  </a:p>
                </c:rich>
              </c:tx>
              <c:dLblPos val="ctr"/>
              <c:showLegendKey val="0"/>
              <c:showVal val="1"/>
              <c:showCatName val="0"/>
              <c:showSerName val="0"/>
              <c:showPercent val="0"/>
              <c:showBubbleSize val="0"/>
            </c:dLbl>
            <c:txPr>
              <a:bodyPr/>
              <a:lstStyle/>
              <a:p>
                <a:pPr>
                  <a:defRPr sz="1100" b="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dLbls>
          <c:cat>
            <c:strRef>
              <c:f>Лист1!$A$2:$A$15</c:f>
              <c:strCache>
                <c:ptCount val="14"/>
                <c:pt idx="0">
                  <c:v>Госдолг на 01.01.2014</c:v>
                </c:pt>
                <c:pt idx="1">
                  <c:v>Расходы на обслуживание 2013 год</c:v>
                </c:pt>
                <c:pt idx="2">
                  <c:v>Госдолг на 01.01.2015</c:v>
                </c:pt>
                <c:pt idx="3">
                  <c:v>Расходы на обслуживание 2014 год</c:v>
                </c:pt>
                <c:pt idx="4">
                  <c:v>Госдолг на 01.01.2016</c:v>
                </c:pt>
                <c:pt idx="5">
                  <c:v>Расходы на обслуживание 2015 год</c:v>
                </c:pt>
                <c:pt idx="6">
                  <c:v>Госдолг на 01.01.2017</c:v>
                </c:pt>
                <c:pt idx="7">
                  <c:v>Расходы на обслуживание 2016 год</c:v>
                </c:pt>
                <c:pt idx="8">
                  <c:v>Госдолг на 01.01.2018</c:v>
                </c:pt>
                <c:pt idx="9">
                  <c:v>Расходы на обслуживание 2017 год</c:v>
                </c:pt>
                <c:pt idx="10">
                  <c:v>Госдолг на 01.01.2019</c:v>
                </c:pt>
                <c:pt idx="11">
                  <c:v>Расходы на обслуживание 2018 год</c:v>
                </c:pt>
                <c:pt idx="12">
                  <c:v>Госдолг на 01.01.2020</c:v>
                </c:pt>
                <c:pt idx="13">
                  <c:v>Расходы на обслуживание 2019 год</c:v>
                </c:pt>
              </c:strCache>
            </c:strRef>
          </c:cat>
          <c:val>
            <c:numRef>
              <c:f>Лист1!$B$2:$B$15</c:f>
              <c:numCache>
                <c:formatCode>#,##0</c:formatCode>
                <c:ptCount val="14"/>
                <c:pt idx="0">
                  <c:v>3500.05</c:v>
                </c:pt>
                <c:pt idx="1">
                  <c:v>409.99590000000001</c:v>
                </c:pt>
                <c:pt idx="2">
                  <c:v>2000.1</c:v>
                </c:pt>
                <c:pt idx="3">
                  <c:v>415.58</c:v>
                </c:pt>
                <c:pt idx="4">
                  <c:v>1275</c:v>
                </c:pt>
                <c:pt idx="5">
                  <c:v>354.83800000000002</c:v>
                </c:pt>
                <c:pt idx="6">
                  <c:v>825</c:v>
                </c:pt>
                <c:pt idx="7">
                  <c:v>420</c:v>
                </c:pt>
                <c:pt idx="8">
                  <c:v>1975</c:v>
                </c:pt>
                <c:pt idx="9">
                  <c:v>464</c:v>
                </c:pt>
                <c:pt idx="10">
                  <c:v>1600</c:v>
                </c:pt>
                <c:pt idx="11">
                  <c:v>500.5</c:v>
                </c:pt>
                <c:pt idx="12">
                  <c:v>4500</c:v>
                </c:pt>
                <c:pt idx="13">
                  <c:v>500.5</c:v>
                </c:pt>
              </c:numCache>
            </c:numRef>
          </c:val>
        </c:ser>
        <c:ser>
          <c:idx val="1"/>
          <c:order val="1"/>
          <c:tx>
            <c:strRef>
              <c:f>Лист1!$C$1</c:f>
              <c:strCache>
                <c:ptCount val="1"/>
                <c:pt idx="0">
                  <c:v>Бюджетные кредиты из федерального бюджета</c:v>
                </c:pt>
              </c:strCache>
            </c:strRef>
          </c:tx>
          <c:spPr>
            <a:solidFill>
              <a:schemeClr val="accent5">
                <a:lumMod val="60000"/>
                <a:lumOff val="40000"/>
              </a:schemeClr>
            </a:solidFill>
            <a:ln>
              <a:solidFill>
                <a:schemeClr val="bg1"/>
              </a:solidFill>
            </a:ln>
            <a:scene3d>
              <a:camera prst="orthographicFront"/>
              <a:lightRig rig="threePt" dir="t"/>
            </a:scene3d>
            <a:sp3d>
              <a:bevelT/>
            </a:sp3d>
          </c:spPr>
          <c:invertIfNegative val="0"/>
          <c:dLbls>
            <c:dLbl>
              <c:idx val="6"/>
              <c:spPr/>
              <c:txPr>
                <a:bodyPr/>
                <a:lstStyle/>
                <a:p>
                  <a:pPr>
                    <a:defRPr sz="1100" b="1">
                      <a:solidFill>
                        <a:schemeClr val="accent1">
                          <a:lumMod val="50000"/>
                        </a:schemeClr>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txPr>
              <a:bodyPr/>
              <a:lstStyle/>
              <a:p>
                <a:pPr>
                  <a:defRPr sz="1100" b="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dLbls>
          <c:cat>
            <c:strRef>
              <c:f>Лист1!$A$2:$A$15</c:f>
              <c:strCache>
                <c:ptCount val="14"/>
                <c:pt idx="0">
                  <c:v>Госдолг на 01.01.2014</c:v>
                </c:pt>
                <c:pt idx="1">
                  <c:v>Расходы на обслуживание 2013 год</c:v>
                </c:pt>
                <c:pt idx="2">
                  <c:v>Госдолг на 01.01.2015</c:v>
                </c:pt>
                <c:pt idx="3">
                  <c:v>Расходы на обслуживание 2014 год</c:v>
                </c:pt>
                <c:pt idx="4">
                  <c:v>Госдолг на 01.01.2016</c:v>
                </c:pt>
                <c:pt idx="5">
                  <c:v>Расходы на обслуживание 2015 год</c:v>
                </c:pt>
                <c:pt idx="6">
                  <c:v>Госдолг на 01.01.2017</c:v>
                </c:pt>
                <c:pt idx="7">
                  <c:v>Расходы на обслуживание 2016 год</c:v>
                </c:pt>
                <c:pt idx="8">
                  <c:v>Госдолг на 01.01.2018</c:v>
                </c:pt>
                <c:pt idx="9">
                  <c:v>Расходы на обслуживание 2017 год</c:v>
                </c:pt>
                <c:pt idx="10">
                  <c:v>Госдолг на 01.01.2019</c:v>
                </c:pt>
                <c:pt idx="11">
                  <c:v>Расходы на обслуживание 2018 год</c:v>
                </c:pt>
                <c:pt idx="12">
                  <c:v>Госдолг на 01.01.2020</c:v>
                </c:pt>
                <c:pt idx="13">
                  <c:v>Расходы на обслуживание 2019 год</c:v>
                </c:pt>
              </c:strCache>
            </c:strRef>
          </c:cat>
          <c:val>
            <c:numRef>
              <c:f>Лист1!$C$2:$C$15</c:f>
              <c:numCache>
                <c:formatCode>General</c:formatCode>
                <c:ptCount val="14"/>
                <c:pt idx="0" formatCode="#,##0">
                  <c:v>2509.1909999999998</c:v>
                </c:pt>
                <c:pt idx="2" formatCode="#,##0">
                  <c:v>3252.1831000000002</c:v>
                </c:pt>
                <c:pt idx="4" formatCode="#,##0">
                  <c:v>8827.9383999999991</c:v>
                </c:pt>
                <c:pt idx="6" formatCode="#,##0">
                  <c:v>8961.5794999999998</c:v>
                </c:pt>
                <c:pt idx="8" formatCode="#,##0">
                  <c:v>7102.3244999999997</c:v>
                </c:pt>
                <c:pt idx="10" formatCode="#,##0">
                  <c:v>2970.4241000000002</c:v>
                </c:pt>
                <c:pt idx="12" formatCode="#,##0">
                  <c:v>2429.9555</c:v>
                </c:pt>
              </c:numCache>
            </c:numRef>
          </c:val>
        </c:ser>
        <c:ser>
          <c:idx val="2"/>
          <c:order val="2"/>
          <c:tx>
            <c:strRef>
              <c:f>Лист1!$D$1</c:f>
              <c:strCache>
                <c:ptCount val="1"/>
                <c:pt idx="0">
                  <c:v>Государственные гарантии</c:v>
                </c:pt>
              </c:strCache>
            </c:strRef>
          </c:tx>
          <c:spPr>
            <a:solidFill>
              <a:schemeClr val="accent2">
                <a:lumMod val="60000"/>
                <a:lumOff val="40000"/>
              </a:schemeClr>
            </a:solidFill>
            <a:ln>
              <a:solidFill>
                <a:schemeClr val="bg1"/>
              </a:solidFill>
            </a:ln>
            <a:scene3d>
              <a:camera prst="orthographicFront"/>
              <a:lightRig rig="threePt" dir="t"/>
            </a:scene3d>
            <a:sp3d>
              <a:bevelT/>
            </a:sp3d>
          </c:spPr>
          <c:invertIfNegative val="0"/>
          <c:dPt>
            <c:idx val="0"/>
            <c:invertIfNegative val="0"/>
            <c:bubble3D val="0"/>
          </c:dPt>
          <c:dLbls>
            <c:dLbl>
              <c:idx val="6"/>
              <c:spPr/>
              <c:txPr>
                <a:bodyPr/>
                <a:lstStyle/>
                <a:p>
                  <a:pPr>
                    <a:defRPr sz="1100" b="1">
                      <a:solidFill>
                        <a:schemeClr val="accent1">
                          <a:lumMod val="50000"/>
                        </a:schemeClr>
                      </a:solidFill>
                    </a:defRPr>
                  </a:pPr>
                  <a:endParaRPr lang="ru-RU"/>
                </a:p>
              </c:txPr>
              <c:dLblPos val="ctr"/>
              <c:showLegendKey val="0"/>
              <c:showVal val="1"/>
              <c:showCatName val="0"/>
              <c:showSerName val="0"/>
              <c:showPercent val="0"/>
              <c:showBubbleSize val="0"/>
            </c:dLbl>
            <c:txPr>
              <a:bodyPr/>
              <a:lstStyle/>
              <a:p>
                <a:pPr>
                  <a:defRPr sz="1100" b="0"/>
                </a:pPr>
                <a:endParaRPr lang="ru-RU"/>
              </a:p>
            </c:txPr>
            <c:dLblPos val="ctr"/>
            <c:showLegendKey val="0"/>
            <c:showVal val="1"/>
            <c:showCatName val="0"/>
            <c:showSerName val="0"/>
            <c:showPercent val="0"/>
            <c:showBubbleSize val="0"/>
            <c:showLeaderLines val="0"/>
          </c:dLbls>
          <c:cat>
            <c:strRef>
              <c:f>Лист1!$A$2:$A$15</c:f>
              <c:strCache>
                <c:ptCount val="14"/>
                <c:pt idx="0">
                  <c:v>Госдолг на 01.01.2014</c:v>
                </c:pt>
                <c:pt idx="1">
                  <c:v>Расходы на обслуживание 2013 год</c:v>
                </c:pt>
                <c:pt idx="2">
                  <c:v>Госдолг на 01.01.2015</c:v>
                </c:pt>
                <c:pt idx="3">
                  <c:v>Расходы на обслуживание 2014 год</c:v>
                </c:pt>
                <c:pt idx="4">
                  <c:v>Госдолг на 01.01.2016</c:v>
                </c:pt>
                <c:pt idx="5">
                  <c:v>Расходы на обслуживание 2015 год</c:v>
                </c:pt>
                <c:pt idx="6">
                  <c:v>Госдолг на 01.01.2017</c:v>
                </c:pt>
                <c:pt idx="7">
                  <c:v>Расходы на обслуживание 2016 год</c:v>
                </c:pt>
                <c:pt idx="8">
                  <c:v>Госдолг на 01.01.2018</c:v>
                </c:pt>
                <c:pt idx="9">
                  <c:v>Расходы на обслуживание 2017 год</c:v>
                </c:pt>
                <c:pt idx="10">
                  <c:v>Госдолг на 01.01.2019</c:v>
                </c:pt>
                <c:pt idx="11">
                  <c:v>Расходы на обслуживание 2018 год</c:v>
                </c:pt>
                <c:pt idx="12">
                  <c:v>Госдолг на 01.01.2020</c:v>
                </c:pt>
                <c:pt idx="13">
                  <c:v>Расходы на обслуживание 2019 год</c:v>
                </c:pt>
              </c:strCache>
            </c:strRef>
          </c:cat>
          <c:val>
            <c:numRef>
              <c:f>Лист1!$D$2:$D$15</c:f>
              <c:numCache>
                <c:formatCode>General</c:formatCode>
                <c:ptCount val="14"/>
                <c:pt idx="0" formatCode="#,##0">
                  <c:v>1117.8190999999999</c:v>
                </c:pt>
                <c:pt idx="2" formatCode="#,##0">
                  <c:v>662.43730000000005</c:v>
                </c:pt>
                <c:pt idx="4" formatCode="#,##0">
                  <c:v>29.153099999999998</c:v>
                </c:pt>
                <c:pt idx="6" formatCode="#,##0">
                  <c:v>12.4</c:v>
                </c:pt>
              </c:numCache>
            </c:numRef>
          </c:val>
        </c:ser>
        <c:ser>
          <c:idx val="3"/>
          <c:order val="3"/>
          <c:tx>
            <c:strRef>
              <c:f>Лист1!$E$1</c:f>
              <c:strCache>
                <c:ptCount val="1"/>
                <c:pt idx="0">
                  <c:v>Кредиты кредитных организаций</c:v>
                </c:pt>
              </c:strCache>
            </c:strRef>
          </c:tx>
          <c:spPr>
            <a:solidFill>
              <a:schemeClr val="accent4">
                <a:lumMod val="40000"/>
                <a:lumOff val="60000"/>
              </a:schemeClr>
            </a:solidFill>
            <a:ln>
              <a:solidFill>
                <a:schemeClr val="bg1"/>
              </a:solidFill>
            </a:ln>
            <a:scene3d>
              <a:camera prst="orthographicFront"/>
              <a:lightRig rig="threePt" dir="t"/>
            </a:scene3d>
            <a:sp3d>
              <a:bevelT/>
            </a:sp3d>
          </c:spPr>
          <c:invertIfNegative val="0"/>
          <c:dPt>
            <c:idx val="0"/>
            <c:invertIfNegative val="0"/>
            <c:bubble3D val="0"/>
          </c:dPt>
          <c:dLbls>
            <c:dLbl>
              <c:idx val="6"/>
              <c:spPr/>
              <c:txPr>
                <a:bodyPr/>
                <a:lstStyle/>
                <a:p>
                  <a:pPr>
                    <a:defRPr sz="1100" b="1">
                      <a:solidFill>
                        <a:schemeClr val="accent1">
                          <a:lumMod val="50000"/>
                        </a:schemeClr>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txPr>
              <a:bodyPr/>
              <a:lstStyle/>
              <a:p>
                <a:pPr>
                  <a:defRPr sz="1100" b="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dLbls>
          <c:cat>
            <c:strRef>
              <c:f>Лист1!$A$2:$A$15</c:f>
              <c:strCache>
                <c:ptCount val="14"/>
                <c:pt idx="0">
                  <c:v>Госдолг на 01.01.2014</c:v>
                </c:pt>
                <c:pt idx="1">
                  <c:v>Расходы на обслуживание 2013 год</c:v>
                </c:pt>
                <c:pt idx="2">
                  <c:v>Госдолг на 01.01.2015</c:v>
                </c:pt>
                <c:pt idx="3">
                  <c:v>Расходы на обслуживание 2014 год</c:v>
                </c:pt>
                <c:pt idx="4">
                  <c:v>Госдолг на 01.01.2016</c:v>
                </c:pt>
                <c:pt idx="5">
                  <c:v>Расходы на обслуживание 2015 год</c:v>
                </c:pt>
                <c:pt idx="6">
                  <c:v>Госдолг на 01.01.2017</c:v>
                </c:pt>
                <c:pt idx="7">
                  <c:v>Расходы на обслуживание 2016 год</c:v>
                </c:pt>
                <c:pt idx="8">
                  <c:v>Госдолг на 01.01.2018</c:v>
                </c:pt>
                <c:pt idx="9">
                  <c:v>Расходы на обслуживание 2017 год</c:v>
                </c:pt>
                <c:pt idx="10">
                  <c:v>Госдолг на 01.01.2019</c:v>
                </c:pt>
                <c:pt idx="11">
                  <c:v>Расходы на обслуживание 2018 год</c:v>
                </c:pt>
                <c:pt idx="12">
                  <c:v>Госдолг на 01.01.2020</c:v>
                </c:pt>
                <c:pt idx="13">
                  <c:v>Расходы на обслуживание 2019 год</c:v>
                </c:pt>
              </c:strCache>
            </c:strRef>
          </c:cat>
          <c:val>
            <c:numRef>
              <c:f>Лист1!$E$2:$E$15</c:f>
              <c:numCache>
                <c:formatCode>General</c:formatCode>
                <c:ptCount val="14"/>
                <c:pt idx="0" formatCode="#,##0">
                  <c:v>1700</c:v>
                </c:pt>
                <c:pt idx="2" formatCode="#,##0">
                  <c:v>5846.8559999999998</c:v>
                </c:pt>
                <c:pt idx="4" formatCode="#,##0">
                  <c:v>3700</c:v>
                </c:pt>
                <c:pt idx="6" formatCode="#,##0">
                  <c:v>4085</c:v>
                </c:pt>
                <c:pt idx="8" formatCode="#,##0">
                  <c:v>4840</c:v>
                </c:pt>
                <c:pt idx="10" formatCode="#,##0">
                  <c:v>9430.8917999999994</c:v>
                </c:pt>
                <c:pt idx="12" formatCode="#,##0">
                  <c:v>6883.2948999999999</c:v>
                </c:pt>
              </c:numCache>
            </c:numRef>
          </c:val>
        </c:ser>
        <c:ser>
          <c:idx val="4"/>
          <c:order val="4"/>
          <c:tx>
            <c:strRef>
              <c:f>Лист1!$F$1</c:f>
              <c:strCache>
                <c:ptCount val="1"/>
                <c:pt idx="0">
                  <c:v>Кредиты международных финансовых организаций</c:v>
                </c:pt>
              </c:strCache>
            </c:strRef>
          </c:tx>
          <c:spPr>
            <a:solidFill>
              <a:schemeClr val="tx2">
                <a:lumMod val="60000"/>
                <a:lumOff val="40000"/>
              </a:schemeClr>
            </a:solidFill>
            <a:ln>
              <a:solidFill>
                <a:schemeClr val="bg1"/>
              </a:solidFill>
            </a:ln>
            <a:scene3d>
              <a:camera prst="orthographicFront"/>
              <a:lightRig rig="threePt" dir="t"/>
            </a:scene3d>
            <a:sp3d>
              <a:bevelT/>
            </a:sp3d>
          </c:spPr>
          <c:invertIfNegative val="0"/>
          <c:dPt>
            <c:idx val="0"/>
            <c:invertIfNegative val="0"/>
            <c:bubble3D val="0"/>
          </c:dPt>
          <c:dLbls>
            <c:dLbl>
              <c:idx val="6"/>
              <c:spPr/>
              <c:txPr>
                <a:bodyPr/>
                <a:lstStyle/>
                <a:p>
                  <a:pPr>
                    <a:defRPr sz="1100" b="1">
                      <a:solidFill>
                        <a:schemeClr val="accent1">
                          <a:lumMod val="50000"/>
                        </a:schemeClr>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txPr>
              <a:bodyPr/>
              <a:lstStyle/>
              <a:p>
                <a:pPr>
                  <a:defRPr sz="1100" b="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dLbls>
          <c:cat>
            <c:strRef>
              <c:f>Лист1!$A$2:$A$15</c:f>
              <c:strCache>
                <c:ptCount val="14"/>
                <c:pt idx="0">
                  <c:v>Госдолг на 01.01.2014</c:v>
                </c:pt>
                <c:pt idx="1">
                  <c:v>Расходы на обслуживание 2013 год</c:v>
                </c:pt>
                <c:pt idx="2">
                  <c:v>Госдолг на 01.01.2015</c:v>
                </c:pt>
                <c:pt idx="3">
                  <c:v>Расходы на обслуживание 2014 год</c:v>
                </c:pt>
                <c:pt idx="4">
                  <c:v>Госдолг на 01.01.2016</c:v>
                </c:pt>
                <c:pt idx="5">
                  <c:v>Расходы на обслуживание 2015 год</c:v>
                </c:pt>
                <c:pt idx="6">
                  <c:v>Госдолг на 01.01.2017</c:v>
                </c:pt>
                <c:pt idx="7">
                  <c:v>Расходы на обслуживание 2016 год</c:v>
                </c:pt>
                <c:pt idx="8">
                  <c:v>Госдолг на 01.01.2018</c:v>
                </c:pt>
                <c:pt idx="9">
                  <c:v>Расходы на обслуживание 2017 год</c:v>
                </c:pt>
                <c:pt idx="10">
                  <c:v>Госдолг на 01.01.2019</c:v>
                </c:pt>
                <c:pt idx="11">
                  <c:v>Расходы на обслуживание 2018 год</c:v>
                </c:pt>
                <c:pt idx="12">
                  <c:v>Госдолг на 01.01.2020</c:v>
                </c:pt>
                <c:pt idx="13">
                  <c:v>Расходы на обслуживание 2019 год</c:v>
                </c:pt>
              </c:strCache>
            </c:strRef>
          </c:cat>
          <c:val>
            <c:numRef>
              <c:f>Лист1!$F$2:$F$15</c:f>
              <c:numCache>
                <c:formatCode>General</c:formatCode>
                <c:ptCount val="14"/>
                <c:pt idx="0" formatCode="#,##0">
                  <c:v>1000</c:v>
                </c:pt>
                <c:pt idx="2" formatCode="#,##0">
                  <c:v>500</c:v>
                </c:pt>
                <c:pt idx="4" formatCode="#,##0">
                  <c:v>458.33300000000003</c:v>
                </c:pt>
                <c:pt idx="6" formatCode="#,##0">
                  <c:v>374.99900000000002</c:v>
                </c:pt>
                <c:pt idx="8" formatCode="#,##0">
                  <c:v>291.666</c:v>
                </c:pt>
                <c:pt idx="10" formatCode="#,##0">
                  <c:v>208.33199999999999</c:v>
                </c:pt>
                <c:pt idx="12" formatCode="#,##0">
                  <c:v>124.998</c:v>
                </c:pt>
              </c:numCache>
            </c:numRef>
          </c:val>
        </c:ser>
        <c:dLbls>
          <c:showLegendKey val="0"/>
          <c:showVal val="0"/>
          <c:showCatName val="0"/>
          <c:showSerName val="0"/>
          <c:showPercent val="0"/>
          <c:showBubbleSize val="0"/>
        </c:dLbls>
        <c:gapWidth val="0"/>
        <c:overlap val="100"/>
        <c:axId val="123677696"/>
        <c:axId val="123720448"/>
      </c:barChart>
      <c:lineChart>
        <c:grouping val="standard"/>
        <c:varyColors val="0"/>
        <c:ser>
          <c:idx val="6"/>
          <c:order val="6"/>
          <c:tx>
            <c:strRef>
              <c:f>Лист1!$H$1</c:f>
              <c:strCache>
                <c:ptCount val="1"/>
                <c:pt idx="0">
                  <c:v>Доля расходов на обслуживание госдолга к расходам бюджета без учета расходов за счет субвенций</c:v>
                </c:pt>
              </c:strCache>
            </c:strRef>
          </c:tx>
          <c:spPr>
            <a:ln>
              <a:solidFill>
                <a:schemeClr val="accent6">
                  <a:lumMod val="75000"/>
                </a:schemeClr>
              </a:solidFill>
            </a:ln>
          </c:spPr>
          <c:marker>
            <c:symbol val="circle"/>
            <c:size val="7"/>
            <c:spPr>
              <a:solidFill>
                <a:schemeClr val="accent6">
                  <a:lumMod val="75000"/>
                </a:schemeClr>
              </a:solidFill>
            </c:spPr>
          </c:marker>
          <c:dPt>
            <c:idx val="0"/>
            <c:marker>
              <c:symbol val="none"/>
            </c:marker>
            <c:bubble3D val="0"/>
          </c:dPt>
          <c:dPt>
            <c:idx val="2"/>
            <c:marker>
              <c:symbol val="none"/>
            </c:marker>
            <c:bubble3D val="0"/>
          </c:dPt>
          <c:dPt>
            <c:idx val="4"/>
            <c:marker>
              <c:symbol val="none"/>
            </c:marker>
            <c:bubble3D val="0"/>
          </c:dPt>
          <c:dPt>
            <c:idx val="6"/>
            <c:marker>
              <c:symbol val="none"/>
            </c:marker>
            <c:bubble3D val="0"/>
          </c:dPt>
          <c:dPt>
            <c:idx val="8"/>
            <c:marker>
              <c:symbol val="none"/>
            </c:marker>
            <c:bubble3D val="0"/>
          </c:dPt>
          <c:dPt>
            <c:idx val="10"/>
            <c:marker>
              <c:symbol val="none"/>
            </c:marker>
            <c:bubble3D val="0"/>
          </c:dPt>
          <c:dPt>
            <c:idx val="12"/>
            <c:marker>
              <c:symbol val="none"/>
            </c:marker>
            <c:bubble3D val="0"/>
          </c:dPt>
          <c:dLbls>
            <c:dLbl>
              <c:idx val="0"/>
              <c:delete val="1"/>
            </c:dLbl>
            <c:dLbl>
              <c:idx val="1"/>
              <c:tx>
                <c:rich>
                  <a:bodyPr/>
                  <a:lstStyle/>
                  <a:p>
                    <a:r>
                      <a:rPr lang="ru-RU" sz="1200" b="1" dirty="0" smtClean="0">
                        <a:latin typeface="Times New Roman" panose="02020603050405020304" pitchFamily="18" charset="0"/>
                        <a:cs typeface="Times New Roman" panose="02020603050405020304" pitchFamily="18" charset="0"/>
                      </a:rPr>
                      <a:t>1,2%**</a:t>
                    </a:r>
                    <a:endParaRPr lang="en-US" dirty="0"/>
                  </a:p>
                </c:rich>
              </c:tx>
              <c:dLblPos val="t"/>
              <c:showLegendKey val="0"/>
              <c:showVal val="1"/>
              <c:showCatName val="0"/>
              <c:showSerName val="0"/>
              <c:showPercent val="0"/>
              <c:showBubbleSize val="0"/>
            </c:dLbl>
            <c:dLbl>
              <c:idx val="2"/>
              <c:delete val="1"/>
            </c:dLbl>
            <c:dLbl>
              <c:idx val="3"/>
              <c:tx>
                <c:rich>
                  <a:bodyPr/>
                  <a:lstStyle/>
                  <a:p>
                    <a:r>
                      <a:rPr lang="ru-RU" sz="1200" b="1" dirty="0" smtClean="0">
                        <a:latin typeface="Times New Roman" panose="02020603050405020304" pitchFamily="18" charset="0"/>
                        <a:cs typeface="Times New Roman" panose="02020603050405020304" pitchFamily="18" charset="0"/>
                      </a:rPr>
                      <a:t>1,1%**</a:t>
                    </a:r>
                    <a:endParaRPr lang="en-US" dirty="0"/>
                  </a:p>
                </c:rich>
              </c:tx>
              <c:dLblPos val="t"/>
              <c:showLegendKey val="0"/>
              <c:showVal val="1"/>
              <c:showCatName val="0"/>
              <c:showSerName val="0"/>
              <c:showPercent val="0"/>
              <c:showBubbleSize val="0"/>
            </c:dLbl>
            <c:dLbl>
              <c:idx val="4"/>
              <c:delete val="1"/>
            </c:dLbl>
            <c:dLbl>
              <c:idx val="5"/>
              <c:tx>
                <c:rich>
                  <a:bodyPr/>
                  <a:lstStyle/>
                  <a:p>
                    <a:r>
                      <a:rPr lang="ru-RU" sz="1200" b="1" dirty="0" smtClean="0">
                        <a:latin typeface="Times New Roman" panose="02020603050405020304" pitchFamily="18" charset="0"/>
                        <a:cs typeface="Times New Roman" panose="02020603050405020304" pitchFamily="18" charset="0"/>
                      </a:rPr>
                      <a:t>0,9%**</a:t>
                    </a:r>
                    <a:endParaRPr lang="en-US" dirty="0"/>
                  </a:p>
                </c:rich>
              </c:tx>
              <c:dLblPos val="t"/>
              <c:showLegendKey val="0"/>
              <c:showVal val="1"/>
              <c:showCatName val="0"/>
              <c:showSerName val="0"/>
              <c:showPercent val="0"/>
              <c:showBubbleSize val="0"/>
            </c:dLbl>
            <c:dLbl>
              <c:idx val="6"/>
              <c:delete val="1"/>
            </c:dLbl>
            <c:dLbl>
              <c:idx val="7"/>
              <c:tx>
                <c:rich>
                  <a:bodyPr/>
                  <a:lstStyle/>
                  <a:p>
                    <a:r>
                      <a:rPr lang="ru-RU" sz="1200" b="1" dirty="0" smtClean="0">
                        <a:latin typeface="Times New Roman" panose="02020603050405020304" pitchFamily="18" charset="0"/>
                        <a:cs typeface="Times New Roman" panose="02020603050405020304" pitchFamily="18" charset="0"/>
                      </a:rPr>
                      <a:t>0,5%**</a:t>
                    </a:r>
                    <a:endParaRPr lang="en-US" dirty="0"/>
                  </a:p>
                </c:rich>
              </c:tx>
              <c:dLblPos val="t"/>
              <c:showLegendKey val="0"/>
              <c:showVal val="1"/>
              <c:showCatName val="0"/>
              <c:showSerName val="0"/>
              <c:showPercent val="0"/>
              <c:showBubbleSize val="0"/>
            </c:dLbl>
            <c:dLbl>
              <c:idx val="8"/>
              <c:delete val="1"/>
            </c:dLbl>
            <c:dLbl>
              <c:idx val="9"/>
              <c:tx>
                <c:rich>
                  <a:bodyPr/>
                  <a:lstStyle/>
                  <a:p>
                    <a:r>
                      <a:rPr lang="ru-RU" sz="1200" b="1" dirty="0" smtClean="0">
                        <a:latin typeface="Times New Roman" panose="02020603050405020304" pitchFamily="18" charset="0"/>
                        <a:cs typeface="Times New Roman" panose="02020603050405020304" pitchFamily="18" charset="0"/>
                      </a:rPr>
                      <a:t>1,1%**</a:t>
                    </a:r>
                    <a:endParaRPr lang="en-US" dirty="0"/>
                  </a:p>
                </c:rich>
              </c:tx>
              <c:dLblPos val="t"/>
              <c:showLegendKey val="0"/>
              <c:showVal val="1"/>
              <c:showCatName val="0"/>
              <c:showSerName val="0"/>
              <c:showPercent val="0"/>
              <c:showBubbleSize val="0"/>
            </c:dLbl>
            <c:dLbl>
              <c:idx val="10"/>
              <c:delete val="1"/>
            </c:dLbl>
            <c:dLbl>
              <c:idx val="11"/>
              <c:tx>
                <c:rich>
                  <a:bodyPr/>
                  <a:lstStyle/>
                  <a:p>
                    <a:r>
                      <a:rPr lang="ru-RU" sz="1200" b="1" dirty="0" smtClean="0">
                        <a:latin typeface="Times New Roman" panose="02020603050405020304" pitchFamily="18" charset="0"/>
                        <a:cs typeface="Times New Roman" panose="02020603050405020304" pitchFamily="18" charset="0"/>
                      </a:rPr>
                      <a:t>1,5%**</a:t>
                    </a:r>
                    <a:endParaRPr lang="en-US" dirty="0"/>
                  </a:p>
                </c:rich>
              </c:tx>
              <c:dLblPos val="t"/>
              <c:showLegendKey val="0"/>
              <c:showVal val="1"/>
              <c:showCatName val="0"/>
              <c:showSerName val="0"/>
              <c:showPercent val="0"/>
              <c:showBubbleSize val="0"/>
            </c:dLbl>
            <c:dLbl>
              <c:idx val="12"/>
              <c:delete val="1"/>
            </c:dLbl>
            <c:dLbl>
              <c:idx val="13"/>
              <c:layout>
                <c:manualLayout>
                  <c:x val="-3.7872767970281496E-2"/>
                  <c:y val="-2.945712496287985E-2"/>
                </c:manualLayout>
              </c:layout>
              <c:tx>
                <c:rich>
                  <a:bodyPr/>
                  <a:lstStyle/>
                  <a:p>
                    <a:r>
                      <a:rPr lang="ru-RU" sz="1200" b="1" dirty="0" smtClean="0">
                        <a:latin typeface="Times New Roman" panose="02020603050405020304" pitchFamily="18" charset="0"/>
                        <a:cs typeface="Times New Roman" panose="02020603050405020304" pitchFamily="18" charset="0"/>
                      </a:rPr>
                      <a:t>1,5%**</a:t>
                    </a:r>
                    <a:endParaRPr lang="en-US" dirty="0"/>
                  </a:p>
                </c:rich>
              </c:tx>
              <c:dLblPos val="r"/>
              <c:showLegendKey val="0"/>
              <c:showVal val="1"/>
              <c:showCatName val="0"/>
              <c:showSerName val="0"/>
              <c:showPercent val="0"/>
              <c:showBubbleSize val="0"/>
            </c:dLbl>
            <c:txPr>
              <a:bodyPr/>
              <a:lstStyle/>
              <a:p>
                <a:pPr>
                  <a:defRPr sz="1200" b="1">
                    <a:latin typeface="Times New Roman" panose="02020603050405020304" pitchFamily="18" charset="0"/>
                    <a:cs typeface="Times New Roman" panose="02020603050405020304" pitchFamily="18" charset="0"/>
                  </a:defRPr>
                </a:pPr>
                <a:endParaRPr lang="ru-RU"/>
              </a:p>
            </c:txPr>
            <c:dLblPos val="t"/>
            <c:showLegendKey val="0"/>
            <c:showVal val="1"/>
            <c:showCatName val="0"/>
            <c:showSerName val="0"/>
            <c:showPercent val="0"/>
            <c:showBubbleSize val="0"/>
            <c:showLeaderLines val="0"/>
          </c:dLbls>
          <c:cat>
            <c:strRef>
              <c:f>Лист1!$A$2:$A$15</c:f>
              <c:strCache>
                <c:ptCount val="14"/>
                <c:pt idx="0">
                  <c:v>Госдолг на 01.01.2014</c:v>
                </c:pt>
                <c:pt idx="1">
                  <c:v>Расходы на обслуживание 2013 год</c:v>
                </c:pt>
                <c:pt idx="2">
                  <c:v>Госдолг на 01.01.2015</c:v>
                </c:pt>
                <c:pt idx="3">
                  <c:v>Расходы на обслуживание 2014 год</c:v>
                </c:pt>
                <c:pt idx="4">
                  <c:v>Госдолг на 01.01.2016</c:v>
                </c:pt>
                <c:pt idx="5">
                  <c:v>Расходы на обслуживание 2015 год</c:v>
                </c:pt>
                <c:pt idx="6">
                  <c:v>Госдолг на 01.01.2017</c:v>
                </c:pt>
                <c:pt idx="7">
                  <c:v>Расходы на обслуживание 2016 год</c:v>
                </c:pt>
                <c:pt idx="8">
                  <c:v>Госдолг на 01.01.2018</c:v>
                </c:pt>
                <c:pt idx="9">
                  <c:v>Расходы на обслуживание 2017 год</c:v>
                </c:pt>
                <c:pt idx="10">
                  <c:v>Госдолг на 01.01.2019</c:v>
                </c:pt>
                <c:pt idx="11">
                  <c:v>Расходы на обслуживание 2018 год</c:v>
                </c:pt>
                <c:pt idx="12">
                  <c:v>Госдолг на 01.01.2020</c:v>
                </c:pt>
                <c:pt idx="13">
                  <c:v>Расходы на обслуживание 2019 год</c:v>
                </c:pt>
              </c:strCache>
            </c:strRef>
          </c:cat>
          <c:val>
            <c:numRef>
              <c:f>Лист1!$H$2:$H$15</c:f>
              <c:numCache>
                <c:formatCode>0.00</c:formatCode>
                <c:ptCount val="14"/>
                <c:pt idx="0">
                  <c:v>19000</c:v>
                </c:pt>
                <c:pt idx="1">
                  <c:v>19000</c:v>
                </c:pt>
                <c:pt idx="2">
                  <c:v>18500</c:v>
                </c:pt>
                <c:pt idx="3">
                  <c:v>18500</c:v>
                </c:pt>
                <c:pt idx="4">
                  <c:v>17500</c:v>
                </c:pt>
                <c:pt idx="5">
                  <c:v>17500</c:v>
                </c:pt>
                <c:pt idx="6">
                  <c:v>16500</c:v>
                </c:pt>
                <c:pt idx="7">
                  <c:v>16500</c:v>
                </c:pt>
                <c:pt idx="8">
                  <c:v>18000</c:v>
                </c:pt>
                <c:pt idx="9">
                  <c:v>18000</c:v>
                </c:pt>
                <c:pt idx="10">
                  <c:v>20000</c:v>
                </c:pt>
                <c:pt idx="11">
                  <c:v>20000</c:v>
                </c:pt>
                <c:pt idx="12">
                  <c:v>20000</c:v>
                </c:pt>
                <c:pt idx="13">
                  <c:v>20000</c:v>
                </c:pt>
              </c:numCache>
            </c:numRef>
          </c:val>
          <c:smooth val="0"/>
        </c:ser>
        <c:dLbls>
          <c:showLegendKey val="0"/>
          <c:showVal val="0"/>
          <c:showCatName val="0"/>
          <c:showSerName val="0"/>
          <c:showPercent val="0"/>
          <c:showBubbleSize val="0"/>
        </c:dLbls>
        <c:marker val="1"/>
        <c:smooth val="0"/>
        <c:axId val="123677696"/>
        <c:axId val="123720448"/>
      </c:lineChart>
      <c:lineChart>
        <c:grouping val="standard"/>
        <c:varyColors val="0"/>
        <c:ser>
          <c:idx val="5"/>
          <c:order val="5"/>
          <c:tx>
            <c:strRef>
              <c:f>Лист1!$G$1</c:f>
              <c:strCache>
                <c:ptCount val="1"/>
                <c:pt idx="0">
                  <c:v>Отношение государственного долга к собственным доходам</c:v>
                </c:pt>
              </c:strCache>
            </c:strRef>
          </c:tx>
          <c:spPr>
            <a:ln>
              <a:solidFill>
                <a:srgbClr val="FF0000"/>
              </a:solidFill>
            </a:ln>
          </c:spPr>
          <c:marker>
            <c:spPr>
              <a:solidFill>
                <a:srgbClr val="FF0000"/>
              </a:solidFill>
            </c:spPr>
          </c:marker>
          <c:dPt>
            <c:idx val="1"/>
            <c:marker>
              <c:symbol val="none"/>
            </c:marker>
            <c:bubble3D val="0"/>
          </c:dPt>
          <c:dPt>
            <c:idx val="3"/>
            <c:marker>
              <c:symbol val="none"/>
            </c:marker>
            <c:bubble3D val="0"/>
          </c:dPt>
          <c:dPt>
            <c:idx val="5"/>
            <c:marker>
              <c:symbol val="none"/>
            </c:marker>
            <c:bubble3D val="0"/>
          </c:dPt>
          <c:dPt>
            <c:idx val="7"/>
            <c:marker>
              <c:symbol val="none"/>
            </c:marker>
            <c:bubble3D val="0"/>
          </c:dPt>
          <c:dPt>
            <c:idx val="9"/>
            <c:marker>
              <c:symbol val="none"/>
            </c:marker>
            <c:bubble3D val="0"/>
          </c:dPt>
          <c:dPt>
            <c:idx val="11"/>
            <c:marker>
              <c:symbol val="none"/>
            </c:marker>
            <c:bubble3D val="0"/>
          </c:dPt>
          <c:dPt>
            <c:idx val="13"/>
            <c:marker>
              <c:symbol val="none"/>
            </c:marker>
            <c:bubble3D val="0"/>
          </c:dPt>
          <c:dLbls>
            <c:dLbl>
              <c:idx val="0"/>
              <c:tx>
                <c:rich>
                  <a:bodyPr/>
                  <a:lstStyle/>
                  <a:p>
                    <a:r>
                      <a:rPr lang="en-US">
                        <a:latin typeface="Times New Roman" panose="02020603050405020304" pitchFamily="18" charset="0"/>
                        <a:cs typeface="Times New Roman" panose="02020603050405020304" pitchFamily="18" charset="0"/>
                      </a:rPr>
                      <a:t>48,2</a:t>
                    </a:r>
                    <a:r>
                      <a:rPr lang="en-US" smtClean="0">
                        <a:latin typeface="Times New Roman" panose="02020603050405020304" pitchFamily="18" charset="0"/>
                        <a:cs typeface="Times New Roman" panose="02020603050405020304" pitchFamily="18" charset="0"/>
                      </a:rPr>
                      <a:t>%</a:t>
                    </a:r>
                    <a:r>
                      <a:rPr lang="ru-RU" smtClean="0">
                        <a:latin typeface="Times New Roman" panose="02020603050405020304" pitchFamily="18" charset="0"/>
                        <a:cs typeface="Times New Roman" panose="02020603050405020304" pitchFamily="18" charset="0"/>
                      </a:rPr>
                      <a:t>*</a:t>
                    </a:r>
                    <a:endParaRPr lang="en-US"/>
                  </a:p>
                </c:rich>
              </c:tx>
              <c:dLblPos val="t"/>
              <c:showLegendKey val="0"/>
              <c:showVal val="1"/>
              <c:showCatName val="0"/>
              <c:showSerName val="0"/>
              <c:showPercent val="0"/>
              <c:showBubbleSize val="0"/>
            </c:dLbl>
            <c:dLbl>
              <c:idx val="1"/>
              <c:delete val="1"/>
            </c:dLbl>
            <c:dLbl>
              <c:idx val="2"/>
              <c:tx>
                <c:rich>
                  <a:bodyPr/>
                  <a:lstStyle/>
                  <a:p>
                    <a:r>
                      <a:rPr lang="en-US">
                        <a:latin typeface="Times New Roman" panose="02020603050405020304" pitchFamily="18" charset="0"/>
                        <a:cs typeface="Times New Roman" panose="02020603050405020304" pitchFamily="18" charset="0"/>
                      </a:rPr>
                      <a:t>58,2</a:t>
                    </a:r>
                    <a:r>
                      <a:rPr lang="en-US" smtClean="0">
                        <a:latin typeface="Times New Roman" panose="02020603050405020304" pitchFamily="18" charset="0"/>
                        <a:cs typeface="Times New Roman" panose="02020603050405020304" pitchFamily="18" charset="0"/>
                      </a:rPr>
                      <a:t>%</a:t>
                    </a:r>
                    <a:r>
                      <a:rPr lang="ru-RU" smtClean="0">
                        <a:latin typeface="Times New Roman" panose="02020603050405020304" pitchFamily="18" charset="0"/>
                        <a:cs typeface="Times New Roman" panose="02020603050405020304" pitchFamily="18" charset="0"/>
                      </a:rPr>
                      <a:t>*</a:t>
                    </a:r>
                    <a:endParaRPr lang="en-US"/>
                  </a:p>
                </c:rich>
              </c:tx>
              <c:dLblPos val="t"/>
              <c:showLegendKey val="0"/>
              <c:showVal val="1"/>
              <c:showCatName val="0"/>
              <c:showSerName val="0"/>
              <c:showPercent val="0"/>
              <c:showBubbleSize val="0"/>
            </c:dLbl>
            <c:dLbl>
              <c:idx val="3"/>
              <c:delete val="1"/>
            </c:dLbl>
            <c:dLbl>
              <c:idx val="4"/>
              <c:tx>
                <c:rich>
                  <a:bodyPr/>
                  <a:lstStyle/>
                  <a:p>
                    <a:r>
                      <a:rPr lang="en-US">
                        <a:latin typeface="Times New Roman" panose="02020603050405020304" pitchFamily="18" charset="0"/>
                        <a:cs typeface="Times New Roman" panose="02020603050405020304" pitchFamily="18" charset="0"/>
                      </a:rPr>
                      <a:t>65,1</a:t>
                    </a:r>
                    <a:r>
                      <a:rPr lang="en-US" smtClean="0">
                        <a:latin typeface="Times New Roman" panose="02020603050405020304" pitchFamily="18" charset="0"/>
                        <a:cs typeface="Times New Roman" panose="02020603050405020304" pitchFamily="18" charset="0"/>
                      </a:rPr>
                      <a:t>%</a:t>
                    </a:r>
                    <a:r>
                      <a:rPr lang="ru-RU" smtClean="0">
                        <a:latin typeface="Times New Roman" panose="02020603050405020304" pitchFamily="18" charset="0"/>
                        <a:cs typeface="Times New Roman" panose="02020603050405020304" pitchFamily="18" charset="0"/>
                      </a:rPr>
                      <a:t>*</a:t>
                    </a:r>
                    <a:endParaRPr lang="en-US"/>
                  </a:p>
                </c:rich>
              </c:tx>
              <c:dLblPos val="t"/>
              <c:showLegendKey val="0"/>
              <c:showVal val="1"/>
              <c:showCatName val="0"/>
              <c:showSerName val="0"/>
              <c:showPercent val="0"/>
              <c:showBubbleSize val="0"/>
            </c:dLbl>
            <c:dLbl>
              <c:idx val="5"/>
              <c:delete val="1"/>
            </c:dLbl>
            <c:dLbl>
              <c:idx val="6"/>
              <c:tx>
                <c:rich>
                  <a:bodyPr/>
                  <a:lstStyle/>
                  <a:p>
                    <a:r>
                      <a:rPr lang="en-US">
                        <a:latin typeface="Times New Roman" panose="02020603050405020304" pitchFamily="18" charset="0"/>
                        <a:cs typeface="Times New Roman" panose="02020603050405020304" pitchFamily="18" charset="0"/>
                      </a:rPr>
                      <a:t>55,6</a:t>
                    </a:r>
                    <a:r>
                      <a:rPr lang="en-US" smtClean="0">
                        <a:latin typeface="Times New Roman" panose="02020603050405020304" pitchFamily="18" charset="0"/>
                        <a:cs typeface="Times New Roman" panose="02020603050405020304" pitchFamily="18" charset="0"/>
                      </a:rPr>
                      <a:t>%</a:t>
                    </a:r>
                    <a:r>
                      <a:rPr lang="ru-RU" smtClean="0">
                        <a:latin typeface="Times New Roman" panose="02020603050405020304" pitchFamily="18" charset="0"/>
                        <a:cs typeface="Times New Roman" panose="02020603050405020304" pitchFamily="18" charset="0"/>
                      </a:rPr>
                      <a:t>*</a:t>
                    </a:r>
                    <a:endParaRPr lang="en-US"/>
                  </a:p>
                </c:rich>
              </c:tx>
              <c:dLblPos val="t"/>
              <c:showLegendKey val="0"/>
              <c:showVal val="1"/>
              <c:showCatName val="0"/>
              <c:showSerName val="0"/>
              <c:showPercent val="0"/>
              <c:showBubbleSize val="0"/>
            </c:dLbl>
            <c:dLbl>
              <c:idx val="7"/>
              <c:delete val="1"/>
            </c:dLbl>
            <c:dLbl>
              <c:idx val="8"/>
              <c:tx>
                <c:rich>
                  <a:bodyPr/>
                  <a:lstStyle/>
                  <a:p>
                    <a:r>
                      <a:rPr lang="en-US">
                        <a:latin typeface="Times New Roman" panose="02020603050405020304" pitchFamily="18" charset="0"/>
                        <a:cs typeface="Times New Roman" panose="02020603050405020304" pitchFamily="18" charset="0"/>
                      </a:rPr>
                      <a:t>57,3</a:t>
                    </a:r>
                    <a:r>
                      <a:rPr lang="en-US" smtClean="0">
                        <a:latin typeface="Times New Roman" panose="02020603050405020304" pitchFamily="18" charset="0"/>
                        <a:cs typeface="Times New Roman" panose="02020603050405020304" pitchFamily="18" charset="0"/>
                      </a:rPr>
                      <a:t>%</a:t>
                    </a:r>
                    <a:r>
                      <a:rPr lang="ru-RU" smtClean="0">
                        <a:latin typeface="Times New Roman" panose="02020603050405020304" pitchFamily="18" charset="0"/>
                        <a:cs typeface="Times New Roman" panose="02020603050405020304" pitchFamily="18" charset="0"/>
                      </a:rPr>
                      <a:t>*</a:t>
                    </a:r>
                    <a:endParaRPr lang="en-US"/>
                  </a:p>
                </c:rich>
              </c:tx>
              <c:dLblPos val="t"/>
              <c:showLegendKey val="0"/>
              <c:showVal val="1"/>
              <c:showCatName val="0"/>
              <c:showSerName val="0"/>
              <c:showPercent val="0"/>
              <c:showBubbleSize val="0"/>
            </c:dLbl>
            <c:dLbl>
              <c:idx val="9"/>
              <c:delete val="1"/>
            </c:dLbl>
            <c:dLbl>
              <c:idx val="10"/>
              <c:tx>
                <c:rich>
                  <a:bodyPr/>
                  <a:lstStyle/>
                  <a:p>
                    <a:r>
                      <a:rPr lang="en-US">
                        <a:latin typeface="Times New Roman" panose="02020603050405020304" pitchFamily="18" charset="0"/>
                        <a:cs typeface="Times New Roman" panose="02020603050405020304" pitchFamily="18" charset="0"/>
                      </a:rPr>
                      <a:t>55,1</a:t>
                    </a:r>
                    <a:r>
                      <a:rPr lang="en-US" smtClean="0">
                        <a:latin typeface="Times New Roman" panose="02020603050405020304" pitchFamily="18" charset="0"/>
                        <a:cs typeface="Times New Roman" panose="02020603050405020304" pitchFamily="18" charset="0"/>
                      </a:rPr>
                      <a:t>%</a:t>
                    </a:r>
                    <a:r>
                      <a:rPr lang="ru-RU" smtClean="0">
                        <a:latin typeface="Times New Roman" panose="02020603050405020304" pitchFamily="18" charset="0"/>
                        <a:cs typeface="Times New Roman" panose="02020603050405020304" pitchFamily="18" charset="0"/>
                      </a:rPr>
                      <a:t>*</a:t>
                    </a:r>
                    <a:endParaRPr lang="en-US"/>
                  </a:p>
                </c:rich>
              </c:tx>
              <c:dLblPos val="t"/>
              <c:showLegendKey val="0"/>
              <c:showVal val="1"/>
              <c:showCatName val="0"/>
              <c:showSerName val="0"/>
              <c:showPercent val="0"/>
              <c:showBubbleSize val="0"/>
            </c:dLbl>
            <c:dLbl>
              <c:idx val="11"/>
              <c:delete val="1"/>
            </c:dLbl>
            <c:dLbl>
              <c:idx val="12"/>
              <c:tx>
                <c:rich>
                  <a:bodyPr/>
                  <a:lstStyle/>
                  <a:p>
                    <a:r>
                      <a:rPr lang="en-US">
                        <a:latin typeface="Times New Roman" panose="02020603050405020304" pitchFamily="18" charset="0"/>
                        <a:cs typeface="Times New Roman" panose="02020603050405020304" pitchFamily="18" charset="0"/>
                      </a:rPr>
                      <a:t>52,0</a:t>
                    </a:r>
                    <a:r>
                      <a:rPr lang="en-US" smtClean="0">
                        <a:latin typeface="Times New Roman" panose="02020603050405020304" pitchFamily="18" charset="0"/>
                        <a:cs typeface="Times New Roman" panose="02020603050405020304" pitchFamily="18" charset="0"/>
                      </a:rPr>
                      <a:t>%</a:t>
                    </a:r>
                    <a:r>
                      <a:rPr lang="ru-RU" smtClean="0">
                        <a:latin typeface="Times New Roman" panose="02020603050405020304" pitchFamily="18" charset="0"/>
                        <a:cs typeface="Times New Roman" panose="02020603050405020304" pitchFamily="18" charset="0"/>
                      </a:rPr>
                      <a:t>*</a:t>
                    </a:r>
                    <a:endParaRPr lang="en-US"/>
                  </a:p>
                </c:rich>
              </c:tx>
              <c:dLblPos val="t"/>
              <c:showLegendKey val="0"/>
              <c:showVal val="1"/>
              <c:showCatName val="0"/>
              <c:showSerName val="0"/>
              <c:showPercent val="0"/>
              <c:showBubbleSize val="0"/>
            </c:dLbl>
            <c:dLbl>
              <c:idx val="13"/>
              <c:delete val="1"/>
            </c:dLbl>
            <c:txPr>
              <a:bodyPr/>
              <a:lstStyle/>
              <a:p>
                <a:pPr>
                  <a:defRPr sz="1200" b="1">
                    <a:latin typeface="Times New Roman" panose="02020603050405020304" pitchFamily="18" charset="0"/>
                    <a:cs typeface="Times New Roman" panose="02020603050405020304" pitchFamily="18" charset="0"/>
                  </a:defRPr>
                </a:pPr>
                <a:endParaRPr lang="ru-RU"/>
              </a:p>
            </c:txPr>
            <c:dLblPos val="t"/>
            <c:showLegendKey val="0"/>
            <c:showVal val="1"/>
            <c:showCatName val="0"/>
            <c:showSerName val="0"/>
            <c:showPercent val="0"/>
            <c:showBubbleSize val="0"/>
            <c:showLeaderLines val="0"/>
          </c:dLbls>
          <c:cat>
            <c:strRef>
              <c:f>Лист1!$A$2:$A$15</c:f>
              <c:strCache>
                <c:ptCount val="14"/>
                <c:pt idx="0">
                  <c:v>Госдолг на 01.01.2014</c:v>
                </c:pt>
                <c:pt idx="1">
                  <c:v>Расходы на обслуживание 2013 год</c:v>
                </c:pt>
                <c:pt idx="2">
                  <c:v>Госдолг на 01.01.2015</c:v>
                </c:pt>
                <c:pt idx="3">
                  <c:v>Расходы на обслуживание 2014 год</c:v>
                </c:pt>
                <c:pt idx="4">
                  <c:v>Госдолг на 01.01.2016</c:v>
                </c:pt>
                <c:pt idx="5">
                  <c:v>Расходы на обслуживание 2015 год</c:v>
                </c:pt>
                <c:pt idx="6">
                  <c:v>Госдолг на 01.01.2017</c:v>
                </c:pt>
                <c:pt idx="7">
                  <c:v>Расходы на обслуживание 2016 год</c:v>
                </c:pt>
                <c:pt idx="8">
                  <c:v>Госдолг на 01.01.2018</c:v>
                </c:pt>
                <c:pt idx="9">
                  <c:v>Расходы на обслуживание 2017 год</c:v>
                </c:pt>
                <c:pt idx="10">
                  <c:v>Госдолг на 01.01.2019</c:v>
                </c:pt>
                <c:pt idx="11">
                  <c:v>Расходы на обслуживание 2018 год</c:v>
                </c:pt>
                <c:pt idx="12">
                  <c:v>Госдолг на 01.01.2020</c:v>
                </c:pt>
                <c:pt idx="13">
                  <c:v>Расходы на обслуживание 2019 год</c:v>
                </c:pt>
              </c:strCache>
            </c:strRef>
          </c:cat>
          <c:val>
            <c:numRef>
              <c:f>Лист1!$G$2:$G$15</c:f>
              <c:numCache>
                <c:formatCode>0.0%</c:formatCode>
                <c:ptCount val="14"/>
                <c:pt idx="0">
                  <c:v>0.48199999999999998</c:v>
                </c:pt>
                <c:pt idx="1">
                  <c:v>0.48199999999999998</c:v>
                </c:pt>
                <c:pt idx="2">
                  <c:v>0.58199999999999996</c:v>
                </c:pt>
                <c:pt idx="3">
                  <c:v>0.58199999999999996</c:v>
                </c:pt>
                <c:pt idx="4">
                  <c:v>0.65100000000000002</c:v>
                </c:pt>
                <c:pt idx="5">
                  <c:v>0.65100000000000002</c:v>
                </c:pt>
                <c:pt idx="6">
                  <c:v>0.55600000000000005</c:v>
                </c:pt>
                <c:pt idx="7">
                  <c:v>0.55600000000000005</c:v>
                </c:pt>
                <c:pt idx="8">
                  <c:v>0.57299999999999995</c:v>
                </c:pt>
                <c:pt idx="9">
                  <c:v>0.57299999999999995</c:v>
                </c:pt>
                <c:pt idx="10">
                  <c:v>0.55100000000000005</c:v>
                </c:pt>
                <c:pt idx="11">
                  <c:v>0.55100000000000005</c:v>
                </c:pt>
                <c:pt idx="12">
                  <c:v>0.52</c:v>
                </c:pt>
                <c:pt idx="13">
                  <c:v>0.52</c:v>
                </c:pt>
              </c:numCache>
            </c:numRef>
          </c:val>
          <c:smooth val="0"/>
        </c:ser>
        <c:dLbls>
          <c:showLegendKey val="0"/>
          <c:showVal val="0"/>
          <c:showCatName val="0"/>
          <c:showSerName val="0"/>
          <c:showPercent val="0"/>
          <c:showBubbleSize val="0"/>
        </c:dLbls>
        <c:marker val="1"/>
        <c:smooth val="0"/>
        <c:axId val="123728256"/>
        <c:axId val="123722368"/>
      </c:lineChart>
      <c:catAx>
        <c:axId val="123677696"/>
        <c:scaling>
          <c:orientation val="minMax"/>
        </c:scaling>
        <c:delete val="0"/>
        <c:axPos val="b"/>
        <c:numFmt formatCode="0.0" sourceLinked="1"/>
        <c:majorTickMark val="out"/>
        <c:minorTickMark val="none"/>
        <c:tickLblPos val="nextTo"/>
        <c:txPr>
          <a:bodyPr/>
          <a:lstStyle/>
          <a:p>
            <a:pPr>
              <a:defRPr sz="900" b="1">
                <a:latin typeface="Times New Roman" panose="02020603050405020304" pitchFamily="18" charset="0"/>
                <a:cs typeface="Times New Roman" panose="02020603050405020304" pitchFamily="18" charset="0"/>
              </a:defRPr>
            </a:pPr>
            <a:endParaRPr lang="ru-RU"/>
          </a:p>
        </c:txPr>
        <c:crossAx val="123720448"/>
        <c:crosses val="autoZero"/>
        <c:auto val="1"/>
        <c:lblAlgn val="ctr"/>
        <c:lblOffset val="100"/>
        <c:noMultiLvlLbl val="0"/>
      </c:catAx>
      <c:valAx>
        <c:axId val="123720448"/>
        <c:scaling>
          <c:orientation val="minMax"/>
          <c:max val="24000"/>
          <c:min val="0"/>
        </c:scaling>
        <c:delete val="0"/>
        <c:axPos val="l"/>
        <c:majorGridlines>
          <c:spPr>
            <a:ln>
              <a:noFill/>
            </a:ln>
          </c:spPr>
        </c:majorGridlines>
        <c:title>
          <c:tx>
            <c:rich>
              <a:bodyPr rot="-5400000" vert="horz" anchor="t" anchorCtr="1"/>
              <a:lstStyle/>
              <a:p>
                <a:pPr>
                  <a:defRPr sz="1400" b="0">
                    <a:latin typeface="Times New Roman" panose="02020603050405020304" pitchFamily="18" charset="0"/>
                    <a:cs typeface="Times New Roman" panose="02020603050405020304" pitchFamily="18" charset="0"/>
                  </a:defRPr>
                </a:pPr>
                <a:r>
                  <a:rPr lang="ru-RU" sz="1400" b="0" dirty="0" smtClean="0">
                    <a:latin typeface="Times New Roman" panose="02020603050405020304" pitchFamily="18" charset="0"/>
                    <a:cs typeface="Times New Roman" panose="02020603050405020304" pitchFamily="18" charset="0"/>
                  </a:rPr>
                  <a:t>млн. рублей</a:t>
                </a:r>
                <a:endParaRPr lang="ru-RU" sz="1400" b="0" dirty="0">
                  <a:latin typeface="Times New Roman" panose="02020603050405020304" pitchFamily="18" charset="0"/>
                  <a:cs typeface="Times New Roman" panose="02020603050405020304" pitchFamily="18" charset="0"/>
                </a:endParaRPr>
              </a:p>
            </c:rich>
          </c:tx>
          <c:layout>
            <c:manualLayout>
              <c:xMode val="edge"/>
              <c:yMode val="edge"/>
              <c:x val="2.6484545358920572E-2"/>
              <c:y val="2.223031448296894E-2"/>
            </c:manualLayout>
          </c:layout>
          <c:overlay val="0"/>
        </c:title>
        <c:numFmt formatCode="#,##0" sourceLinked="1"/>
        <c:majorTickMark val="none"/>
        <c:minorTickMark val="none"/>
        <c:tickLblPos val="none"/>
        <c:txPr>
          <a:bodyPr/>
          <a:lstStyle/>
          <a:p>
            <a:pPr>
              <a:defRPr sz="1600"/>
            </a:pPr>
            <a:endParaRPr lang="ru-RU"/>
          </a:p>
        </c:txPr>
        <c:crossAx val="123677696"/>
        <c:crosses val="autoZero"/>
        <c:crossBetween val="between"/>
      </c:valAx>
      <c:valAx>
        <c:axId val="123722368"/>
        <c:scaling>
          <c:orientation val="minMax"/>
          <c:max val="0.8"/>
          <c:min val="-5"/>
        </c:scaling>
        <c:delete val="0"/>
        <c:axPos val="r"/>
        <c:numFmt formatCode="0.0%" sourceLinked="1"/>
        <c:majorTickMark val="none"/>
        <c:minorTickMark val="none"/>
        <c:tickLblPos val="none"/>
        <c:spPr>
          <a:noFill/>
          <a:ln>
            <a:noFill/>
          </a:ln>
        </c:spPr>
        <c:crossAx val="123728256"/>
        <c:crosses val="max"/>
        <c:crossBetween val="between"/>
      </c:valAx>
      <c:catAx>
        <c:axId val="123728256"/>
        <c:scaling>
          <c:orientation val="minMax"/>
        </c:scaling>
        <c:delete val="1"/>
        <c:axPos val="b"/>
        <c:majorTickMark val="out"/>
        <c:minorTickMark val="none"/>
        <c:tickLblPos val="nextTo"/>
        <c:crossAx val="123722368"/>
        <c:crosses val="autoZero"/>
        <c:auto val="1"/>
        <c:lblAlgn val="ctr"/>
        <c:lblOffset val="100"/>
        <c:noMultiLvlLbl val="0"/>
      </c:catAx>
      <c:spPr>
        <a:noFill/>
        <a:ln>
          <a:noFill/>
        </a:ln>
      </c:spPr>
    </c:plotArea>
    <c:legend>
      <c:legendPos val="b"/>
      <c:layout>
        <c:manualLayout>
          <c:xMode val="edge"/>
          <c:yMode val="edge"/>
          <c:x val="0.75515179282732303"/>
          <c:y val="0.45001477843316579"/>
          <c:w val="0.23504298909811958"/>
          <c:h val="0.49913975245341136"/>
        </c:manualLayout>
      </c:layout>
      <c:overlay val="0"/>
      <c:txPr>
        <a:bodyPr/>
        <a:lstStyle/>
        <a:p>
          <a:pPr algn="l">
            <a:defRPr sz="900" b="1" i="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5"/>
      <c:rotY val="10"/>
      <c:depthPercent val="100"/>
      <c:rAngAx val="1"/>
    </c:view3D>
    <c:floor>
      <c:thickness val="0"/>
    </c:floor>
    <c:sideWall>
      <c:thickness val="0"/>
    </c:sideWall>
    <c:backWall>
      <c:thickness val="0"/>
    </c:backWall>
    <c:plotArea>
      <c:layout>
        <c:manualLayout>
          <c:layoutTarget val="inner"/>
          <c:xMode val="edge"/>
          <c:yMode val="edge"/>
          <c:x val="1.1983131817745298E-3"/>
          <c:y val="0.14098976408054581"/>
          <c:w val="0.99880172044376025"/>
          <c:h val="0.69865505506507197"/>
        </c:manualLayout>
      </c:layout>
      <c:bar3DChart>
        <c:barDir val="col"/>
        <c:grouping val="stacked"/>
        <c:varyColors val="0"/>
        <c:ser>
          <c:idx val="1"/>
          <c:order val="0"/>
          <c:tx>
            <c:strRef>
              <c:f>Лист1!$A$2</c:f>
              <c:strCache>
                <c:ptCount val="1"/>
                <c:pt idx="0">
                  <c:v>Безвозмездные поступления</c:v>
                </c:pt>
              </c:strCache>
            </c:strRef>
          </c:tx>
          <c:spPr>
            <a:solidFill>
              <a:srgbClr val="F97F88"/>
            </a:solidFill>
          </c:spPr>
          <c:invertIfNegative val="0"/>
          <c:dLbls>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Лист1!$B$1:$C$1</c:f>
              <c:strCache>
                <c:ptCount val="2"/>
                <c:pt idx="0">
                  <c:v>за 2015 год</c:v>
                </c:pt>
                <c:pt idx="1">
                  <c:v>за 2016 год</c:v>
                </c:pt>
              </c:strCache>
            </c:strRef>
          </c:cat>
          <c:val>
            <c:numRef>
              <c:f>Лист1!$B$2:$C$2</c:f>
              <c:numCache>
                <c:formatCode>_-* #,##0.0\ _₽_-;\-* #,##0.0\ _₽_-;_-* "-"??\ _₽_-;_-@_-</c:formatCode>
                <c:ptCount val="2"/>
                <c:pt idx="0">
                  <c:v>15167.7</c:v>
                </c:pt>
                <c:pt idx="1">
                  <c:v>15689.8</c:v>
                </c:pt>
              </c:numCache>
            </c:numRef>
          </c:val>
        </c:ser>
        <c:ser>
          <c:idx val="2"/>
          <c:order val="1"/>
          <c:tx>
            <c:strRef>
              <c:f>Лист1!$A$3</c:f>
              <c:strCache>
                <c:ptCount val="1"/>
                <c:pt idx="0">
                  <c:v>Собственные доходы (налоговые и неналоговые доходы)</c:v>
                </c:pt>
              </c:strCache>
            </c:strRef>
          </c:tx>
          <c:spPr>
            <a:solidFill>
              <a:srgbClr val="CCFF66"/>
            </a:solidFill>
          </c:spPr>
          <c:invertIfNegative val="0"/>
          <c:dLbls>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Лист1!$B$1:$C$1</c:f>
              <c:strCache>
                <c:ptCount val="2"/>
                <c:pt idx="0">
                  <c:v>за 2015 год</c:v>
                </c:pt>
                <c:pt idx="1">
                  <c:v>за 2016 год</c:v>
                </c:pt>
              </c:strCache>
            </c:strRef>
          </c:cat>
          <c:val>
            <c:numRef>
              <c:f>Лист1!$B$3:$C$3</c:f>
              <c:numCache>
                <c:formatCode>_-* #,##0.0\ _₽_-;\-* #,##0.0\ _₽_-;_-* "-"??\ _₽_-;_-@_-</c:formatCode>
                <c:ptCount val="2"/>
                <c:pt idx="0">
                  <c:v>21954.5</c:v>
                </c:pt>
                <c:pt idx="1">
                  <c:v>25668.1</c:v>
                </c:pt>
              </c:numCache>
            </c:numRef>
          </c:val>
        </c:ser>
        <c:dLbls>
          <c:showLegendKey val="0"/>
          <c:showVal val="0"/>
          <c:showCatName val="0"/>
          <c:showSerName val="0"/>
          <c:showPercent val="0"/>
          <c:showBubbleSize val="0"/>
        </c:dLbls>
        <c:gapWidth val="157"/>
        <c:gapDepth val="250"/>
        <c:shape val="cylinder"/>
        <c:axId val="123409152"/>
        <c:axId val="123410688"/>
        <c:axId val="0"/>
      </c:bar3DChart>
      <c:catAx>
        <c:axId val="123409152"/>
        <c:scaling>
          <c:orientation val="minMax"/>
        </c:scaling>
        <c:delete val="0"/>
        <c:axPos val="b"/>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23410688"/>
        <c:crosses val="autoZero"/>
        <c:auto val="1"/>
        <c:lblAlgn val="ctr"/>
        <c:lblOffset val="100"/>
        <c:noMultiLvlLbl val="0"/>
      </c:catAx>
      <c:valAx>
        <c:axId val="123410688"/>
        <c:scaling>
          <c:orientation val="minMax"/>
          <c:min val="0"/>
        </c:scaling>
        <c:delete val="1"/>
        <c:axPos val="l"/>
        <c:majorGridlines/>
        <c:numFmt formatCode="_-* #,##0.0\ _₽_-;\-* #,##0.0\ _₽_-;_-* &quot;-&quot;??\ _₽_-;_-@_-" sourceLinked="1"/>
        <c:majorTickMark val="none"/>
        <c:minorTickMark val="none"/>
        <c:tickLblPos val="nextTo"/>
        <c:crossAx val="123409152"/>
        <c:crosses val="autoZero"/>
        <c:crossBetween val="between"/>
      </c:valAx>
      <c:spPr>
        <a:noFill/>
        <a:ln w="25409">
          <a:noFill/>
        </a:ln>
      </c:spPr>
    </c:plotArea>
    <c:legend>
      <c:legendPos val="b"/>
      <c:layout>
        <c:manualLayout>
          <c:xMode val="edge"/>
          <c:yMode val="edge"/>
          <c:x val="0"/>
          <c:y val="0.90905233507645478"/>
          <c:w val="0.98177580080556026"/>
          <c:h val="7.6914808036443724E-2"/>
        </c:manualLayout>
      </c:layout>
      <c:overlay val="0"/>
      <c:txPr>
        <a:bodyPr/>
        <a:lstStyle/>
        <a:p>
          <a:pPr>
            <a:defRPr>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200">
          <a:latin typeface="TimesET" pitchFamily="2" charset="0"/>
        </a:defRPr>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80271427296"/>
          <c:y val="0.20675252500965896"/>
          <c:w val="0.69770138851426877"/>
          <c:h val="0.61389758517710302"/>
        </c:manualLayout>
      </c:layout>
      <c:doughnutChart>
        <c:varyColors val="1"/>
        <c:ser>
          <c:idx val="0"/>
          <c:order val="0"/>
          <c:tx>
            <c:strRef>
              <c:f>Лист1!$B$1</c:f>
              <c:strCache>
                <c:ptCount val="1"/>
                <c:pt idx="0">
                  <c:v>Собств</c:v>
                </c:pt>
              </c:strCache>
            </c:strRef>
          </c:tx>
          <c:spPr>
            <a:ln>
              <a:noFill/>
              <a:round/>
            </a:ln>
            <a:effectLst/>
            <a:scene3d>
              <a:camera prst="orthographicFront"/>
              <a:lightRig rig="flood" dir="t"/>
            </a:scene3d>
            <a:sp3d prstMaterial="softEdge">
              <a:bevelT w="63500" h="25400"/>
            </a:sp3d>
          </c:spPr>
          <c:dPt>
            <c:idx val="0"/>
            <c:bubble3D val="0"/>
            <c:spPr>
              <a:solidFill>
                <a:srgbClr val="3BCB27"/>
              </a:solidFill>
              <a:ln>
                <a:solidFill>
                  <a:srgbClr val="3BCB27"/>
                </a:solidFill>
              </a:ln>
              <a:scene3d>
                <a:camera prst="orthographicFront"/>
                <a:lightRig rig="flood" dir="t"/>
              </a:scene3d>
              <a:sp3d prstMaterial="softEdge">
                <a:bevelT w="63500" h="25400"/>
              </a:sp3d>
            </c:spPr>
          </c:dPt>
          <c:dPt>
            <c:idx val="1"/>
            <c:bubble3D val="0"/>
            <c:spPr>
              <a:solidFill>
                <a:srgbClr val="E76FBC"/>
              </a:solidFill>
              <a:ln>
                <a:noFill/>
                <a:round/>
              </a:ln>
              <a:effectLst/>
              <a:scene3d>
                <a:camera prst="orthographicFront"/>
                <a:lightRig rig="flood" dir="t"/>
              </a:scene3d>
              <a:sp3d prstMaterial="softEdge">
                <a:bevelT w="63500" h="25400"/>
              </a:sp3d>
            </c:spPr>
          </c:dPt>
          <c:dPt>
            <c:idx val="2"/>
            <c:bubble3D val="0"/>
            <c:spPr>
              <a:solidFill>
                <a:srgbClr val="FFFF00"/>
              </a:solidFill>
              <a:ln>
                <a:noFill/>
                <a:round/>
              </a:ln>
              <a:effectLst/>
              <a:scene3d>
                <a:camera prst="orthographicFront"/>
                <a:lightRig rig="flood" dir="t"/>
              </a:scene3d>
              <a:sp3d prstMaterial="softEdge">
                <a:bevelT w="63500" h="25400"/>
              </a:sp3d>
            </c:spPr>
          </c:dPt>
          <c:dPt>
            <c:idx val="3"/>
            <c:bubble3D val="0"/>
            <c:spPr>
              <a:solidFill>
                <a:srgbClr val="FF3300"/>
              </a:solidFill>
              <a:ln>
                <a:noFill/>
                <a:round/>
              </a:ln>
              <a:effectLst/>
              <a:scene3d>
                <a:camera prst="orthographicFront"/>
                <a:lightRig rig="flood" dir="t"/>
              </a:scene3d>
              <a:sp3d prstMaterial="softEdge">
                <a:bevelT w="63500" h="25400"/>
              </a:sp3d>
            </c:spPr>
          </c:dPt>
          <c:dPt>
            <c:idx val="4"/>
            <c:bubble3D val="0"/>
            <c:spPr>
              <a:solidFill>
                <a:schemeClr val="tx2">
                  <a:lumMod val="60000"/>
                  <a:lumOff val="40000"/>
                </a:schemeClr>
              </a:solidFill>
              <a:ln>
                <a:noFill/>
                <a:round/>
              </a:ln>
              <a:effectLst/>
              <a:scene3d>
                <a:camera prst="orthographicFront"/>
                <a:lightRig rig="flood" dir="t"/>
              </a:scene3d>
              <a:sp3d prstMaterial="softEdge">
                <a:bevelT w="63500" h="25400"/>
              </a:sp3d>
            </c:spPr>
          </c:dPt>
          <c:dPt>
            <c:idx val="5"/>
            <c:bubble3D val="0"/>
            <c:spPr>
              <a:solidFill>
                <a:srgbClr val="F7633B"/>
              </a:solidFill>
              <a:ln>
                <a:noFill/>
                <a:round/>
              </a:ln>
              <a:effectLst/>
              <a:scene3d>
                <a:camera prst="orthographicFront"/>
                <a:lightRig rig="flood" dir="t"/>
              </a:scene3d>
              <a:sp3d prstMaterial="softEdge">
                <a:bevelT w="63500" h="25400"/>
              </a:sp3d>
            </c:spPr>
          </c:dPt>
          <c:dLbls>
            <c:dLbl>
              <c:idx val="0"/>
              <c:layout>
                <c:manualLayout>
                  <c:x val="0.14659434384732681"/>
                  <c:y val="-0.13161887485138468"/>
                </c:manualLayout>
              </c:layout>
              <c:showLegendKey val="0"/>
              <c:showVal val="1"/>
              <c:showCatName val="1"/>
              <c:showSerName val="0"/>
              <c:showPercent val="1"/>
              <c:showBubbleSize val="0"/>
            </c:dLbl>
            <c:dLbl>
              <c:idx val="1"/>
              <c:layout>
                <c:manualLayout>
                  <c:x val="0.12864422275309001"/>
                  <c:y val="0.18426642479193864"/>
                </c:manualLayout>
              </c:layout>
              <c:showLegendKey val="0"/>
              <c:showVal val="1"/>
              <c:showCatName val="1"/>
              <c:showSerName val="0"/>
              <c:showPercent val="1"/>
              <c:showBubbleSize val="0"/>
            </c:dLbl>
            <c:dLbl>
              <c:idx val="2"/>
              <c:layout>
                <c:manualLayout>
                  <c:x val="-0.17352011441114468"/>
                  <c:y val="0.10266251511026138"/>
                </c:manualLayout>
              </c:layout>
              <c:showLegendKey val="0"/>
              <c:showVal val="1"/>
              <c:showCatName val="1"/>
              <c:showSerName val="0"/>
              <c:showPercent val="1"/>
              <c:showBubbleSize val="0"/>
            </c:dLbl>
            <c:dLbl>
              <c:idx val="3"/>
              <c:layout>
                <c:manualLayout>
                  <c:x val="-0.17734316347003479"/>
                  <c:y val="-7.8971324910830809E-2"/>
                </c:manualLayout>
              </c:layout>
              <c:showLegendKey val="0"/>
              <c:showVal val="1"/>
              <c:showCatName val="1"/>
              <c:showSerName val="0"/>
              <c:showPercent val="1"/>
              <c:showBubbleSize val="0"/>
            </c:dLbl>
            <c:dLbl>
              <c:idx val="4"/>
              <c:layout>
                <c:manualLayout>
                  <c:x val="-0.14659457941631188"/>
                  <c:y val="-0.1474133471073695"/>
                </c:manualLayout>
              </c:layout>
              <c:showLegendKey val="0"/>
              <c:showVal val="1"/>
              <c:showCatName val="1"/>
              <c:showSerName val="0"/>
              <c:showPercent val="1"/>
              <c:showBubbleSize val="0"/>
            </c:dLbl>
            <c:dLbl>
              <c:idx val="5"/>
              <c:layout>
                <c:manualLayout>
                  <c:x val="2.9917261105370319E-3"/>
                  <c:y val="-0.15794285709548028"/>
                </c:manualLayout>
              </c:layout>
              <c:showLegendKey val="0"/>
              <c:showVal val="1"/>
              <c:showCatName val="1"/>
              <c:showSerName val="0"/>
              <c:showPercent val="1"/>
              <c:showBubbleSize val="0"/>
            </c:dLbl>
            <c:numFmt formatCode="0.0%" sourceLinked="0"/>
            <c:txPr>
              <a:bodyPr/>
              <a:lstStyle/>
              <a:p>
                <a:pPr>
                  <a:defRPr sz="10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Лист1!$A$2:$A$7</c:f>
              <c:strCache>
                <c:ptCount val="6"/>
                <c:pt idx="0">
                  <c:v>Налог на доходы физических лиц</c:v>
                </c:pt>
                <c:pt idx="1">
                  <c:v>Налог на прибыль организаций</c:v>
                </c:pt>
                <c:pt idx="2">
                  <c:v>Налоги на имущество</c:v>
                </c:pt>
                <c:pt idx="3">
                  <c:v>Акцизы по подакцизным товарам </c:v>
                </c:pt>
                <c:pt idx="4">
                  <c:v>Другие налоги </c:v>
                </c:pt>
                <c:pt idx="5">
                  <c:v>Неналоговые доходы</c:v>
                </c:pt>
              </c:strCache>
            </c:strRef>
          </c:cat>
          <c:val>
            <c:numRef>
              <c:f>Лист1!$B$2:$B$7</c:f>
              <c:numCache>
                <c:formatCode>0</c:formatCode>
                <c:ptCount val="6"/>
                <c:pt idx="0">
                  <c:v>7798.7</c:v>
                </c:pt>
                <c:pt idx="1">
                  <c:v>7402.4</c:v>
                </c:pt>
                <c:pt idx="2">
                  <c:v>3248.1</c:v>
                </c:pt>
                <c:pt idx="3">
                  <c:v>4369.3999999999996</c:v>
                </c:pt>
                <c:pt idx="4">
                  <c:v>1849.2999999999981</c:v>
                </c:pt>
                <c:pt idx="5">
                  <c:v>1000.2</c:v>
                </c:pt>
              </c:numCache>
            </c:numRef>
          </c:val>
        </c:ser>
        <c:dLbls>
          <c:showLegendKey val="0"/>
          <c:showVal val="1"/>
          <c:showCatName val="1"/>
          <c:showSerName val="0"/>
          <c:showPercent val="0"/>
          <c:showBubbleSize val="0"/>
          <c:showLeaderLines val="1"/>
        </c:dLbls>
        <c:firstSliceAng val="0"/>
        <c:holeSize val="44"/>
      </c:doughnutChart>
      <c:spPr>
        <a:effectLst>
          <a:glow rad="139700">
            <a:schemeClr val="accent1">
              <a:satMod val="175000"/>
              <a:alpha val="40000"/>
            </a:schemeClr>
          </a:glow>
        </a:effectLst>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10870516185476"/>
          <c:y val="2.5527134411966041E-2"/>
          <c:w val="0.66917596237970256"/>
          <c:h val="0.8427952728169058"/>
        </c:manualLayout>
      </c:layout>
      <c:barChart>
        <c:barDir val="bar"/>
        <c:grouping val="clustered"/>
        <c:varyColors val="0"/>
        <c:ser>
          <c:idx val="0"/>
          <c:order val="0"/>
          <c:tx>
            <c:strRef>
              <c:f>Лист1!$B$1</c:f>
              <c:strCache>
                <c:ptCount val="1"/>
                <c:pt idx="0">
                  <c:v>Факт</c:v>
                </c:pt>
              </c:strCache>
            </c:strRef>
          </c:tx>
          <c:spPr>
            <a:scene3d>
              <a:camera prst="orthographicFront"/>
              <a:lightRig rig="threePt" dir="t"/>
            </a:scene3d>
            <a:sp3d prstMaterial="dkEdge"/>
          </c:spPr>
          <c:invertIfNegative val="0"/>
          <c:dLbls>
            <c:spPr>
              <a:noFill/>
              <a:ln w="25372">
                <a:noFill/>
              </a:ln>
            </c:spPr>
            <c:txPr>
              <a:bodyPr/>
              <a:lstStyle/>
              <a:p>
                <a:pPr>
                  <a:defRPr sz="11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Лист1!$A$2:$A$9</c:f>
              <c:strCache>
                <c:ptCount val="8"/>
                <c:pt idx="0">
                  <c:v>Неналоговые доходы</c:v>
                </c:pt>
                <c:pt idx="1">
                  <c:v>Налоги на совокупный доход
</c:v>
                </c:pt>
                <c:pt idx="2">
                  <c:v>Налоги на имущество</c:v>
                </c:pt>
                <c:pt idx="3">
                  <c:v>Акцизы</c:v>
                </c:pt>
                <c:pt idx="4">
                  <c:v>Налог на прибыль 
организаций</c:v>
                </c:pt>
                <c:pt idx="5">
                  <c:v>Налог на доходы 
физических лиц</c:v>
                </c:pt>
                <c:pt idx="6">
                  <c:v>Налоговые доходы</c:v>
                </c:pt>
                <c:pt idx="7">
                  <c:v>Доходы бюджета</c:v>
                </c:pt>
              </c:strCache>
            </c:strRef>
          </c:cat>
          <c:val>
            <c:numRef>
              <c:f>Лист1!$B$2:$B$9</c:f>
              <c:numCache>
                <c:formatCode>#,##0</c:formatCode>
                <c:ptCount val="8"/>
                <c:pt idx="0">
                  <c:v>1000.2</c:v>
                </c:pt>
                <c:pt idx="1">
                  <c:v>1726.8</c:v>
                </c:pt>
                <c:pt idx="2">
                  <c:v>3248.1</c:v>
                </c:pt>
                <c:pt idx="3">
                  <c:v>4369.3999999999996</c:v>
                </c:pt>
                <c:pt idx="4">
                  <c:v>7402.4</c:v>
                </c:pt>
                <c:pt idx="5">
                  <c:v>7798.7</c:v>
                </c:pt>
                <c:pt idx="6">
                  <c:v>24667.8</c:v>
                </c:pt>
                <c:pt idx="7">
                  <c:v>41357.9</c:v>
                </c:pt>
              </c:numCache>
            </c:numRef>
          </c:val>
        </c:ser>
        <c:ser>
          <c:idx val="1"/>
          <c:order val="1"/>
          <c:tx>
            <c:strRef>
              <c:f>Лист1!$C$1</c:f>
              <c:strCache>
                <c:ptCount val="1"/>
                <c:pt idx="0">
                  <c:v>План</c:v>
                </c:pt>
              </c:strCache>
            </c:strRef>
          </c:tx>
          <c:spPr>
            <a:scene3d>
              <a:camera prst="orthographicFront"/>
              <a:lightRig rig="threePt" dir="t"/>
            </a:scene3d>
            <a:sp3d prstMaterial="matte"/>
          </c:spPr>
          <c:invertIfNegative val="0"/>
          <c:dLbls>
            <c:spPr>
              <a:noFill/>
              <a:ln w="25372">
                <a:noFill/>
              </a:ln>
            </c:spPr>
            <c:txPr>
              <a:bodyPr/>
              <a:lstStyle/>
              <a:p>
                <a:pPr>
                  <a:defRPr sz="11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Лист1!$A$2:$A$9</c:f>
              <c:strCache>
                <c:ptCount val="8"/>
                <c:pt idx="0">
                  <c:v>Неналоговые доходы</c:v>
                </c:pt>
                <c:pt idx="1">
                  <c:v>Налоги на совокупный доход
</c:v>
                </c:pt>
                <c:pt idx="2">
                  <c:v>Налоги на имущество</c:v>
                </c:pt>
                <c:pt idx="3">
                  <c:v>Акцизы</c:v>
                </c:pt>
                <c:pt idx="4">
                  <c:v>Налог на прибыль 
организаций</c:v>
                </c:pt>
                <c:pt idx="5">
                  <c:v>Налог на доходы 
физических лиц</c:v>
                </c:pt>
                <c:pt idx="6">
                  <c:v>Налоговые доходы</c:v>
                </c:pt>
                <c:pt idx="7">
                  <c:v>Доходы бюджета</c:v>
                </c:pt>
              </c:strCache>
            </c:strRef>
          </c:cat>
          <c:val>
            <c:numRef>
              <c:f>Лист1!$C$2:$C$9</c:f>
              <c:numCache>
                <c:formatCode>#,##0</c:formatCode>
                <c:ptCount val="8"/>
                <c:pt idx="0">
                  <c:v>980.19899999999984</c:v>
                </c:pt>
                <c:pt idx="1">
                  <c:v>1663.0989999999999</c:v>
                </c:pt>
                <c:pt idx="2">
                  <c:v>3098.3229999999999</c:v>
                </c:pt>
                <c:pt idx="3">
                  <c:v>4138.1133</c:v>
                </c:pt>
                <c:pt idx="4">
                  <c:v>7243.6504136699996</c:v>
                </c:pt>
                <c:pt idx="5">
                  <c:v>7898.4957000000004</c:v>
                </c:pt>
                <c:pt idx="6">
                  <c:v>24158.205405600002</c:v>
                </c:pt>
                <c:pt idx="7">
                  <c:v>41095.555407879998</c:v>
                </c:pt>
              </c:numCache>
            </c:numRef>
          </c:val>
        </c:ser>
        <c:dLbls>
          <c:showLegendKey val="0"/>
          <c:showVal val="0"/>
          <c:showCatName val="0"/>
          <c:showSerName val="0"/>
          <c:showPercent val="0"/>
          <c:showBubbleSize val="0"/>
        </c:dLbls>
        <c:gapWidth val="75"/>
        <c:overlap val="-25"/>
        <c:axId val="136955008"/>
        <c:axId val="136956544"/>
      </c:barChart>
      <c:catAx>
        <c:axId val="136955008"/>
        <c:scaling>
          <c:orientation val="minMax"/>
        </c:scaling>
        <c:delete val="0"/>
        <c:axPos val="l"/>
        <c:numFmt formatCode="General" sourceLinked="1"/>
        <c:majorTickMark val="none"/>
        <c:minorTickMark val="none"/>
        <c:tickLblPos val="low"/>
        <c:txPr>
          <a:bodyPr/>
          <a:lstStyle/>
          <a:p>
            <a:pPr>
              <a:defRPr>
                <a:latin typeface="Times New Roman" panose="02020603050405020304" pitchFamily="18" charset="0"/>
                <a:cs typeface="Times New Roman" panose="02020603050405020304" pitchFamily="18" charset="0"/>
              </a:defRPr>
            </a:pPr>
            <a:endParaRPr lang="ru-RU"/>
          </a:p>
        </c:txPr>
        <c:crossAx val="136956544"/>
        <c:crosses val="autoZero"/>
        <c:auto val="1"/>
        <c:lblAlgn val="ctr"/>
        <c:lblOffset val="100"/>
        <c:noMultiLvlLbl val="0"/>
      </c:catAx>
      <c:valAx>
        <c:axId val="136956544"/>
        <c:scaling>
          <c:orientation val="minMax"/>
        </c:scaling>
        <c:delete val="1"/>
        <c:axPos val="b"/>
        <c:numFmt formatCode="#,##0" sourceLinked="1"/>
        <c:majorTickMark val="out"/>
        <c:minorTickMark val="none"/>
        <c:tickLblPos val="nextTo"/>
        <c:crossAx val="136955008"/>
        <c:crosses val="autoZero"/>
        <c:crossBetween val="between"/>
      </c:valAx>
      <c:spPr>
        <a:noFill/>
        <a:ln w="25372">
          <a:noFill/>
        </a:ln>
      </c:spPr>
    </c:plotArea>
    <c:legend>
      <c:legendPos val="r"/>
      <c:layout>
        <c:manualLayout>
          <c:xMode val="edge"/>
          <c:yMode val="edge"/>
          <c:x val="6.6388888888888886E-2"/>
          <c:y val="0.91811040141852007"/>
          <c:w val="0.31805555555555554"/>
          <c:h val="4.467805519053876E-2"/>
        </c:manualLayout>
      </c:layout>
      <c:overlay val="0"/>
    </c:legend>
    <c:plotVisOnly val="1"/>
    <c:dispBlanksAs val="gap"/>
    <c:showDLblsOverMax val="0"/>
  </c:chart>
  <c:txPr>
    <a:bodyPr/>
    <a:lstStyle/>
    <a:p>
      <a:pPr>
        <a:defRPr sz="1199">
          <a:latin typeface="TimesET" pitchFamily="2" charset="0"/>
        </a:defRPr>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1DB72-7F8F-4E2A-A00A-E83DF7CE947F}"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65EBFEF0-9C89-4A4C-BA89-C4D7B4B700F7}">
      <dgm:prSet phldrT="[Текст]" custT="1"/>
      <dgm:spPr>
        <a:solidFill>
          <a:srgbClr val="00B050"/>
        </a:solidFill>
      </dgm:spPr>
      <dgm:t>
        <a:bodyPr/>
        <a:lstStyle/>
        <a:p>
          <a:r>
            <a:rPr lang="ru-RU" sz="2000" b="1" dirty="0" smtClean="0">
              <a:solidFill>
                <a:schemeClr val="tx1"/>
              </a:solidFill>
              <a:latin typeface="Times New Roman" pitchFamily="18" charset="0"/>
              <a:cs typeface="Times New Roman" pitchFamily="18" charset="0"/>
            </a:rPr>
            <a:t>Доходы</a:t>
          </a:r>
          <a:endParaRPr lang="ru-RU" sz="2000" b="1" dirty="0">
            <a:solidFill>
              <a:schemeClr val="tx1"/>
            </a:solidFill>
            <a:latin typeface="Times New Roman" pitchFamily="18" charset="0"/>
            <a:cs typeface="Times New Roman" pitchFamily="18" charset="0"/>
          </a:endParaRPr>
        </a:p>
      </dgm:t>
    </dgm:pt>
    <dgm:pt modelId="{F9C8D859-E17A-44DB-B71C-33300E104F3E}" type="parTrans" cxnId="{803A8AB7-53BA-458D-A0C5-F5066F514936}">
      <dgm:prSet/>
      <dgm:spPr/>
      <dgm:t>
        <a:bodyPr/>
        <a:lstStyle/>
        <a:p>
          <a:endParaRPr lang="ru-RU"/>
        </a:p>
      </dgm:t>
    </dgm:pt>
    <dgm:pt modelId="{D36948F7-83BC-4220-85A0-DE21D57BD41D}" type="sibTrans" cxnId="{803A8AB7-53BA-458D-A0C5-F5066F514936}">
      <dgm:prSet/>
      <dgm:spPr>
        <a:solidFill>
          <a:srgbClr val="FFC000"/>
        </a:solidFill>
      </dgm:spPr>
      <dgm:t>
        <a:bodyPr/>
        <a:lstStyle/>
        <a:p>
          <a:endParaRPr lang="ru-RU" dirty="0"/>
        </a:p>
      </dgm:t>
    </dgm:pt>
    <dgm:pt modelId="{4E7CB679-5A70-4D19-B9FE-B35165ACC3D3}">
      <dgm:prSet phldrT="[Текст]" custT="1"/>
      <dgm:spPr>
        <a:solidFill>
          <a:srgbClr val="F57E1B"/>
        </a:solidFill>
      </dgm:spPr>
      <dgm:t>
        <a:bodyPr/>
        <a:lstStyle/>
        <a:p>
          <a:r>
            <a:rPr lang="ru-RU" sz="2000" b="1" dirty="0" smtClean="0">
              <a:solidFill>
                <a:schemeClr val="tx1"/>
              </a:solidFill>
              <a:latin typeface="Times New Roman" pitchFamily="18" charset="0"/>
              <a:cs typeface="Times New Roman" pitchFamily="18" charset="0"/>
            </a:rPr>
            <a:t>Расходы</a:t>
          </a:r>
          <a:endParaRPr lang="ru-RU" sz="2000" b="1" dirty="0">
            <a:solidFill>
              <a:schemeClr val="tx1"/>
            </a:solidFill>
            <a:latin typeface="Times New Roman" pitchFamily="18" charset="0"/>
            <a:cs typeface="Times New Roman" pitchFamily="18" charset="0"/>
          </a:endParaRPr>
        </a:p>
      </dgm:t>
    </dgm:pt>
    <dgm:pt modelId="{1D6E0D5E-B61E-4B9A-8F57-02B79F843522}" type="parTrans" cxnId="{E9122005-A3A9-453D-96BB-26288AC1EAD0}">
      <dgm:prSet/>
      <dgm:spPr/>
      <dgm:t>
        <a:bodyPr/>
        <a:lstStyle/>
        <a:p>
          <a:endParaRPr lang="ru-RU"/>
        </a:p>
      </dgm:t>
    </dgm:pt>
    <dgm:pt modelId="{FEA73179-04A7-4795-AF97-EAF1F3F2AA68}" type="sibTrans" cxnId="{E9122005-A3A9-453D-96BB-26288AC1EAD0}">
      <dgm:prSet custT="1"/>
      <dgm:spPr>
        <a:solidFill>
          <a:srgbClr val="FFC000"/>
        </a:solidFill>
      </dgm:spPr>
      <dgm:t>
        <a:bodyPr/>
        <a:lstStyle/>
        <a:p>
          <a:endParaRPr lang="ru-RU" sz="3000" dirty="0"/>
        </a:p>
      </dgm:t>
    </dgm:pt>
    <dgm:pt modelId="{ADB1419B-AC29-439A-9A52-52A4D8AD4433}">
      <dgm:prSet phldrT="[Текст]" custT="1"/>
      <dgm:spPr>
        <a:solidFill>
          <a:schemeClr val="bg2">
            <a:lumMod val="90000"/>
          </a:schemeClr>
        </a:solidFill>
      </dgm:spPr>
      <dgm:t>
        <a:bodyPr/>
        <a:lstStyle/>
        <a:p>
          <a:r>
            <a:rPr lang="ru-RU" sz="1700" b="1" dirty="0" smtClean="0">
              <a:solidFill>
                <a:srgbClr val="FF0000"/>
              </a:solidFill>
              <a:latin typeface="Times New Roman" pitchFamily="18" charset="0"/>
              <a:cs typeface="Times New Roman" pitchFamily="18" charset="0"/>
            </a:rPr>
            <a:t>(-)Дефицит</a:t>
          </a:r>
        </a:p>
        <a:p>
          <a:r>
            <a:rPr lang="ru-RU" sz="1400" b="1" dirty="0" smtClean="0">
              <a:solidFill>
                <a:srgbClr val="FF0000"/>
              </a:solidFill>
              <a:latin typeface="Times New Roman" pitchFamily="18" charset="0"/>
              <a:cs typeface="Times New Roman" pitchFamily="18" charset="0"/>
            </a:rPr>
            <a:t>(расходы больше доходов)</a:t>
          </a:r>
        </a:p>
        <a:p>
          <a:r>
            <a:rPr lang="ru-RU" sz="1700" b="1" dirty="0" smtClean="0">
              <a:solidFill>
                <a:srgbClr val="46740E"/>
              </a:solidFill>
              <a:latin typeface="Times New Roman" pitchFamily="18" charset="0"/>
              <a:cs typeface="Times New Roman" pitchFamily="18" charset="0"/>
            </a:rPr>
            <a:t>(+) Профицит</a:t>
          </a:r>
        </a:p>
        <a:p>
          <a:r>
            <a:rPr lang="ru-RU" sz="1400" b="1" dirty="0" smtClean="0">
              <a:solidFill>
                <a:srgbClr val="46740E"/>
              </a:solidFill>
              <a:latin typeface="Times New Roman" pitchFamily="18" charset="0"/>
              <a:cs typeface="Times New Roman" pitchFamily="18" charset="0"/>
            </a:rPr>
            <a:t>(доходы больше расходов)</a:t>
          </a:r>
        </a:p>
      </dgm:t>
    </dgm:pt>
    <dgm:pt modelId="{EDB616C3-BFB7-41B5-8C02-303B97B270E2}" type="parTrans" cxnId="{4AE357D3-33B3-46A7-BD7A-5DD6C6A615AD}">
      <dgm:prSet/>
      <dgm:spPr/>
      <dgm:t>
        <a:bodyPr/>
        <a:lstStyle/>
        <a:p>
          <a:endParaRPr lang="ru-RU"/>
        </a:p>
      </dgm:t>
    </dgm:pt>
    <dgm:pt modelId="{820FDBF0-55B4-432E-B5FC-EF777F1C7DF0}" type="sibTrans" cxnId="{4AE357D3-33B3-46A7-BD7A-5DD6C6A615AD}">
      <dgm:prSet/>
      <dgm:spPr/>
      <dgm:t>
        <a:bodyPr/>
        <a:lstStyle/>
        <a:p>
          <a:endParaRPr lang="ru-RU"/>
        </a:p>
      </dgm:t>
    </dgm:pt>
    <dgm:pt modelId="{22696057-B287-4EFB-96CD-3F248CB196C8}" type="pres">
      <dgm:prSet presAssocID="{6CD1DB72-7F8F-4E2A-A00A-E83DF7CE947F}" presName="linearFlow" presStyleCnt="0">
        <dgm:presLayoutVars>
          <dgm:dir/>
          <dgm:resizeHandles val="exact"/>
        </dgm:presLayoutVars>
      </dgm:prSet>
      <dgm:spPr/>
    </dgm:pt>
    <dgm:pt modelId="{7FAC88BC-C8FF-402F-AB2A-11AC4BBF48B7}" type="pres">
      <dgm:prSet presAssocID="{65EBFEF0-9C89-4A4C-BA89-C4D7B4B700F7}" presName="node" presStyleLbl="node1" presStyleIdx="0" presStyleCnt="3" custScaleX="111865" custScaleY="43578">
        <dgm:presLayoutVars>
          <dgm:bulletEnabled val="1"/>
        </dgm:presLayoutVars>
      </dgm:prSet>
      <dgm:spPr/>
      <dgm:t>
        <a:bodyPr/>
        <a:lstStyle/>
        <a:p>
          <a:endParaRPr lang="ru-RU"/>
        </a:p>
      </dgm:t>
    </dgm:pt>
    <dgm:pt modelId="{2E3F7D03-16FC-4BE4-943C-EE4202A7666A}" type="pres">
      <dgm:prSet presAssocID="{D36948F7-83BC-4220-85A0-DE21D57BD41D}" presName="spacerL" presStyleCnt="0"/>
      <dgm:spPr/>
    </dgm:pt>
    <dgm:pt modelId="{1816D16A-814C-4C22-A6CC-12105B3989BB}" type="pres">
      <dgm:prSet presAssocID="{D36948F7-83BC-4220-85A0-DE21D57BD41D}" presName="sibTrans" presStyleLbl="sibTrans2D1" presStyleIdx="0" presStyleCnt="2" custScaleX="58918" custScaleY="63202" custLinFactNeighborX="37387" custLinFactNeighborY="-4869"/>
      <dgm:spPr>
        <a:prstGeom prst="mathMinus">
          <a:avLst/>
        </a:prstGeom>
      </dgm:spPr>
      <dgm:t>
        <a:bodyPr/>
        <a:lstStyle/>
        <a:p>
          <a:endParaRPr lang="ru-RU"/>
        </a:p>
      </dgm:t>
    </dgm:pt>
    <dgm:pt modelId="{5A3AD51A-CA0C-4D60-85EB-AFC0F3AEFCE4}" type="pres">
      <dgm:prSet presAssocID="{D36948F7-83BC-4220-85A0-DE21D57BD41D}" presName="spacerR" presStyleCnt="0"/>
      <dgm:spPr/>
    </dgm:pt>
    <dgm:pt modelId="{32775538-2AC3-4373-B014-5A44732CBC7F}" type="pres">
      <dgm:prSet presAssocID="{4E7CB679-5A70-4D19-B9FE-B35165ACC3D3}" presName="node" presStyleLbl="node1" presStyleIdx="1" presStyleCnt="3" custScaleX="111895" custScaleY="35752">
        <dgm:presLayoutVars>
          <dgm:bulletEnabled val="1"/>
        </dgm:presLayoutVars>
      </dgm:prSet>
      <dgm:spPr/>
      <dgm:t>
        <a:bodyPr/>
        <a:lstStyle/>
        <a:p>
          <a:endParaRPr lang="ru-RU"/>
        </a:p>
      </dgm:t>
    </dgm:pt>
    <dgm:pt modelId="{EDA2439C-BAC0-499A-8F57-8D66EBFA7D82}" type="pres">
      <dgm:prSet presAssocID="{FEA73179-04A7-4795-AF97-EAF1F3F2AA68}" presName="spacerL" presStyleCnt="0"/>
      <dgm:spPr/>
    </dgm:pt>
    <dgm:pt modelId="{4B955819-9EB5-4C61-BE5E-7CE7027DF3F0}" type="pres">
      <dgm:prSet presAssocID="{FEA73179-04A7-4795-AF97-EAF1F3F2AA68}" presName="sibTrans" presStyleLbl="sibTrans2D1" presStyleIdx="1" presStyleCnt="2" custScaleX="60591" custScaleY="72180"/>
      <dgm:spPr/>
      <dgm:t>
        <a:bodyPr/>
        <a:lstStyle/>
        <a:p>
          <a:endParaRPr lang="ru-RU"/>
        </a:p>
      </dgm:t>
    </dgm:pt>
    <dgm:pt modelId="{EE572389-320D-4E27-B728-8E274B326BA1}" type="pres">
      <dgm:prSet presAssocID="{FEA73179-04A7-4795-AF97-EAF1F3F2AA68}" presName="spacerR" presStyleCnt="0"/>
      <dgm:spPr/>
    </dgm:pt>
    <dgm:pt modelId="{A84245DF-C8CC-47D2-83AC-15EF153255E0}" type="pres">
      <dgm:prSet presAssocID="{ADB1419B-AC29-439A-9A52-52A4D8AD4433}" presName="node" presStyleLbl="node1" presStyleIdx="2" presStyleCnt="3" custScaleX="194103" custScaleY="102247">
        <dgm:presLayoutVars>
          <dgm:bulletEnabled val="1"/>
        </dgm:presLayoutVars>
      </dgm:prSet>
      <dgm:spPr/>
      <dgm:t>
        <a:bodyPr/>
        <a:lstStyle/>
        <a:p>
          <a:endParaRPr lang="ru-RU"/>
        </a:p>
      </dgm:t>
    </dgm:pt>
  </dgm:ptLst>
  <dgm:cxnLst>
    <dgm:cxn modelId="{4AE357D3-33B3-46A7-BD7A-5DD6C6A615AD}" srcId="{6CD1DB72-7F8F-4E2A-A00A-E83DF7CE947F}" destId="{ADB1419B-AC29-439A-9A52-52A4D8AD4433}" srcOrd="2" destOrd="0" parTransId="{EDB616C3-BFB7-41B5-8C02-303B97B270E2}" sibTransId="{820FDBF0-55B4-432E-B5FC-EF777F1C7DF0}"/>
    <dgm:cxn modelId="{676CD4F4-1C8E-4883-BAA3-E5C532BFD6AB}" type="presOf" srcId="{ADB1419B-AC29-439A-9A52-52A4D8AD4433}" destId="{A84245DF-C8CC-47D2-83AC-15EF153255E0}" srcOrd="0" destOrd="0" presId="urn:microsoft.com/office/officeart/2005/8/layout/equation1"/>
    <dgm:cxn modelId="{790489E6-FD0A-4365-AB02-5546F8FF0FAC}" type="presOf" srcId="{FEA73179-04A7-4795-AF97-EAF1F3F2AA68}" destId="{4B955819-9EB5-4C61-BE5E-7CE7027DF3F0}" srcOrd="0" destOrd="0" presId="urn:microsoft.com/office/officeart/2005/8/layout/equation1"/>
    <dgm:cxn modelId="{5F9E2D14-C470-430E-97A2-0513DF28D4A7}" type="presOf" srcId="{6CD1DB72-7F8F-4E2A-A00A-E83DF7CE947F}" destId="{22696057-B287-4EFB-96CD-3F248CB196C8}" srcOrd="0" destOrd="0" presId="urn:microsoft.com/office/officeart/2005/8/layout/equation1"/>
    <dgm:cxn modelId="{098A3344-10AC-4A5A-AC57-689BBC254AE6}" type="presOf" srcId="{4E7CB679-5A70-4D19-B9FE-B35165ACC3D3}" destId="{32775538-2AC3-4373-B014-5A44732CBC7F}" srcOrd="0" destOrd="0" presId="urn:microsoft.com/office/officeart/2005/8/layout/equation1"/>
    <dgm:cxn modelId="{73BDD5B6-C74D-430F-BBA0-61C3327235D2}" type="presOf" srcId="{65EBFEF0-9C89-4A4C-BA89-C4D7B4B700F7}" destId="{7FAC88BC-C8FF-402F-AB2A-11AC4BBF48B7}" srcOrd="0" destOrd="0" presId="urn:microsoft.com/office/officeart/2005/8/layout/equation1"/>
    <dgm:cxn modelId="{803A8AB7-53BA-458D-A0C5-F5066F514936}" srcId="{6CD1DB72-7F8F-4E2A-A00A-E83DF7CE947F}" destId="{65EBFEF0-9C89-4A4C-BA89-C4D7B4B700F7}" srcOrd="0" destOrd="0" parTransId="{F9C8D859-E17A-44DB-B71C-33300E104F3E}" sibTransId="{D36948F7-83BC-4220-85A0-DE21D57BD41D}"/>
    <dgm:cxn modelId="{01FA8DC8-5937-4509-98A3-2A52DF759257}" type="presOf" srcId="{D36948F7-83BC-4220-85A0-DE21D57BD41D}" destId="{1816D16A-814C-4C22-A6CC-12105B3989BB}" srcOrd="0" destOrd="0" presId="urn:microsoft.com/office/officeart/2005/8/layout/equation1"/>
    <dgm:cxn modelId="{E9122005-A3A9-453D-96BB-26288AC1EAD0}" srcId="{6CD1DB72-7F8F-4E2A-A00A-E83DF7CE947F}" destId="{4E7CB679-5A70-4D19-B9FE-B35165ACC3D3}" srcOrd="1" destOrd="0" parTransId="{1D6E0D5E-B61E-4B9A-8F57-02B79F843522}" sibTransId="{FEA73179-04A7-4795-AF97-EAF1F3F2AA68}"/>
    <dgm:cxn modelId="{51CBD45D-5ADE-42FE-A8D7-9003988F337B}" type="presParOf" srcId="{22696057-B287-4EFB-96CD-3F248CB196C8}" destId="{7FAC88BC-C8FF-402F-AB2A-11AC4BBF48B7}" srcOrd="0" destOrd="0" presId="urn:microsoft.com/office/officeart/2005/8/layout/equation1"/>
    <dgm:cxn modelId="{F0C9AC94-81AA-4CF0-9987-DA7605A79FD2}" type="presParOf" srcId="{22696057-B287-4EFB-96CD-3F248CB196C8}" destId="{2E3F7D03-16FC-4BE4-943C-EE4202A7666A}" srcOrd="1" destOrd="0" presId="urn:microsoft.com/office/officeart/2005/8/layout/equation1"/>
    <dgm:cxn modelId="{0FDB26BF-BDE3-4762-92D8-43BAF4CA0D6B}" type="presParOf" srcId="{22696057-B287-4EFB-96CD-3F248CB196C8}" destId="{1816D16A-814C-4C22-A6CC-12105B3989BB}" srcOrd="2" destOrd="0" presId="urn:microsoft.com/office/officeart/2005/8/layout/equation1"/>
    <dgm:cxn modelId="{BE8119D0-A497-48CD-8244-FB0AB67F9A4D}" type="presParOf" srcId="{22696057-B287-4EFB-96CD-3F248CB196C8}" destId="{5A3AD51A-CA0C-4D60-85EB-AFC0F3AEFCE4}" srcOrd="3" destOrd="0" presId="urn:microsoft.com/office/officeart/2005/8/layout/equation1"/>
    <dgm:cxn modelId="{7A1D6B5D-4849-46D6-AB5A-2C7F071B1E3F}" type="presParOf" srcId="{22696057-B287-4EFB-96CD-3F248CB196C8}" destId="{32775538-2AC3-4373-B014-5A44732CBC7F}" srcOrd="4" destOrd="0" presId="urn:microsoft.com/office/officeart/2005/8/layout/equation1"/>
    <dgm:cxn modelId="{5A29D872-49D1-42C0-A2D2-499E49470AA4}" type="presParOf" srcId="{22696057-B287-4EFB-96CD-3F248CB196C8}" destId="{EDA2439C-BAC0-499A-8F57-8D66EBFA7D82}" srcOrd="5" destOrd="0" presId="urn:microsoft.com/office/officeart/2005/8/layout/equation1"/>
    <dgm:cxn modelId="{A6108F18-EB55-4488-BB89-543776F8ACA8}" type="presParOf" srcId="{22696057-B287-4EFB-96CD-3F248CB196C8}" destId="{4B955819-9EB5-4C61-BE5E-7CE7027DF3F0}" srcOrd="6" destOrd="0" presId="urn:microsoft.com/office/officeart/2005/8/layout/equation1"/>
    <dgm:cxn modelId="{4A12E9AF-681F-4EE3-B9C5-6F0BCB92DEA0}" type="presParOf" srcId="{22696057-B287-4EFB-96CD-3F248CB196C8}" destId="{EE572389-320D-4E27-B728-8E274B326BA1}" srcOrd="7" destOrd="0" presId="urn:microsoft.com/office/officeart/2005/8/layout/equation1"/>
    <dgm:cxn modelId="{81900CB6-D86D-424A-96C0-DB4FE0BFDE2C}" type="presParOf" srcId="{22696057-B287-4EFB-96CD-3F248CB196C8}" destId="{A84245DF-C8CC-47D2-83AC-15EF153255E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pPr>
        <a:solidFill>
          <a:schemeClr val="accent2"/>
        </a:solidFill>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p>
      </dgm:t>
    </dgm:pt>
    <dgm:pt modelId="{E900975D-4121-430B-8FA3-BEFE3EC45817}" type="sibTrans" cxnId="{177B1604-DECB-437F-BD0A-A555EEF6E09F}">
      <dgm:prSet/>
      <dgm:spPr/>
      <dgm:t>
        <a:bodyPr/>
        <a:lstStyle/>
        <a:p>
          <a:endParaRPr lang="ru-RU" sz="1100" b="1"/>
        </a:p>
      </dgm:t>
    </dgm:pt>
    <dgm:pt modelId="{5A6BA2F8-AB86-4FEA-9FCE-F9FA52A7F9A0}">
      <dgm:prSet phldrT="[Текст]"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pPr>
            <a:lnSpc>
              <a:spcPct val="100000"/>
            </a:lnSpc>
          </a:pPr>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p>
      </dgm:t>
    </dgm:pt>
    <dgm:pt modelId="{C6F24F42-97B0-4B65-A4C6-FEB3AD0E1596}" type="sibTrans" cxnId="{85E56FFB-E071-40C7-BFC1-E9508A75A379}">
      <dgm:prSet/>
      <dgm:spPr/>
      <dgm:t>
        <a:bodyPr/>
        <a:lstStyle/>
        <a:p>
          <a:endParaRPr lang="ru-RU" sz="1100" b="1"/>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p>
      </dgm:t>
    </dgm:pt>
    <dgm:pt modelId="{A670FA7C-7403-44C0-BA19-83B2BA693E61}" type="sibTrans" cxnId="{605000A8-E9A8-4E12-A1C8-8FA726E7C9AE}">
      <dgm:prSet/>
      <dgm:spPr/>
      <dgm:t>
        <a:bodyPr/>
        <a:lstStyle/>
        <a:p>
          <a:endParaRPr lang="ru-RU" sz="1100" b="1"/>
        </a:p>
      </dgm:t>
    </dgm:pt>
    <dgm:pt modelId="{F6F97186-B344-4193-9FE9-6DFB5403A289}">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5,3</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p>
      </dgm:t>
    </dgm:pt>
    <dgm:pt modelId="{01E5FF1C-8ED4-4ED1-A0DD-0AA37640AF28}" type="sibTrans" cxnId="{C28CBCF7-3139-40F7-B426-1830BB2434D9}">
      <dgm:prSet/>
      <dgm:spPr/>
      <dgm:t>
        <a:bodyPr/>
        <a:lstStyle/>
        <a:p>
          <a:endParaRPr lang="ru-RU" sz="1100" b="1"/>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5,3</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p>
      </dgm:t>
    </dgm:pt>
    <dgm:pt modelId="{EE696C4B-FDDD-492E-99F0-85F84DCD2C36}" type="sibTrans" cxnId="{EFA08DB9-2A00-43D3-B718-DCFAD41C9E5B}">
      <dgm:prSet/>
      <dgm:spPr/>
      <dgm:t>
        <a:bodyPr/>
        <a:lstStyle/>
        <a:p>
          <a:endParaRPr lang="ru-RU" sz="1100" b="1"/>
        </a:p>
      </dgm:t>
    </dgm:pt>
    <dgm:pt modelId="{CD119780-6575-4106-AE5B-2CC6B48E5482}">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0,8</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p>
      </dgm:t>
    </dgm:pt>
    <dgm:pt modelId="{3BBBAA4F-305C-4E5F-BBCB-DE1B8ED5978A}" type="sibTrans" cxnId="{7C2E5991-6D03-4679-BB46-318B01A66142}">
      <dgm:prSet/>
      <dgm:spPr/>
      <dgm:t>
        <a:bodyPr/>
        <a:lstStyle/>
        <a:p>
          <a:endParaRPr lang="ru-RU" sz="1100" b="1"/>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0,77</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p>
      </dgm:t>
    </dgm:pt>
    <dgm:pt modelId="{844E05AD-2AB6-4319-9130-67827496C360}" type="sibTrans" cxnId="{8F1F720A-D988-4739-9FFF-05E5C9E9A372}">
      <dgm:prSet/>
      <dgm:spPr/>
      <dgm:t>
        <a:bodyPr/>
        <a:lstStyle/>
        <a:p>
          <a:endParaRPr lang="ru-RU" sz="1100" b="1"/>
        </a:p>
      </dgm:t>
    </dgm:pt>
    <dgm:pt modelId="{93520637-36B3-4AB9-B949-92D55141E733}">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17,1</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p>
      </dgm:t>
    </dgm:pt>
    <dgm:pt modelId="{59CBCFDE-87C7-4CA0-895C-10567390C816}" type="sibTrans" cxnId="{63612CDA-BBAA-48D8-BF07-558BDAD747A0}">
      <dgm:prSet/>
      <dgm:spPr/>
      <dgm:t>
        <a:bodyPr/>
        <a:lstStyle/>
        <a:p>
          <a:endParaRPr lang="ru-RU" sz="1100" b="1"/>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17,1 (оценка)</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p>
      </dgm:t>
    </dgm:pt>
    <dgm:pt modelId="{26501B87-1556-4F1B-A703-D81F2BA2DB5B}" type="sibTrans" cxnId="{B7EC6DDD-6433-44EC-9FD5-BD8BA88E6613}">
      <dgm:prSet/>
      <dgm:spPr/>
      <dgm:t>
        <a:bodyPr/>
        <a:lstStyle/>
        <a:p>
          <a:endParaRPr lang="ru-RU" sz="1100" b="1"/>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p>
      </dgm:t>
    </dgm:pt>
    <dgm:pt modelId="{35694793-DDF3-4ECC-9AA3-AC178B8D026F}" type="sibTrans" cxnId="{C6FEAE20-8BA5-48CC-BD38-7150DFBE6AEC}">
      <dgm:prSet/>
      <dgm:spPr/>
      <dgm:t>
        <a:bodyPr/>
        <a:lstStyle/>
        <a:p>
          <a:endParaRPr lang="ru-RU"/>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p>
      </dgm:t>
    </dgm:pt>
    <dgm:pt modelId="{FA1CF671-CE5A-43BE-A489-E153F0F8811C}" type="sibTrans" cxnId="{A87D5022-47CD-4FFB-9BAD-37B8F3D26BB3}">
      <dgm:prSet/>
      <dgm:spPr/>
      <dgm:t>
        <a:bodyPr/>
        <a:lstStyle/>
        <a:p>
          <a:endParaRPr lang="ru-RU"/>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p>
      </dgm:t>
    </dgm:pt>
    <dgm:pt modelId="{7097F666-B696-4074-BF8E-24ADA840ED3B}" type="sibTrans" cxnId="{23044D7B-7184-4077-9554-9305FEDD03E9}">
      <dgm:prSet/>
      <dgm:spPr/>
      <dgm:t>
        <a:bodyPr/>
        <a:lstStyle/>
        <a:p>
          <a:endParaRPr lang="ru-RU"/>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5,1</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p>
      </dgm:t>
    </dgm:pt>
    <dgm:pt modelId="{42D8C6A1-5C03-413A-99EF-223F18F536EB}" type="sibTrans" cxnId="{6097BCC7-A1B5-404F-B699-13105664B528}">
      <dgm:prSet/>
      <dgm:spPr/>
      <dgm:t>
        <a:bodyPr/>
        <a:lstStyle/>
        <a:p>
          <a:endParaRPr lang="ru-RU"/>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0,8</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p>
      </dgm:t>
    </dgm:pt>
    <dgm:pt modelId="{4CC6C1EC-DF57-4C81-9B03-3A17304C52E6}" type="sibTrans" cxnId="{44D2D85A-6F4C-4ABC-8C2D-B28977898080}">
      <dgm:prSet/>
      <dgm:spPr/>
      <dgm:t>
        <a:bodyPr/>
        <a:lstStyle/>
        <a:p>
          <a:endParaRPr lang="ru-RU"/>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17,0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p>
      </dgm:t>
    </dgm:pt>
    <dgm:pt modelId="{7319F631-09B1-48CB-BAF7-8445C5AC1618}" type="sibTrans" cxnId="{9D786EF0-2F4F-40F5-8C60-398E9181FD35}">
      <dgm:prSet/>
      <dgm:spPr/>
      <dgm:t>
        <a:bodyPr/>
        <a:lstStyle/>
        <a:p>
          <a:endParaRPr lang="ru-RU"/>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5,0</a:t>
          </a:r>
        </a:p>
      </dgm:t>
    </dgm:pt>
    <dgm:pt modelId="{8DBEE901-4D78-4181-A6DB-04DBE5AFC449}" type="parTrans" cxnId="{D0FADE0F-F15B-45EB-BE1E-1190009A8ABD}">
      <dgm:prSet/>
      <dgm:spPr/>
      <dgm:t>
        <a:bodyPr/>
        <a:lstStyle/>
        <a:p>
          <a:endParaRPr lang="ru-RU"/>
        </a:p>
      </dgm:t>
    </dgm:pt>
    <dgm:pt modelId="{571AFEDE-AA12-4634-A6F3-33BC4E236E19}" type="sibTrans" cxnId="{D0FADE0F-F15B-45EB-BE1E-1190009A8ABD}">
      <dgm:prSet/>
      <dgm:spPr/>
      <dgm:t>
        <a:bodyPr/>
        <a:lstStyle/>
        <a:p>
          <a:endParaRPr lang="ru-RU"/>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0,75</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p>
      </dgm:t>
    </dgm:pt>
    <dgm:pt modelId="{D6C0D10C-0A55-4B4C-95CA-342CC713B4EA}" type="sibTrans" cxnId="{BED1357D-2A03-4DBB-AF19-4EA3D0997E32}">
      <dgm:prSet/>
      <dgm:spPr/>
      <dgm:t>
        <a:bodyPr/>
        <a:lstStyle/>
        <a:p>
          <a:endParaRPr lang="ru-RU"/>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16,8</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p>
      </dgm:t>
    </dgm:pt>
    <dgm:pt modelId="{FA166069-510E-430D-ABBE-E1A2B09558CE}" type="sibTrans" cxnId="{A7625AB6-5CA8-4543-AFDF-3445626B95A7}">
      <dgm:prSet/>
      <dgm:spPr/>
      <dgm:t>
        <a:bodyPr/>
        <a:lstStyle/>
        <a:p>
          <a:endParaRPr lang="ru-RU"/>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4,9</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p>
      </dgm:t>
    </dgm:pt>
    <dgm:pt modelId="{41B933A1-9AB0-4413-9012-F89B9C70741E}" type="sibTrans" cxnId="{7EAEC371-553E-4E9D-A4CC-83A632C1A866}">
      <dgm:prSet/>
      <dgm:spPr/>
      <dgm:t>
        <a:bodyPr/>
        <a:lstStyle/>
        <a:p>
          <a:endParaRPr lang="ru-RU"/>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0,75</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p>
      </dgm:t>
    </dgm:pt>
    <dgm:pt modelId="{A8539F8F-5449-4F69-9D5B-CD73E9384FB2}" type="sibTrans" cxnId="{BCC1FE31-0246-43DC-9367-3E68D1580877}">
      <dgm:prSet/>
      <dgm:spPr/>
      <dgm:t>
        <a:bodyPr/>
        <a:lstStyle/>
        <a:p>
          <a:endParaRPr lang="ru-RU"/>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smtClean="0">
              <a:solidFill>
                <a:schemeClr val="tx1"/>
              </a:solidFill>
              <a:latin typeface="Times New Roman" panose="02020603050405020304" pitchFamily="18" charset="0"/>
              <a:cs typeface="Times New Roman" panose="02020603050405020304" pitchFamily="18" charset="0"/>
            </a:rPr>
            <a:t>16,6</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p>
      </dgm:t>
    </dgm:pt>
    <dgm:pt modelId="{1F3B44A3-41F0-4FE2-8FE9-2EEC4DC3DA9C}" type="sibTrans" cxnId="{DF667443-0DAC-4B0C-935A-F0465B69CBFB}">
      <dgm:prSet/>
      <dgm:spPr/>
      <dgm:t>
        <a:bodyPr/>
        <a:lstStyle/>
        <a:p>
          <a:endParaRPr lang="ru-RU"/>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1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10">
        <dgm:presLayoutVars>
          <dgm:chPref val="3"/>
        </dgm:presLayoutVars>
      </dgm:prSet>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2" presStyleCnt="1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3" presStyleCnt="10">
        <dgm:presLayoutVars>
          <dgm:chPref val="3"/>
        </dgm:presLayoutVars>
      </dgm:prSet>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4" presStyleCnt="1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5" presStyleCnt="10">
        <dgm:presLayoutVars>
          <dgm:chPref val="3"/>
        </dgm:presLayoutVars>
      </dgm:prSet>
      <dgm:spPr/>
      <dgm:t>
        <a:bodyPr/>
        <a:lstStyle/>
        <a:p>
          <a:endParaRPr lang="ru-RU"/>
        </a:p>
      </dgm:t>
    </dgm:pt>
    <dgm:pt modelId="{4E7A1119-403E-4C39-BB54-05ED8132FF0C}" type="pres">
      <dgm:prSet presAssocID="{D1936ACF-1E69-4953-BA37-9ADE2EF12E41}"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6" presStyleCnt="1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7" presStyleCnt="10">
        <dgm:presLayoutVars>
          <dgm:chPref val="3"/>
        </dgm:presLayoutVars>
      </dgm:prSet>
      <dgm:spPr/>
      <dgm:t>
        <a:bodyPr/>
        <a:lstStyle/>
        <a:p>
          <a:endParaRPr lang="ru-RU"/>
        </a:p>
      </dgm:t>
    </dgm:pt>
    <dgm:pt modelId="{F73E662C-F722-4B4F-9DF8-BE21B2C2C700}" type="pres">
      <dgm:prSet presAssocID="{187C542A-BCFC-4BBB-8DCA-67690BE3FD29}"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8" presStyleCnt="1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9" presStyleCnt="10">
        <dgm:presLayoutVars>
          <dgm:chPref val="3"/>
        </dgm:presLayoutVars>
      </dgm:prSet>
      <dgm:spPr/>
      <dgm:t>
        <a:bodyPr/>
        <a:lstStyle/>
        <a:p>
          <a:endParaRPr lang="ru-RU"/>
        </a:p>
      </dgm:t>
    </dgm:pt>
    <dgm:pt modelId="{19CEB4E4-DAEB-4DAC-B74F-6A90F95E40F6}" type="pres">
      <dgm:prSet presAssocID="{1B20A584-E8E7-451F-84AF-E95BD5B40EA1}" presName="horzFour" presStyleCnt="0"/>
      <dgm:spPr/>
    </dgm:pt>
  </dgm:ptLst>
  <dgm:cxnLst>
    <dgm:cxn modelId="{63612CDA-BBAA-48D8-BF07-558BDAD747A0}" srcId="{CD119780-6575-4106-AE5B-2CC6B48E5482}" destId="{93520637-36B3-4AB9-B949-92D55141E733}" srcOrd="0" destOrd="0" parTransId="{15E02305-DAD8-4809-8067-42DAD00486AD}" sibTransId="{59CBCFDE-87C7-4CA0-895C-10567390C816}"/>
    <dgm:cxn modelId="{9D786EF0-2F4F-40F5-8C60-398E9181FD35}" srcId="{66E38241-E965-439E-997F-74C14C213F23}" destId="{D1936ACF-1E69-4953-BA37-9ADE2EF12E41}" srcOrd="0" destOrd="0" parTransId="{A530724B-D4A2-46C1-8717-7F7FB05E23A3}" sibTransId="{7319F631-09B1-48CB-BAF7-8445C5AC1618}"/>
    <dgm:cxn modelId="{C28CBCF7-3139-40F7-B426-1830BB2434D9}" srcId="{5A6BA2F8-AB86-4FEA-9FCE-F9FA52A7F9A0}" destId="{F6F97186-B344-4193-9FE9-6DFB5403A289}" srcOrd="0" destOrd="0" parTransId="{F22CCE59-9B42-4DA2-949C-34E1E0586A20}" sibTransId="{01E5FF1C-8ED4-4ED1-A0DD-0AA37640AF28}"/>
    <dgm:cxn modelId="{D0FADE0F-F15B-45EB-BE1E-1190009A8ABD}" srcId="{89E09F27-5F73-400B-AE18-4421B9895F64}" destId="{C60BD95D-8BE5-42EC-AF9D-D22E07852892}" srcOrd="0" destOrd="0" parTransId="{8DBEE901-4D78-4181-A6DB-04DBE5AFC449}" sibTransId="{571AFEDE-AA12-4634-A6F3-33BC4E236E19}"/>
    <dgm:cxn modelId="{23044D7B-7184-4077-9554-9305FEDD03E9}" srcId="{946393D2-3BB5-4D19-BAF6-84B7339845C4}" destId="{9E496AFB-5861-4A0B-A059-7AF344913280}" srcOrd="4" destOrd="0" parTransId="{6435703E-03C2-4EC2-8B8A-0AC2F1B8426B}" sibTransId="{7097F666-B696-4074-BF8E-24ADA840ED3B}"/>
    <dgm:cxn modelId="{7D8C7C1B-2633-455A-8DBB-8F8C13C7DD9E}" type="presOf" srcId="{93520637-36B3-4AB9-B949-92D55141E733}" destId="{8E7E2D4A-62E6-4A23-A5DD-552A63903B64}" srcOrd="0" destOrd="0" presId="urn:microsoft.com/office/officeart/2005/8/layout/hierarchy4"/>
    <dgm:cxn modelId="{9B8CE70B-38DF-4C36-A7E2-9E08E7419965}" type="presOf" srcId="{7711325B-E859-44FE-8B41-57F9AFDCA54B}" destId="{576C6983-4618-426C-8177-DEA9FE3AC4EB}"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E4363EBB-8016-4D64-BAA6-4CE0CDEC9CC9}" type="presOf" srcId="{B34B6A16-5EF9-4B63-A5E4-12B190B34880}" destId="{C586111C-58B6-40AF-8D8A-60EE680572BA}" srcOrd="0" destOrd="0" presId="urn:microsoft.com/office/officeart/2005/8/layout/hierarchy4"/>
    <dgm:cxn modelId="{10CB2E22-CD42-4118-9774-8C640AE0FF00}" type="presOf" srcId="{946393D2-3BB5-4D19-BAF6-84B7339845C4}" destId="{9DF12F5D-797B-4C71-93F7-7C835BFF7982}" srcOrd="0" destOrd="0" presId="urn:microsoft.com/office/officeart/2005/8/layout/hierarchy4"/>
    <dgm:cxn modelId="{A87D5022-47CD-4FFB-9BAD-37B8F3D26BB3}" srcId="{946393D2-3BB5-4D19-BAF6-84B7339845C4}" destId="{89E09F27-5F73-400B-AE18-4421B9895F64}" srcOrd="3" destOrd="0" parTransId="{16B02458-69C3-4316-A805-FC6C92C26552}" sibTransId="{FA1CF671-CE5A-43BE-A489-E153F0F8811C}"/>
    <dgm:cxn modelId="{51107A50-4E48-4A2B-A1F5-837698D0A9B2}" type="presOf" srcId="{CD119780-6575-4106-AE5B-2CC6B48E5482}" destId="{14BABD28-5047-47A3-A701-B7AFBBE28819}" srcOrd="0" destOrd="0" presId="urn:microsoft.com/office/officeart/2005/8/layout/hierarchy4"/>
    <dgm:cxn modelId="{176F292A-E0DD-4FFD-84E2-900629DA47CA}" type="presOf" srcId="{9E496AFB-5861-4A0B-A059-7AF344913280}" destId="{F8905714-088D-483C-AC16-D43BF2F0BF16}" srcOrd="0" destOrd="0" presId="urn:microsoft.com/office/officeart/2005/8/layout/hierarchy4"/>
    <dgm:cxn modelId="{7814B81B-A059-4DAF-96F5-EBE04732D5FF}" type="presOf" srcId="{A1BB5A2E-A45D-4F6A-B329-CD4782193917}" destId="{672DFC88-43F4-433B-9B7F-D5CE282279E3}" srcOrd="0" destOrd="0" presId="urn:microsoft.com/office/officeart/2005/8/layout/hierarchy4"/>
    <dgm:cxn modelId="{BF34D1F9-9B0A-4CD3-83D9-EB8F0E5D48BF}" type="presOf" srcId="{C9C8B06B-C833-4D4A-8595-4BF5AEB204E9}" destId="{CB2AF246-A0C3-4F64-A578-D38165C39147}" srcOrd="0" destOrd="0" presId="urn:microsoft.com/office/officeart/2005/8/layout/hierarchy4"/>
    <dgm:cxn modelId="{CF0EE0E0-AA0A-4898-A358-4A1A376E6F16}" type="presOf" srcId="{5A6BA2F8-AB86-4FEA-9FCE-F9FA52A7F9A0}" destId="{EFD09625-1EEB-463A-9D51-52F09A5E039B}" srcOrd="0" destOrd="0" presId="urn:microsoft.com/office/officeart/2005/8/layout/hierarchy4"/>
    <dgm:cxn modelId="{5BD9066C-ED4F-41B9-B593-EA23E3BAA235}" type="presOf" srcId="{187C542A-BCFC-4BBB-8DCA-67690BE3FD29}" destId="{EFF40216-5B58-45C6-B485-1C9C4561DF2F}"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938FD87B-D4B0-4BCE-843A-4A8242D97B42}" type="presOf" srcId="{25C69CC8-098D-44A3-878A-5E3FEF1E9C10}" destId="{24CEF574-2765-4D7C-A195-C900E925FBE6}" srcOrd="0" destOrd="0" presId="urn:microsoft.com/office/officeart/2005/8/layout/hierarchy4"/>
    <dgm:cxn modelId="{83B30F46-3585-4994-B621-1C4278DFFE73}" type="presOf" srcId="{C60BD95D-8BE5-42EC-AF9D-D22E07852892}" destId="{2965B01E-C0DE-4302-ADA0-732BD580C7B1}" srcOrd="0" destOrd="0" presId="urn:microsoft.com/office/officeart/2005/8/layout/hierarchy4"/>
    <dgm:cxn modelId="{1469F337-4B67-470F-A253-62FAE1E701D4}" type="presOf" srcId="{D5544F4D-4FD2-41EE-A356-ABCAA534BCB5}" destId="{A7AF9B85-BF68-40A8-954B-A40EDB5CAF9F}" srcOrd="0" destOrd="0" presId="urn:microsoft.com/office/officeart/2005/8/layout/hierarchy4"/>
    <dgm:cxn modelId="{487D15AF-9869-4AFB-B356-E5D02676E04C}" type="presOf" srcId="{1B20A584-E8E7-451F-84AF-E95BD5B40EA1}" destId="{374E99F0-AE84-4383-93E4-780F78CE6D13}"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F16159B9-55F3-4D05-8C48-5C54DA5D8EE6}" type="presOf" srcId="{66E38241-E965-439E-997F-74C14C213F23}" destId="{02D78884-08A2-47FD-874A-FD0B1E1D6A24}"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8F1F720A-D988-4739-9FFF-05E5C9E9A372}" srcId="{A1BB5A2E-A45D-4F6A-B329-CD4782193917}" destId="{B34B6A16-5EF9-4B63-A5E4-12B190B34880}" srcOrd="0" destOrd="0" parTransId="{3047CE4C-FF19-4B45-8312-79C9A6EA38F8}" sibTransId="{844E05AD-2AB6-4319-9130-67827496C360}"/>
    <dgm:cxn modelId="{C3D8A0C6-1C4F-4687-8137-89ECD5F155E0}" type="presOf" srcId="{9A0A1B48-08CE-44F2-8C66-5814C06EE4CC}" destId="{41590EE3-70B4-4E0E-8D44-18EF1FD97F2E}"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BED1357D-2A03-4DBB-AF19-4EA3D0997E32}" srcId="{C60BD95D-8BE5-42EC-AF9D-D22E07852892}" destId="{D5544F4D-4FD2-41EE-A356-ABCAA534BCB5}" srcOrd="0" destOrd="0" parTransId="{BED13ABC-6FE3-4A0F-B363-3797DF01D994}" sibTransId="{D6C0D10C-0A55-4B4C-95CA-342CC713B4EA}"/>
    <dgm:cxn modelId="{240C66EE-7A74-4CF8-9E85-5C382F8160CD}" type="presOf" srcId="{CE075476-E9CA-4A59-A127-31223E8D37A1}" destId="{25DDEEC2-9BA5-4367-BB24-33CAA47BBC09}" srcOrd="0" destOrd="0" presId="urn:microsoft.com/office/officeart/2005/8/layout/hierarchy4"/>
    <dgm:cxn modelId="{B1E562D2-F6F2-4EE6-8E0C-26244495909D}" type="presOf" srcId="{BDDF592B-1C58-40EE-9108-0DC798BB2F08}" destId="{4CD2A706-78CC-47E3-A8F8-D778F944372A}" srcOrd="0" destOrd="0" presId="urn:microsoft.com/office/officeart/2005/8/layout/hierarchy4"/>
    <dgm:cxn modelId="{68A636CE-8E55-4487-AB1D-E955229489D1}" type="presOf" srcId="{F6F97186-B344-4193-9FE9-6DFB5403A289}" destId="{B7B68934-E179-4D36-8AD9-7637EF3F0019}"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4FED151F-B64B-49BA-B635-4D58FBB2D006}" type="presOf" srcId="{62031802-0EE5-47DF-BB1F-2C84A19F6746}" destId="{A25BE625-018B-46BA-BE7F-ED875B975F26}" srcOrd="0" destOrd="0" presId="urn:microsoft.com/office/officeart/2005/8/layout/hierarchy4"/>
    <dgm:cxn modelId="{F015E09A-30DB-40D2-8429-54769CEA5439}" type="presOf" srcId="{89E09F27-5F73-400B-AE18-4421B9895F64}" destId="{9E5D5161-23D7-41B4-A187-BE6D7C6483D0}"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7EAEC371-553E-4E9D-A4CC-83A632C1A866}" srcId="{9E496AFB-5861-4A0B-A059-7AF344913280}" destId="{25C69CC8-098D-44A3-878A-5E3FEF1E9C10}" srcOrd="0" destOrd="0" parTransId="{28799DE6-79A2-4C3E-B141-55C8FB729A4A}" sibTransId="{41B933A1-9AB0-4413-9012-F89B9C70741E}"/>
    <dgm:cxn modelId="{B7EC6DDD-6433-44EC-9FD5-BD8BA88E6613}" srcId="{B34B6A16-5EF9-4B63-A5E4-12B190B34880}" destId="{9A0A1B48-08CE-44F2-8C66-5814C06EE4CC}" srcOrd="0" destOrd="0" parTransId="{29FE6CB6-1907-439D-BB9A-57865C4A7A77}" sibTransId="{26501B87-1556-4F1B-A703-D81F2BA2DB5B}"/>
    <dgm:cxn modelId="{7C2E5991-6D03-4679-BB46-318B01A66142}" srcId="{F6F97186-B344-4193-9FE9-6DFB5403A289}" destId="{CD119780-6575-4106-AE5B-2CC6B48E5482}" srcOrd="0" destOrd="0" parTransId="{A99EC59D-97F4-424A-A28E-01E77005439E}" sibTransId="{3BBBAA4F-305C-4E5F-BBCB-DE1B8ED5978A}"/>
    <dgm:cxn modelId="{C6FEAE20-8BA5-48CC-BD38-7150DFBE6AEC}" srcId="{946393D2-3BB5-4D19-BAF6-84B7339845C4}" destId="{62031802-0EE5-47DF-BB1F-2C84A19F6746}" srcOrd="2" destOrd="0" parTransId="{43DD85C8-BF2E-4808-BFA8-3211ED494E6D}" sibTransId="{35694793-DDF3-4ECC-9AA3-AC178B8D026F}"/>
    <dgm:cxn modelId="{177B1604-DECB-437F-BD0A-A555EEF6E09F}" srcId="{CE075476-E9CA-4A59-A127-31223E8D37A1}" destId="{946393D2-3BB5-4D19-BAF6-84B7339845C4}" srcOrd="0" destOrd="0" parTransId="{6D4C3ED2-39E1-4137-9A50-9D8AF25F37D5}" sibTransId="{E900975D-4121-430B-8FA3-BEFE3EC45817}"/>
    <dgm:cxn modelId="{BCC1FE31-0246-43DC-9367-3E68D1580877}" srcId="{25C69CC8-098D-44A3-878A-5E3FEF1E9C10}" destId="{BDDF592B-1C58-40EE-9108-0DC798BB2F08}" srcOrd="0" destOrd="0" parTransId="{B756F4C0-E80B-4D51-98DD-9ED456BC9850}" sibTransId="{A8539F8F-5449-4F69-9D5B-CD73E9384FB2}"/>
    <dgm:cxn modelId="{C6DE3743-F76F-44A6-8EC9-855764A0741C}" type="presOf" srcId="{D1936ACF-1E69-4953-BA37-9ADE2EF12E41}" destId="{59176932-D6D5-4C36-BF7A-69A1297C4BAD}" srcOrd="0" destOrd="0" presId="urn:microsoft.com/office/officeart/2005/8/layout/hierarchy4"/>
    <dgm:cxn modelId="{433DF9D7-7F89-49AA-926D-2E2E761D5FE4}" type="presParOf" srcId="{25DDEEC2-9BA5-4367-BB24-33CAA47BBC09}" destId="{87933F1B-038B-4A5D-83E8-61DBF60EC4B3}" srcOrd="0" destOrd="0" presId="urn:microsoft.com/office/officeart/2005/8/layout/hierarchy4"/>
    <dgm:cxn modelId="{A48E346D-6231-415A-93F2-9B3A3C01334D}" type="presParOf" srcId="{87933F1B-038B-4A5D-83E8-61DBF60EC4B3}" destId="{9DF12F5D-797B-4C71-93F7-7C835BFF7982}" srcOrd="0" destOrd="0" presId="urn:microsoft.com/office/officeart/2005/8/layout/hierarchy4"/>
    <dgm:cxn modelId="{6963B83C-9063-423D-BD5F-D9A351B4156F}" type="presParOf" srcId="{87933F1B-038B-4A5D-83E8-61DBF60EC4B3}" destId="{BB51C614-670C-40C7-BCBD-B3150FB090FB}" srcOrd="1" destOrd="0" presId="urn:microsoft.com/office/officeart/2005/8/layout/hierarchy4"/>
    <dgm:cxn modelId="{D7619667-42EA-4753-BE51-98735DDD36A8}" type="presParOf" srcId="{87933F1B-038B-4A5D-83E8-61DBF60EC4B3}" destId="{B74154C5-AFFE-498C-8E4C-911D7456AC97}" srcOrd="2" destOrd="0" presId="urn:microsoft.com/office/officeart/2005/8/layout/hierarchy4"/>
    <dgm:cxn modelId="{30FF58AF-7C16-4B36-B185-E70FDCC9A3D0}" type="presParOf" srcId="{B74154C5-AFFE-498C-8E4C-911D7456AC97}" destId="{AA6E5317-C9D5-49D6-9218-04A9A8CDF9E8}" srcOrd="0" destOrd="0" presId="urn:microsoft.com/office/officeart/2005/8/layout/hierarchy4"/>
    <dgm:cxn modelId="{EBF85892-8046-41C6-BDAB-B973D912CED9}" type="presParOf" srcId="{AA6E5317-C9D5-49D6-9218-04A9A8CDF9E8}" destId="{EFD09625-1EEB-463A-9D51-52F09A5E039B}" srcOrd="0" destOrd="0" presId="urn:microsoft.com/office/officeart/2005/8/layout/hierarchy4"/>
    <dgm:cxn modelId="{133FC63B-7E97-4714-923D-D5B79944F46D}" type="presParOf" srcId="{AA6E5317-C9D5-49D6-9218-04A9A8CDF9E8}" destId="{D65A41FF-7035-4133-9240-517AEBC67369}" srcOrd="1" destOrd="0" presId="urn:microsoft.com/office/officeart/2005/8/layout/hierarchy4"/>
    <dgm:cxn modelId="{3CF599C6-F854-41ED-9D6A-1E5FBE09E4C9}" type="presParOf" srcId="{AA6E5317-C9D5-49D6-9218-04A9A8CDF9E8}" destId="{ED986375-36F5-4143-A5F0-85653599471E}" srcOrd="2" destOrd="0" presId="urn:microsoft.com/office/officeart/2005/8/layout/hierarchy4"/>
    <dgm:cxn modelId="{2729EE4E-820D-41D2-BD4D-A87844C9F8E3}" type="presParOf" srcId="{ED986375-36F5-4143-A5F0-85653599471E}" destId="{72DE6149-9A73-4029-9C01-1DA1EF77D264}" srcOrd="0" destOrd="0" presId="urn:microsoft.com/office/officeart/2005/8/layout/hierarchy4"/>
    <dgm:cxn modelId="{2CD17571-BB9E-454C-A64F-2A340C796CC9}" type="presParOf" srcId="{72DE6149-9A73-4029-9C01-1DA1EF77D264}" destId="{B7B68934-E179-4D36-8AD9-7637EF3F0019}" srcOrd="0" destOrd="0" presId="urn:microsoft.com/office/officeart/2005/8/layout/hierarchy4"/>
    <dgm:cxn modelId="{72B15788-7E8B-4719-9CB2-711415A594BE}" type="presParOf" srcId="{72DE6149-9A73-4029-9C01-1DA1EF77D264}" destId="{7E986455-5145-43D1-AB19-A5C822796874}" srcOrd="1" destOrd="0" presId="urn:microsoft.com/office/officeart/2005/8/layout/hierarchy4"/>
    <dgm:cxn modelId="{606B6434-88D9-4B75-B6D8-1BFA0127EB7B}" type="presParOf" srcId="{72DE6149-9A73-4029-9C01-1DA1EF77D264}" destId="{E4CD0B37-6C75-4A8F-946C-21E075E1E2CF}" srcOrd="2" destOrd="0" presId="urn:microsoft.com/office/officeart/2005/8/layout/hierarchy4"/>
    <dgm:cxn modelId="{49FD5C4A-1C9F-4F60-BEC2-864524178E17}" type="presParOf" srcId="{E4CD0B37-6C75-4A8F-946C-21E075E1E2CF}" destId="{0149EBE6-AA59-4F78-AF18-137F8047AB47}" srcOrd="0" destOrd="0" presId="urn:microsoft.com/office/officeart/2005/8/layout/hierarchy4"/>
    <dgm:cxn modelId="{8B1DDE2D-B992-4F4B-96AC-190C44512C62}" type="presParOf" srcId="{0149EBE6-AA59-4F78-AF18-137F8047AB47}" destId="{14BABD28-5047-47A3-A701-B7AFBBE28819}" srcOrd="0" destOrd="0" presId="urn:microsoft.com/office/officeart/2005/8/layout/hierarchy4"/>
    <dgm:cxn modelId="{604B4900-17C5-4FF5-BCB8-B478E3E21813}" type="presParOf" srcId="{0149EBE6-AA59-4F78-AF18-137F8047AB47}" destId="{3F489D25-51FA-4C91-9DDF-6BA1DB51256D}" srcOrd="1" destOrd="0" presId="urn:microsoft.com/office/officeart/2005/8/layout/hierarchy4"/>
    <dgm:cxn modelId="{165A5F4F-8503-446E-B54A-3DFE0EF1BDD2}" type="presParOf" srcId="{0149EBE6-AA59-4F78-AF18-137F8047AB47}" destId="{D0D594F6-8533-4A50-8AE7-20755C3BFFA9}" srcOrd="2" destOrd="0" presId="urn:microsoft.com/office/officeart/2005/8/layout/hierarchy4"/>
    <dgm:cxn modelId="{536C0481-BEB2-4554-81DE-0757FDADB3FC}" type="presParOf" srcId="{D0D594F6-8533-4A50-8AE7-20755C3BFFA9}" destId="{25C7D557-F0AE-4C4E-8B80-BC2468777DC6}" srcOrd="0" destOrd="0" presId="urn:microsoft.com/office/officeart/2005/8/layout/hierarchy4"/>
    <dgm:cxn modelId="{39FD8163-2E7A-4473-95E8-F5E1516D0BCF}" type="presParOf" srcId="{25C7D557-F0AE-4C4E-8B80-BC2468777DC6}" destId="{8E7E2D4A-62E6-4A23-A5DD-552A63903B64}" srcOrd="0" destOrd="0" presId="urn:microsoft.com/office/officeart/2005/8/layout/hierarchy4"/>
    <dgm:cxn modelId="{D2E21F12-3FE2-4F4F-9A8C-4BEDC5F44804}" type="presParOf" srcId="{25C7D557-F0AE-4C4E-8B80-BC2468777DC6}" destId="{B338BAF6-59FE-4215-B697-18ED9B1E550D}" srcOrd="1" destOrd="0" presId="urn:microsoft.com/office/officeart/2005/8/layout/hierarchy4"/>
    <dgm:cxn modelId="{68071C53-E0AF-44AF-B36E-8B691867C628}" type="presParOf" srcId="{B74154C5-AFFE-498C-8E4C-911D7456AC97}" destId="{694C6A3E-E1B4-4940-ABED-A0BE47161CCE}" srcOrd="1" destOrd="0" presId="urn:microsoft.com/office/officeart/2005/8/layout/hierarchy4"/>
    <dgm:cxn modelId="{19AC6B6D-9D73-4EC3-8E62-D53E6969F635}" type="presParOf" srcId="{B74154C5-AFFE-498C-8E4C-911D7456AC97}" destId="{22BDFE06-8D1B-4C76-8FF0-2DABD4B35522}" srcOrd="2" destOrd="0" presId="urn:microsoft.com/office/officeart/2005/8/layout/hierarchy4"/>
    <dgm:cxn modelId="{0E714118-48EA-4791-99C5-C0CBA5AE7206}" type="presParOf" srcId="{22BDFE06-8D1B-4C76-8FF0-2DABD4B35522}" destId="{576C6983-4618-426C-8177-DEA9FE3AC4EB}" srcOrd="0" destOrd="0" presId="urn:microsoft.com/office/officeart/2005/8/layout/hierarchy4"/>
    <dgm:cxn modelId="{1C70E5C8-5FFD-4730-8106-37A2D0D15AD8}" type="presParOf" srcId="{22BDFE06-8D1B-4C76-8FF0-2DABD4B35522}" destId="{498D5BED-6816-45E0-A418-8DCFF49902AF}" srcOrd="1" destOrd="0" presId="urn:microsoft.com/office/officeart/2005/8/layout/hierarchy4"/>
    <dgm:cxn modelId="{1508CA66-366D-4783-B724-FD0084858A36}" type="presParOf" srcId="{22BDFE06-8D1B-4C76-8FF0-2DABD4B35522}" destId="{508A389B-C0F5-43D4-BD46-7C9F058EB2F7}" srcOrd="2" destOrd="0" presId="urn:microsoft.com/office/officeart/2005/8/layout/hierarchy4"/>
    <dgm:cxn modelId="{9D29CEB1-5522-4F64-8531-F11A4C244BB8}" type="presParOf" srcId="{508A389B-C0F5-43D4-BD46-7C9F058EB2F7}" destId="{2E9427EC-521F-45BD-95BD-C2EA62236516}" srcOrd="0" destOrd="0" presId="urn:microsoft.com/office/officeart/2005/8/layout/hierarchy4"/>
    <dgm:cxn modelId="{53DAC7B0-66E6-4309-A65D-0549ED4DCF93}" type="presParOf" srcId="{2E9427EC-521F-45BD-95BD-C2EA62236516}" destId="{672DFC88-43F4-433B-9B7F-D5CE282279E3}" srcOrd="0" destOrd="0" presId="urn:microsoft.com/office/officeart/2005/8/layout/hierarchy4"/>
    <dgm:cxn modelId="{B7B40116-66FF-4E88-AF33-A58C8119D09C}" type="presParOf" srcId="{2E9427EC-521F-45BD-95BD-C2EA62236516}" destId="{BCC873B0-A9FE-4F45-AD2E-ED28CA5DFD9A}" srcOrd="1" destOrd="0" presId="urn:microsoft.com/office/officeart/2005/8/layout/hierarchy4"/>
    <dgm:cxn modelId="{76414344-D241-4337-95EA-EE72F7CE9DA6}" type="presParOf" srcId="{2E9427EC-521F-45BD-95BD-C2EA62236516}" destId="{68FB6F70-C047-4E46-9E82-A09946504644}" srcOrd="2" destOrd="0" presId="urn:microsoft.com/office/officeart/2005/8/layout/hierarchy4"/>
    <dgm:cxn modelId="{E11C6449-4EFD-4FED-AF17-D02BD061FAE3}" type="presParOf" srcId="{68FB6F70-C047-4E46-9E82-A09946504644}" destId="{FF422C5A-2F9A-4C9D-854E-BFC785439DEC}" srcOrd="0" destOrd="0" presId="urn:microsoft.com/office/officeart/2005/8/layout/hierarchy4"/>
    <dgm:cxn modelId="{5C1DC002-14DE-42E5-B12A-33F3C18F9BA1}" type="presParOf" srcId="{FF422C5A-2F9A-4C9D-854E-BFC785439DEC}" destId="{C586111C-58B6-40AF-8D8A-60EE680572BA}" srcOrd="0" destOrd="0" presId="urn:microsoft.com/office/officeart/2005/8/layout/hierarchy4"/>
    <dgm:cxn modelId="{1EC4B111-B059-46A2-A832-DA72985F7C7B}" type="presParOf" srcId="{FF422C5A-2F9A-4C9D-854E-BFC785439DEC}" destId="{A0E0AB26-1DEA-4D08-AD62-8A7E0816A59C}" srcOrd="1" destOrd="0" presId="urn:microsoft.com/office/officeart/2005/8/layout/hierarchy4"/>
    <dgm:cxn modelId="{E2D14220-BDB9-434C-B9E6-668EBE276D38}" type="presParOf" srcId="{FF422C5A-2F9A-4C9D-854E-BFC785439DEC}" destId="{FFF447F9-BACE-4B19-B5DF-5D71FE61C4DC}" srcOrd="2" destOrd="0" presId="urn:microsoft.com/office/officeart/2005/8/layout/hierarchy4"/>
    <dgm:cxn modelId="{748E927C-0414-4E3C-90E2-85DCCC10C63D}" type="presParOf" srcId="{FFF447F9-BACE-4B19-B5DF-5D71FE61C4DC}" destId="{5106FDE3-AC3E-4615-8C4F-829EABC2C26C}" srcOrd="0" destOrd="0" presId="urn:microsoft.com/office/officeart/2005/8/layout/hierarchy4"/>
    <dgm:cxn modelId="{F1A2DA1A-E900-4EEB-929C-EEC01F93B993}" type="presParOf" srcId="{5106FDE3-AC3E-4615-8C4F-829EABC2C26C}" destId="{41590EE3-70B4-4E0E-8D44-18EF1FD97F2E}" srcOrd="0" destOrd="0" presId="urn:microsoft.com/office/officeart/2005/8/layout/hierarchy4"/>
    <dgm:cxn modelId="{2AED4021-C624-44AB-AE09-6C65826B6FA1}" type="presParOf" srcId="{5106FDE3-AC3E-4615-8C4F-829EABC2C26C}" destId="{D1A4E4BA-FB74-44DD-88E4-672303AAC4FA}" srcOrd="1" destOrd="0" presId="urn:microsoft.com/office/officeart/2005/8/layout/hierarchy4"/>
    <dgm:cxn modelId="{708C2940-46FA-4FF0-A319-9F8E4A1137A4}" type="presParOf" srcId="{B74154C5-AFFE-498C-8E4C-911D7456AC97}" destId="{8A94FD29-AE36-4272-B8B7-FF847200D7A2}" srcOrd="3" destOrd="0" presId="urn:microsoft.com/office/officeart/2005/8/layout/hierarchy4"/>
    <dgm:cxn modelId="{E2B0FE8B-F8F6-4436-9A91-C9AED72A319C}" type="presParOf" srcId="{B74154C5-AFFE-498C-8E4C-911D7456AC97}" destId="{AF93020A-9780-4776-85B8-7147747F36CC}" srcOrd="4" destOrd="0" presId="urn:microsoft.com/office/officeart/2005/8/layout/hierarchy4"/>
    <dgm:cxn modelId="{21F000C8-C82B-47A2-8493-E038D5472D5B}" type="presParOf" srcId="{AF93020A-9780-4776-85B8-7147747F36CC}" destId="{A25BE625-018B-46BA-BE7F-ED875B975F26}" srcOrd="0" destOrd="0" presId="urn:microsoft.com/office/officeart/2005/8/layout/hierarchy4"/>
    <dgm:cxn modelId="{50A1581F-BDC0-42D0-98A7-97E7C214D9D2}" type="presParOf" srcId="{AF93020A-9780-4776-85B8-7147747F36CC}" destId="{1A223B6C-87F7-4855-A691-FD4F8FB278AD}" srcOrd="1" destOrd="0" presId="urn:microsoft.com/office/officeart/2005/8/layout/hierarchy4"/>
    <dgm:cxn modelId="{A331A66F-BEE9-479A-AB6C-9F73E39EDA93}" type="presParOf" srcId="{AF93020A-9780-4776-85B8-7147747F36CC}" destId="{DACF82F6-95A6-4B59-9D37-F46699815612}" srcOrd="2" destOrd="0" presId="urn:microsoft.com/office/officeart/2005/8/layout/hierarchy4"/>
    <dgm:cxn modelId="{02987102-6055-4662-9C35-9C4414A23E46}" type="presParOf" srcId="{DACF82F6-95A6-4B59-9D37-F46699815612}" destId="{72E6673E-523D-4E62-80E5-5062FE589301}" srcOrd="0" destOrd="0" presId="urn:microsoft.com/office/officeart/2005/8/layout/hierarchy4"/>
    <dgm:cxn modelId="{03DF876B-2ECF-43DD-88F7-9720B2B34ACA}" type="presParOf" srcId="{72E6673E-523D-4E62-80E5-5062FE589301}" destId="{CB2AF246-A0C3-4F64-A578-D38165C39147}" srcOrd="0" destOrd="0" presId="urn:microsoft.com/office/officeart/2005/8/layout/hierarchy4"/>
    <dgm:cxn modelId="{B24DA26A-B3F5-4715-A38A-F109C4D7ED39}" type="presParOf" srcId="{72E6673E-523D-4E62-80E5-5062FE589301}" destId="{819FC9E5-E3D6-4C1A-9A2E-5E9E87CE7A56}" srcOrd="1" destOrd="0" presId="urn:microsoft.com/office/officeart/2005/8/layout/hierarchy4"/>
    <dgm:cxn modelId="{3A045907-C877-447A-8D33-62282B5FA51E}" type="presParOf" srcId="{72E6673E-523D-4E62-80E5-5062FE589301}" destId="{F0336813-9E34-44C5-93FA-F6459A965D24}" srcOrd="2" destOrd="0" presId="urn:microsoft.com/office/officeart/2005/8/layout/hierarchy4"/>
    <dgm:cxn modelId="{80DF9FE1-C7BE-4C32-972E-03E53C4FB200}" type="presParOf" srcId="{F0336813-9E34-44C5-93FA-F6459A965D24}" destId="{BC3780EC-6A8B-44DF-B9EE-2DD1146E7F89}" srcOrd="0" destOrd="0" presId="urn:microsoft.com/office/officeart/2005/8/layout/hierarchy4"/>
    <dgm:cxn modelId="{A65973CF-854E-4E79-9470-EF7E5A7E98AD}" type="presParOf" srcId="{BC3780EC-6A8B-44DF-B9EE-2DD1146E7F89}" destId="{02D78884-08A2-47FD-874A-FD0B1E1D6A24}" srcOrd="0" destOrd="0" presId="urn:microsoft.com/office/officeart/2005/8/layout/hierarchy4"/>
    <dgm:cxn modelId="{95FFE0ED-CC89-457E-BFB7-B0651BE8AA81}" type="presParOf" srcId="{BC3780EC-6A8B-44DF-B9EE-2DD1146E7F89}" destId="{BEA800FD-3FF2-44D3-B095-1DA76A25312A}" srcOrd="1" destOrd="0" presId="urn:microsoft.com/office/officeart/2005/8/layout/hierarchy4"/>
    <dgm:cxn modelId="{C8F43F41-491F-4A8D-B3C3-CED0345DB357}" type="presParOf" srcId="{BC3780EC-6A8B-44DF-B9EE-2DD1146E7F89}" destId="{EE518E9E-1373-401A-B06B-B7F8F1BE37AF}" srcOrd="2" destOrd="0" presId="urn:microsoft.com/office/officeart/2005/8/layout/hierarchy4"/>
    <dgm:cxn modelId="{F75E2FA5-F72C-4C1F-9501-9F4C5B650F6B}" type="presParOf" srcId="{EE518E9E-1373-401A-B06B-B7F8F1BE37AF}" destId="{4A08C748-3ACE-47B8-ABA4-F56495914AD8}" srcOrd="0" destOrd="0" presId="urn:microsoft.com/office/officeart/2005/8/layout/hierarchy4"/>
    <dgm:cxn modelId="{599F02C7-79BC-4474-8AE1-114D437DD0AA}" type="presParOf" srcId="{4A08C748-3ACE-47B8-ABA4-F56495914AD8}" destId="{59176932-D6D5-4C36-BF7A-69A1297C4BAD}" srcOrd="0" destOrd="0" presId="urn:microsoft.com/office/officeart/2005/8/layout/hierarchy4"/>
    <dgm:cxn modelId="{C2C3BCD0-6F16-4C3C-A8E2-270E696EAB44}" type="presParOf" srcId="{4A08C748-3ACE-47B8-ABA4-F56495914AD8}" destId="{4E7A1119-403E-4C39-BB54-05ED8132FF0C}" srcOrd="1" destOrd="0" presId="urn:microsoft.com/office/officeart/2005/8/layout/hierarchy4"/>
    <dgm:cxn modelId="{B35EF95E-13CE-4D72-B2AC-5A24D457604A}" type="presParOf" srcId="{B74154C5-AFFE-498C-8E4C-911D7456AC97}" destId="{DF99D3E9-B7CE-4F56-A161-7C0465341531}" srcOrd="5" destOrd="0" presId="urn:microsoft.com/office/officeart/2005/8/layout/hierarchy4"/>
    <dgm:cxn modelId="{7A38DFFC-BEA9-4DC4-90AB-C005885B4138}" type="presParOf" srcId="{B74154C5-AFFE-498C-8E4C-911D7456AC97}" destId="{CFBC63A5-42B0-460D-9C89-B64E9E9E2922}" srcOrd="6" destOrd="0" presId="urn:microsoft.com/office/officeart/2005/8/layout/hierarchy4"/>
    <dgm:cxn modelId="{1326E1F9-D41E-458D-88BF-266CFD8A9B42}" type="presParOf" srcId="{CFBC63A5-42B0-460D-9C89-B64E9E9E2922}" destId="{9E5D5161-23D7-41B4-A187-BE6D7C6483D0}" srcOrd="0" destOrd="0" presId="urn:microsoft.com/office/officeart/2005/8/layout/hierarchy4"/>
    <dgm:cxn modelId="{D3728774-A356-4168-B99E-95950F63CD22}" type="presParOf" srcId="{CFBC63A5-42B0-460D-9C89-B64E9E9E2922}" destId="{8BC6FDF3-3E6D-414C-B5BC-6C5B61465391}" srcOrd="1" destOrd="0" presId="urn:microsoft.com/office/officeart/2005/8/layout/hierarchy4"/>
    <dgm:cxn modelId="{52C03907-8139-44A0-8D7C-7025D30339F6}" type="presParOf" srcId="{CFBC63A5-42B0-460D-9C89-B64E9E9E2922}" destId="{CEF18E39-1C73-42B9-BDF1-5DD3EC85EA0D}" srcOrd="2" destOrd="0" presId="urn:microsoft.com/office/officeart/2005/8/layout/hierarchy4"/>
    <dgm:cxn modelId="{BCC09D06-A902-4A7D-96EA-B07BC3AE33C2}" type="presParOf" srcId="{CEF18E39-1C73-42B9-BDF1-5DD3EC85EA0D}" destId="{D6936C6D-17F5-4369-B1C3-901E9E722DCF}" srcOrd="0" destOrd="0" presId="urn:microsoft.com/office/officeart/2005/8/layout/hierarchy4"/>
    <dgm:cxn modelId="{390E9056-02B4-4D6C-826D-C3F6C3B8D3B3}" type="presParOf" srcId="{D6936C6D-17F5-4369-B1C3-901E9E722DCF}" destId="{2965B01E-C0DE-4302-ADA0-732BD580C7B1}" srcOrd="0" destOrd="0" presId="urn:microsoft.com/office/officeart/2005/8/layout/hierarchy4"/>
    <dgm:cxn modelId="{A9FFA7C3-38F1-4F1A-919D-0A62E4A94590}" type="presParOf" srcId="{D6936C6D-17F5-4369-B1C3-901E9E722DCF}" destId="{DC8AC8CB-3F6F-4460-AB01-5CBE0F14A486}" srcOrd="1" destOrd="0" presId="urn:microsoft.com/office/officeart/2005/8/layout/hierarchy4"/>
    <dgm:cxn modelId="{0B8BF374-D112-485C-AFFF-09BF37F7DFBA}" type="presParOf" srcId="{D6936C6D-17F5-4369-B1C3-901E9E722DCF}" destId="{73994466-6310-40D7-8792-BD7FD56E6AF4}" srcOrd="2" destOrd="0" presId="urn:microsoft.com/office/officeart/2005/8/layout/hierarchy4"/>
    <dgm:cxn modelId="{55660698-157B-4AD1-BF71-E5BE3AA30A88}" type="presParOf" srcId="{73994466-6310-40D7-8792-BD7FD56E6AF4}" destId="{3EAD5394-E4AB-45B2-BE09-F998533ECF40}" srcOrd="0" destOrd="0" presId="urn:microsoft.com/office/officeart/2005/8/layout/hierarchy4"/>
    <dgm:cxn modelId="{16E8ADCE-9CB1-4854-A3D0-2F7788AA8AF2}" type="presParOf" srcId="{3EAD5394-E4AB-45B2-BE09-F998533ECF40}" destId="{A7AF9B85-BF68-40A8-954B-A40EDB5CAF9F}" srcOrd="0" destOrd="0" presId="urn:microsoft.com/office/officeart/2005/8/layout/hierarchy4"/>
    <dgm:cxn modelId="{FC85F24C-B7B5-41F9-88D9-A7ABB6551391}" type="presParOf" srcId="{3EAD5394-E4AB-45B2-BE09-F998533ECF40}" destId="{C764A47D-7314-411D-8EF1-5B8F29829B1A}" srcOrd="1" destOrd="0" presId="urn:microsoft.com/office/officeart/2005/8/layout/hierarchy4"/>
    <dgm:cxn modelId="{A76DDED3-13F3-4560-9CBA-53570275BCC1}" type="presParOf" srcId="{3EAD5394-E4AB-45B2-BE09-F998533ECF40}" destId="{D5C7FEFF-BE20-4D98-A72C-52B1B8B3F4F7}" srcOrd="2" destOrd="0" presId="urn:microsoft.com/office/officeart/2005/8/layout/hierarchy4"/>
    <dgm:cxn modelId="{7601B249-7C6E-4977-9986-F6201C0E8C7D}" type="presParOf" srcId="{D5C7FEFF-BE20-4D98-A72C-52B1B8B3F4F7}" destId="{CA81CD2D-7A1B-4CCA-952B-6AE89CE8AAB7}" srcOrd="0" destOrd="0" presId="urn:microsoft.com/office/officeart/2005/8/layout/hierarchy4"/>
    <dgm:cxn modelId="{BD0B9287-66D6-4134-B23F-1A107C656FDB}" type="presParOf" srcId="{CA81CD2D-7A1B-4CCA-952B-6AE89CE8AAB7}" destId="{EFF40216-5B58-45C6-B485-1C9C4561DF2F}" srcOrd="0" destOrd="0" presId="urn:microsoft.com/office/officeart/2005/8/layout/hierarchy4"/>
    <dgm:cxn modelId="{7A248BCC-F3DD-4DF7-91B2-235056E58171}" type="presParOf" srcId="{CA81CD2D-7A1B-4CCA-952B-6AE89CE8AAB7}" destId="{F73E662C-F722-4B4F-9DF8-BE21B2C2C700}" srcOrd="1" destOrd="0" presId="urn:microsoft.com/office/officeart/2005/8/layout/hierarchy4"/>
    <dgm:cxn modelId="{32F82B9C-9E48-4181-B883-7C224FFBA69C}" type="presParOf" srcId="{B74154C5-AFFE-498C-8E4C-911D7456AC97}" destId="{62C0B193-30A4-4691-AF46-D5B94E7FC561}" srcOrd="7" destOrd="0" presId="urn:microsoft.com/office/officeart/2005/8/layout/hierarchy4"/>
    <dgm:cxn modelId="{F81C2BBB-22EF-421D-A788-DA37161B023B}" type="presParOf" srcId="{B74154C5-AFFE-498C-8E4C-911D7456AC97}" destId="{E8090E1D-4DD8-46E0-BA1E-C3890CF14D47}" srcOrd="8" destOrd="0" presId="urn:microsoft.com/office/officeart/2005/8/layout/hierarchy4"/>
    <dgm:cxn modelId="{B18F46F8-5123-48D2-8749-72099146003F}" type="presParOf" srcId="{E8090E1D-4DD8-46E0-BA1E-C3890CF14D47}" destId="{F8905714-088D-483C-AC16-D43BF2F0BF16}" srcOrd="0" destOrd="0" presId="urn:microsoft.com/office/officeart/2005/8/layout/hierarchy4"/>
    <dgm:cxn modelId="{34387438-9819-418A-BD0D-D6D748A328DA}" type="presParOf" srcId="{E8090E1D-4DD8-46E0-BA1E-C3890CF14D47}" destId="{8825E9BC-9772-4579-B80A-08C02E6F5841}" srcOrd="1" destOrd="0" presId="urn:microsoft.com/office/officeart/2005/8/layout/hierarchy4"/>
    <dgm:cxn modelId="{A56A77BD-DB00-444E-AE02-B9DF79A619F1}" type="presParOf" srcId="{E8090E1D-4DD8-46E0-BA1E-C3890CF14D47}" destId="{4101F8DA-93D9-46DF-B37A-B90529D7C907}" srcOrd="2" destOrd="0" presId="urn:microsoft.com/office/officeart/2005/8/layout/hierarchy4"/>
    <dgm:cxn modelId="{821D31DC-D539-4E00-90F3-A9B4D7EA1353}" type="presParOf" srcId="{4101F8DA-93D9-46DF-B37A-B90529D7C907}" destId="{95872D8F-BB28-4072-9DAD-3FCDEEA4A51B}" srcOrd="0" destOrd="0" presId="urn:microsoft.com/office/officeart/2005/8/layout/hierarchy4"/>
    <dgm:cxn modelId="{07A9C8E3-7F8F-4E05-AE85-20D12E4FF310}" type="presParOf" srcId="{95872D8F-BB28-4072-9DAD-3FCDEEA4A51B}" destId="{24CEF574-2765-4D7C-A195-C900E925FBE6}" srcOrd="0" destOrd="0" presId="urn:microsoft.com/office/officeart/2005/8/layout/hierarchy4"/>
    <dgm:cxn modelId="{CBD31964-545A-4D5E-871D-0D99EBEBAD5C}" type="presParOf" srcId="{95872D8F-BB28-4072-9DAD-3FCDEEA4A51B}" destId="{9ED7436C-1536-41D8-A0EE-0E39E8864FDD}" srcOrd="1" destOrd="0" presId="urn:microsoft.com/office/officeart/2005/8/layout/hierarchy4"/>
    <dgm:cxn modelId="{AF99CFB8-7EE4-41AC-8E81-913184D6F1EF}" type="presParOf" srcId="{95872D8F-BB28-4072-9DAD-3FCDEEA4A51B}" destId="{4139EE0B-9D40-4076-B516-60260BCFF8F9}" srcOrd="2" destOrd="0" presId="urn:microsoft.com/office/officeart/2005/8/layout/hierarchy4"/>
    <dgm:cxn modelId="{89FC85EC-9094-4C28-828A-1ECB8F454EE7}" type="presParOf" srcId="{4139EE0B-9D40-4076-B516-60260BCFF8F9}" destId="{22447473-48A4-4C0C-8BEC-2558DB533AA4}" srcOrd="0" destOrd="0" presId="urn:microsoft.com/office/officeart/2005/8/layout/hierarchy4"/>
    <dgm:cxn modelId="{F9CA5BC9-3AB4-4DC6-8A4B-6FF1E98E6CB6}" type="presParOf" srcId="{22447473-48A4-4C0C-8BEC-2558DB533AA4}" destId="{4CD2A706-78CC-47E3-A8F8-D778F944372A}" srcOrd="0" destOrd="0" presId="urn:microsoft.com/office/officeart/2005/8/layout/hierarchy4"/>
    <dgm:cxn modelId="{50477C08-1887-431D-88AC-0E895B512771}" type="presParOf" srcId="{22447473-48A4-4C0C-8BEC-2558DB533AA4}" destId="{4C177EB7-865B-4153-871C-6C5CF7DBC8C3}" srcOrd="1" destOrd="0" presId="urn:microsoft.com/office/officeart/2005/8/layout/hierarchy4"/>
    <dgm:cxn modelId="{9B1E74F2-D1E5-4AB1-8C06-BDDDB520DFB2}" type="presParOf" srcId="{22447473-48A4-4C0C-8BEC-2558DB533AA4}" destId="{20DB843D-8E62-4574-AB26-BE48E34E41C8}" srcOrd="2" destOrd="0" presId="urn:microsoft.com/office/officeart/2005/8/layout/hierarchy4"/>
    <dgm:cxn modelId="{02887F97-9678-47E8-BC83-EFB2C1367AD0}" type="presParOf" srcId="{20DB843D-8E62-4574-AB26-BE48E34E41C8}" destId="{F36349D9-AAD1-4D05-8BCB-F865ABA18533}" srcOrd="0" destOrd="0" presId="urn:microsoft.com/office/officeart/2005/8/layout/hierarchy4"/>
    <dgm:cxn modelId="{611C953E-0FFF-4C11-BA0D-5C602FF981E1}" type="presParOf" srcId="{F36349D9-AAD1-4D05-8BCB-F865ABA18533}" destId="{374E99F0-AE84-4383-93E4-780F78CE6D13}" srcOrd="0" destOrd="0" presId="urn:microsoft.com/office/officeart/2005/8/layout/hierarchy4"/>
    <dgm:cxn modelId="{F38A046B-0C12-4B0B-8A42-74F69248D20D}" type="presParOf" srcId="{F36349D9-AAD1-4D05-8BCB-F865ABA18533}" destId="{19CEB4E4-DAEB-4DAC-B74F-6A90F95E40F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Социальная защита населения*</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3 262,2</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0,4</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Поддержка социально ориентированных некоммерческих организаций</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Доступная среда</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Совершенствование социальной поддержки семьи и детей</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B6569DD0-5CAF-4EBD-812F-CAA384C5D95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100" b="0" dirty="0" smtClean="0">
              <a:solidFill>
                <a:schemeClr val="tx1"/>
              </a:solidFill>
              <a:latin typeface="Times New Roman" panose="02020603050405020304" pitchFamily="18" charset="0"/>
              <a:cs typeface="Times New Roman" panose="02020603050405020304" pitchFamily="18" charset="0"/>
            </a:rPr>
            <a:t>Оказание содействия добровольному переселению соотечественников, проживающих за рубежом</a:t>
          </a:r>
          <a:endParaRPr lang="ru-RU" sz="1100" b="0" dirty="0">
            <a:solidFill>
              <a:schemeClr val="tx1"/>
            </a:solidFill>
            <a:latin typeface="Times New Roman" panose="02020603050405020304" pitchFamily="18" charset="0"/>
            <a:cs typeface="Times New Roman" panose="02020603050405020304" pitchFamily="18" charset="0"/>
          </a:endParaRPr>
        </a:p>
      </dgm:t>
    </dgm:pt>
    <dgm:pt modelId="{A90F804D-9F9A-414F-8363-9F071A1BCA86}" type="par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6BFBC289-7E47-481C-93FB-38C6FF93EE5A}" type="sib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4CFA4027-B689-4D18-B13F-E2AD64253F7E}">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548858CD-30AE-44E9-86E2-96A0BDEB5322}" type="par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C61585E8-388A-4EC4-B091-1E513E88F045}" type="sib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55,4</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2 299,6</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185ECEAA-E9EC-4803-BDA2-150F3705D7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0,5</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51F421F0-2C98-4F6D-BF71-C5BF8C5D3CE4}" type="par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B6172A86-0ED0-4857-B188-95714E8AB943}" type="sib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F6B46C7E-0BD2-4198-B92C-D4AFB39D0DF3}">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101,7</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F2680510-1257-4C3D-BD09-6E8407B9CBE8}" type="par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8CC147D3-902C-4079-A67E-49FBAC3A7EB1}" type="sib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82FB3D4A-C7C5-4943-B9E2-E2FEC0B3A8C6}" type="sib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Факт</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3A8A0009-352F-4705-A981-2FEF5C76DA21}" type="sib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План</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CE8922D-CDBE-4096-A9B9-B27F8CC2E7B1}" type="sib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3 737,2</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70C8FE2B-EB40-447A-9897-5974D90ABCAD}" type="sib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0,4</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FF2B3D85-D9D1-42F7-BE34-BB0DA65E07FD}" type="sib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55,4</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9260EA05-5E42-4184-984B-702F1E6026ED}" type="sib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2 306,1</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D178F321-A392-47B2-B2D3-E57794859785}" type="sib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4F497F0F-52C6-48B5-B4C0-84850894E722}">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3,6</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6F327AC7-D255-4C8D-8B1F-3354326F2609}" type="par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9A262E3A-3E99-4699-ABFB-A997C800EAA4}" type="sib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97F6C610-5C7D-41E0-B8EE-425BCE8099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101,9</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18BA1A19-8C08-4DC8-AF96-EE682CA491DE}" type="parTrans" cxnId="{182272AC-7789-415A-9063-9F473FC9B486}">
      <dgm:prSet/>
      <dgm:spPr/>
      <dgm:t>
        <a:bodyPr/>
        <a:lstStyle/>
        <a:p>
          <a:endParaRPr lang="ru-RU">
            <a:latin typeface="Times New Roman" panose="02020603050405020304" pitchFamily="18" charset="0"/>
            <a:cs typeface="Times New Roman" panose="02020603050405020304" pitchFamily="18" charset="0"/>
          </a:endParaRPr>
        </a:p>
      </dgm:t>
    </dgm:pt>
    <dgm:pt modelId="{AA21E21E-469F-4725-8FD1-C427C7BF6BE0}" type="sibTrans" cxnId="{182272AC-7789-415A-9063-9F473FC9B486}">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Y="53605">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Y="61110">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15">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15">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15">
        <dgm:presLayoutVars>
          <dgm:chPref val="3"/>
        </dgm:presLayoutVars>
      </dgm:prSet>
      <dgm:spPr/>
      <dgm:t>
        <a:bodyPr/>
        <a:lstStyle/>
        <a:p>
          <a:endParaRPr lang="ru-RU"/>
        </a:p>
      </dgm:t>
    </dgm:pt>
    <dgm:pt modelId="{1B95A24A-02CF-475E-ACB6-B20FB895244B}" type="pres">
      <dgm:prSet presAssocID="{11F9C3DB-3694-4C6F-9480-413338C10FBB}" presName="parTransFour" presStyleCnt="0"/>
      <dgm:spPr/>
    </dgm:pt>
    <dgm:pt modelId="{E8E4A673-71C9-45AE-9B5F-AE8A221A53FE}" type="pres">
      <dgm:prSet presAssocID="{11F9C3DB-3694-4C6F-9480-413338C10FBB}" presName="horzFour" presStyleCnt="0"/>
      <dgm:spPr/>
    </dgm:pt>
    <dgm:pt modelId="{F21DC648-3513-4AF5-A8C4-E58B02684BB0}" type="pres">
      <dgm:prSet presAssocID="{B6569DD0-5CAF-4EBD-812F-CAA384C5D95A}" presName="vertFour" presStyleCnt="0">
        <dgm:presLayoutVars>
          <dgm:chPref val="3"/>
        </dgm:presLayoutVars>
      </dgm:prSet>
      <dgm:spPr/>
    </dgm:pt>
    <dgm:pt modelId="{0AC65D80-99D6-40C0-8E49-2EECF2BCE3A9}" type="pres">
      <dgm:prSet presAssocID="{B6569DD0-5CAF-4EBD-812F-CAA384C5D95A}" presName="txFour" presStyleLbl="node4" presStyleIdx="3" presStyleCnt="15">
        <dgm:presLayoutVars>
          <dgm:chPref val="3"/>
        </dgm:presLayoutVars>
      </dgm:prSet>
      <dgm:spPr/>
      <dgm:t>
        <a:bodyPr/>
        <a:lstStyle/>
        <a:p>
          <a:endParaRPr lang="ru-RU"/>
        </a:p>
      </dgm:t>
    </dgm:pt>
    <dgm:pt modelId="{1C625336-5F9E-4C1E-8CBB-82208AE6B470}" type="pres">
      <dgm:prSet presAssocID="{B6569DD0-5CAF-4EBD-812F-CAA384C5D95A}" presName="parTransFour" presStyleCnt="0"/>
      <dgm:spPr/>
    </dgm:pt>
    <dgm:pt modelId="{979289AA-7FC3-4CB3-8C21-27E1F1EAD018}" type="pres">
      <dgm:prSet presAssocID="{B6569DD0-5CAF-4EBD-812F-CAA384C5D95A}" presName="horzFour" presStyleCnt="0"/>
      <dgm:spPr/>
    </dgm:pt>
    <dgm:pt modelId="{CC463024-A47C-4314-94CD-09CDB099A1AE}" type="pres">
      <dgm:prSet presAssocID="{4CFA4027-B689-4D18-B13F-E2AD64253F7E}" presName="vertFour" presStyleCnt="0">
        <dgm:presLayoutVars>
          <dgm:chPref val="3"/>
        </dgm:presLayoutVars>
      </dgm:prSet>
      <dgm:spPr/>
    </dgm:pt>
    <dgm:pt modelId="{C4145823-F6A6-4FD0-91E7-96466CB8D1F1}" type="pres">
      <dgm:prSet presAssocID="{4CFA4027-B689-4D18-B13F-E2AD64253F7E}" presName="txFour" presStyleLbl="node4" presStyleIdx="4" presStyleCnt="15">
        <dgm:presLayoutVars>
          <dgm:chPref val="3"/>
        </dgm:presLayoutVars>
      </dgm:prSet>
      <dgm:spPr/>
      <dgm:t>
        <a:bodyPr/>
        <a:lstStyle/>
        <a:p>
          <a:endParaRPr lang="ru-RU"/>
        </a:p>
      </dgm:t>
    </dgm:pt>
    <dgm:pt modelId="{4E319265-067E-491A-ACFC-54832C34D152}" type="pres">
      <dgm:prSet presAssocID="{4CFA4027-B689-4D18-B13F-E2AD64253F7E}"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33213" custScaleY="61110">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33213">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5" presStyleCnt="15" custScaleX="33213">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6" presStyleCnt="15" custScaleX="33213">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7" presStyleCnt="15" custScaleX="33213">
        <dgm:presLayoutVars>
          <dgm:chPref val="3"/>
        </dgm:presLayoutVars>
      </dgm:prSet>
      <dgm:spPr/>
      <dgm:t>
        <a:bodyPr/>
        <a:lstStyle/>
        <a:p>
          <a:endParaRPr lang="ru-RU"/>
        </a:p>
      </dgm:t>
    </dgm:pt>
    <dgm:pt modelId="{E3116EF7-C390-44F3-9AFC-BFBF44DF27AA}" type="pres">
      <dgm:prSet presAssocID="{7B809552-61D5-46C4-AE2B-366B45D082F1}" presName="parTransFour" presStyleCnt="0"/>
      <dgm:spPr/>
    </dgm:pt>
    <dgm:pt modelId="{AA24CAAC-A207-4FF0-AEF8-9AD2FF1446F6}" type="pres">
      <dgm:prSet presAssocID="{7B809552-61D5-46C4-AE2B-366B45D082F1}" presName="horzFour" presStyleCnt="0"/>
      <dgm:spPr/>
    </dgm:pt>
    <dgm:pt modelId="{7B96A491-03BC-47F7-AA9B-D6CD2DA96263}" type="pres">
      <dgm:prSet presAssocID="{4F497F0F-52C6-48B5-B4C0-84850894E722}" presName="vertFour" presStyleCnt="0">
        <dgm:presLayoutVars>
          <dgm:chPref val="3"/>
        </dgm:presLayoutVars>
      </dgm:prSet>
      <dgm:spPr/>
    </dgm:pt>
    <dgm:pt modelId="{614B3269-F492-4805-8B20-A5F303AF18D0}" type="pres">
      <dgm:prSet presAssocID="{4F497F0F-52C6-48B5-B4C0-84850894E722}" presName="txFour" presStyleLbl="node4" presStyleIdx="8" presStyleCnt="15" custScaleX="33213">
        <dgm:presLayoutVars>
          <dgm:chPref val="3"/>
        </dgm:presLayoutVars>
      </dgm:prSet>
      <dgm:spPr/>
      <dgm:t>
        <a:bodyPr/>
        <a:lstStyle/>
        <a:p>
          <a:endParaRPr lang="ru-RU"/>
        </a:p>
      </dgm:t>
    </dgm:pt>
    <dgm:pt modelId="{D0264022-2017-46CD-B5C6-9DD287647FF3}" type="pres">
      <dgm:prSet presAssocID="{4F497F0F-52C6-48B5-B4C0-84850894E722}" presName="parTransFour" presStyleCnt="0"/>
      <dgm:spPr/>
    </dgm:pt>
    <dgm:pt modelId="{AB381B52-3C74-4CDA-B3EF-D5983FC5C76A}" type="pres">
      <dgm:prSet presAssocID="{4F497F0F-52C6-48B5-B4C0-84850894E722}" presName="horzFour" presStyleCnt="0"/>
      <dgm:spPr/>
    </dgm:pt>
    <dgm:pt modelId="{9C578C74-3352-4E66-A83A-D554E0088B8E}" type="pres">
      <dgm:prSet presAssocID="{97F6C610-5C7D-41E0-B8EE-425BCE809927}" presName="vertFour" presStyleCnt="0">
        <dgm:presLayoutVars>
          <dgm:chPref val="3"/>
        </dgm:presLayoutVars>
      </dgm:prSet>
      <dgm:spPr/>
    </dgm:pt>
    <dgm:pt modelId="{D7798359-30B7-47FE-9BB3-357F66F4C729}" type="pres">
      <dgm:prSet presAssocID="{97F6C610-5C7D-41E0-B8EE-425BCE809927}" presName="txFour" presStyleLbl="node4" presStyleIdx="9" presStyleCnt="15" custScaleX="33213">
        <dgm:presLayoutVars>
          <dgm:chPref val="3"/>
        </dgm:presLayoutVars>
      </dgm:prSet>
      <dgm:spPr/>
      <dgm:t>
        <a:bodyPr/>
        <a:lstStyle/>
        <a:p>
          <a:endParaRPr lang="ru-RU"/>
        </a:p>
      </dgm:t>
    </dgm:pt>
    <dgm:pt modelId="{C2D9EAB6-A2DB-48F5-8904-581A25628E78}" type="pres">
      <dgm:prSet presAssocID="{97F6C610-5C7D-41E0-B8EE-425BCE809927}"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35493" custScaleY="61110">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35493">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10" presStyleCnt="15" custScaleX="35493">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11" presStyleCnt="15" custScaleX="35493">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12" presStyleCnt="15" custScaleX="35493">
        <dgm:presLayoutVars>
          <dgm:chPref val="3"/>
        </dgm:presLayoutVars>
      </dgm:prSet>
      <dgm:spPr/>
      <dgm:t>
        <a:bodyPr/>
        <a:lstStyle/>
        <a:p>
          <a:endParaRPr lang="ru-RU"/>
        </a:p>
      </dgm:t>
    </dgm:pt>
    <dgm:pt modelId="{44BE5888-BFB2-42F3-8CFB-F35EA527E485}" type="pres">
      <dgm:prSet presAssocID="{5D59B49C-8193-4B9D-A524-24260E5DC43A}" presName="parTransFour" presStyleCnt="0"/>
      <dgm:spPr/>
    </dgm:pt>
    <dgm:pt modelId="{8C91A089-9E02-46C5-B968-BACB80AECC4C}" type="pres">
      <dgm:prSet presAssocID="{5D59B49C-8193-4B9D-A524-24260E5DC43A}" presName="horzFour" presStyleCnt="0"/>
      <dgm:spPr/>
    </dgm:pt>
    <dgm:pt modelId="{4CCC690B-26B3-47CA-AEB9-46CDA2E15A25}" type="pres">
      <dgm:prSet presAssocID="{185ECEAA-E9EC-4803-BDA2-150F3705D74B}" presName="vertFour" presStyleCnt="0">
        <dgm:presLayoutVars>
          <dgm:chPref val="3"/>
        </dgm:presLayoutVars>
      </dgm:prSet>
      <dgm:spPr/>
    </dgm:pt>
    <dgm:pt modelId="{8E8AC1E9-FB6F-42A5-9474-FD92A989D567}" type="pres">
      <dgm:prSet presAssocID="{185ECEAA-E9EC-4803-BDA2-150F3705D74B}" presName="txFour" presStyleLbl="node4" presStyleIdx="13" presStyleCnt="15" custScaleX="35493">
        <dgm:presLayoutVars>
          <dgm:chPref val="3"/>
        </dgm:presLayoutVars>
      </dgm:prSet>
      <dgm:spPr/>
      <dgm:t>
        <a:bodyPr/>
        <a:lstStyle/>
        <a:p>
          <a:endParaRPr lang="ru-RU"/>
        </a:p>
      </dgm:t>
    </dgm:pt>
    <dgm:pt modelId="{0A410C9B-3DF5-4E41-8896-D54FC96A86A9}" type="pres">
      <dgm:prSet presAssocID="{185ECEAA-E9EC-4803-BDA2-150F3705D74B}" presName="parTransFour" presStyleCnt="0"/>
      <dgm:spPr/>
    </dgm:pt>
    <dgm:pt modelId="{244BCC4F-DF14-434C-801F-C854F38E0855}" type="pres">
      <dgm:prSet presAssocID="{185ECEAA-E9EC-4803-BDA2-150F3705D74B}" presName="horzFour" presStyleCnt="0"/>
      <dgm:spPr/>
    </dgm:pt>
    <dgm:pt modelId="{66AE5943-CD57-4B0A-B8A1-D1F6E298E33B}" type="pres">
      <dgm:prSet presAssocID="{F6B46C7E-0BD2-4198-B92C-D4AFB39D0DF3}" presName="vertFour" presStyleCnt="0">
        <dgm:presLayoutVars>
          <dgm:chPref val="3"/>
        </dgm:presLayoutVars>
      </dgm:prSet>
      <dgm:spPr/>
    </dgm:pt>
    <dgm:pt modelId="{E4A8A91F-C72F-42C4-9F11-3F9AA5B7D093}" type="pres">
      <dgm:prSet presAssocID="{F6B46C7E-0BD2-4198-B92C-D4AFB39D0DF3}" presName="txFour" presStyleLbl="node4" presStyleIdx="14" presStyleCnt="15" custScaleX="35493">
        <dgm:presLayoutVars>
          <dgm:chPref val="3"/>
        </dgm:presLayoutVars>
      </dgm:prSet>
      <dgm:spPr/>
      <dgm:t>
        <a:bodyPr/>
        <a:lstStyle/>
        <a:p>
          <a:endParaRPr lang="ru-RU"/>
        </a:p>
      </dgm:t>
    </dgm:pt>
    <dgm:pt modelId="{BDB035FB-6BDA-4635-83F3-59ED0841BC23}" type="pres">
      <dgm:prSet presAssocID="{F6B46C7E-0BD2-4198-B92C-D4AFB39D0DF3}" presName="horzFour" presStyleCnt="0"/>
      <dgm:spPr/>
    </dgm:pt>
  </dgm:ptLst>
  <dgm:cxnLst>
    <dgm:cxn modelId="{47085E78-F323-461C-ABA0-3C00F129E846}" srcId="{E321591B-EF22-4B70-A997-F920ADD424A6}" destId="{11F9C3DB-3694-4C6F-9480-413338C10FBB}" srcOrd="0" destOrd="0" parTransId="{82AF0889-00EE-4A2D-80F8-9E69973D9BB1}" sibTransId="{959BAB1B-4ED2-49C7-A434-265946C911A4}"/>
    <dgm:cxn modelId="{4261F136-DE99-446C-BCB6-DA60F64402AD}" srcId="{11F9C3DB-3694-4C6F-9480-413338C10FBB}" destId="{B6569DD0-5CAF-4EBD-812F-CAA384C5D95A}" srcOrd="0" destOrd="0" parTransId="{A90F804D-9F9A-414F-8363-9F071A1BCA86}" sibTransId="{6BFBC289-7E47-481C-93FB-38C6FF93EE5A}"/>
    <dgm:cxn modelId="{1B2D7BCC-8BE9-42D3-A5C7-9032F83D87E1}" srcId="{5D59B49C-8193-4B9D-A524-24260E5DC43A}" destId="{185ECEAA-E9EC-4803-BDA2-150F3705D74B}" srcOrd="0" destOrd="0" parTransId="{51F421F0-2C98-4F6D-BF71-C5BF8C5D3CE4}" sibTransId="{B6172A86-0ED0-4857-B188-95714E8AB943}"/>
    <dgm:cxn modelId="{2B096328-24C2-4C99-8E97-C9758C6C1288}" srcId="{7B809552-61D5-46C4-AE2B-366B45D082F1}" destId="{4F497F0F-52C6-48B5-B4C0-84850894E722}" srcOrd="0" destOrd="0" parTransId="{6F327AC7-D255-4C8D-8B1F-3354326F2609}" sibTransId="{9A262E3A-3E99-4699-ABFB-A997C800EAA4}"/>
    <dgm:cxn modelId="{E6799F96-F21F-4DD1-A660-102471E3E404}" type="presOf" srcId="{E321591B-EF22-4B70-A997-F920ADD424A6}" destId="{90BD3D43-1A3B-485E-AFA6-70323627E9FE}" srcOrd="0" destOrd="0" presId="urn:microsoft.com/office/officeart/2005/8/layout/hierarchy4"/>
    <dgm:cxn modelId="{0EC2FFFF-3B8A-4396-A103-CD84B8E53C3D}" srcId="{6E4BDF23-D055-4600-B225-7ECA009E7556}" destId="{DC8ABE38-9E0B-457A-A24A-B3482434ACAB}" srcOrd="0" destOrd="0" parTransId="{66A143F5-070B-4EB2-98E1-744739FD25A0}" sibTransId="{571AE004-CF7E-444E-8136-BDA562AA7234}"/>
    <dgm:cxn modelId="{711D3E3F-1E7A-4767-A2D5-030DED4B6251}" srcId="{97A0B946-490A-43F2-B7BC-398AC5A8D2F6}" destId="{C9A36824-A241-46BA-827C-7A74F3628FBA}" srcOrd="0" destOrd="0" parTransId="{1CDE2509-D01C-42B7-AD1F-BFA304C07372}" sibTransId="{70C8FE2B-EB40-447A-9897-5974D90ABCAD}"/>
    <dgm:cxn modelId="{A2CE88E1-F580-4996-BE40-5314C3E1541A}" type="presOf" srcId="{4F497F0F-52C6-48B5-B4C0-84850894E722}" destId="{614B3269-F492-4805-8B20-A5F303AF18D0}" srcOrd="0" destOrd="0" presId="urn:microsoft.com/office/officeart/2005/8/layout/hierarchy4"/>
    <dgm:cxn modelId="{0CD3946E-AEAD-40CA-9A0A-B0FE7DF7E671}" type="presOf" srcId="{11F9C3DB-3694-4C6F-9480-413338C10FBB}" destId="{E46628DA-DFCB-494E-9EDB-9DEB3E961771}" srcOrd="0" destOrd="0" presId="urn:microsoft.com/office/officeart/2005/8/layout/hierarchy4"/>
    <dgm:cxn modelId="{88DB91C4-7218-4903-A0C8-7F8E9DC42796}" type="presOf" srcId="{D351FCBF-967B-4557-978E-7A3222124EA5}" destId="{8CCC63E9-78E3-42CF-8177-76D5E588906A}" srcOrd="0" destOrd="0" presId="urn:microsoft.com/office/officeart/2005/8/layout/hierarchy4"/>
    <dgm:cxn modelId="{3F274C23-EB6C-4D13-BCAA-338AD1B87543}" type="presOf" srcId="{4CFA4027-B689-4D18-B13F-E2AD64253F7E}" destId="{C4145823-F6A6-4FD0-91E7-96466CB8D1F1}"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9613E807-EA12-41E9-A5B9-FD1C2777860E}" type="presOf" srcId="{2D4CF4D0-B6E1-4A60-9375-38C89B9A9028}" destId="{E4327505-0C43-4871-8757-A50453A0C067}" srcOrd="0" destOrd="0" presId="urn:microsoft.com/office/officeart/2005/8/layout/hierarchy4"/>
    <dgm:cxn modelId="{182272AC-7789-415A-9063-9F473FC9B486}" srcId="{4F497F0F-52C6-48B5-B4C0-84850894E722}" destId="{97F6C610-5C7D-41E0-B8EE-425BCE809927}" srcOrd="0" destOrd="0" parTransId="{18BA1A19-8C08-4DC8-AF96-EE682CA491DE}" sibTransId="{AA21E21E-469F-4725-8FD1-C427C7BF6BE0}"/>
    <dgm:cxn modelId="{60E599C8-95A6-44C9-900D-3497063C8FC5}" srcId="{B6569DD0-5CAF-4EBD-812F-CAA384C5D95A}" destId="{4CFA4027-B689-4D18-B13F-E2AD64253F7E}" srcOrd="0" destOrd="0" parTransId="{548858CD-30AE-44E9-86E2-96A0BDEB5322}" sibTransId="{C61585E8-388A-4EC4-B091-1E513E88F045}"/>
    <dgm:cxn modelId="{CF556B83-D864-4B9F-8A1E-03D44A5E132F}" srcId="{3D89C345-4A0D-4FDC-B5A8-B2FCB828DDAB}" destId="{512DE50A-C5CC-4902-9E40-2F658F91C541}" srcOrd="0" destOrd="0" parTransId="{B4F8CCDA-03A5-404C-8D3C-DB13D614312F}" sibTransId="{DA45B9E8-F93B-44F7-95AA-7CC22F6CBAFD}"/>
    <dgm:cxn modelId="{583A06A5-5916-4459-80FA-EB6CE837E5CF}" srcId="{D351FCBF-967B-4557-978E-7A3222124EA5}" destId="{652B5FD8-1DD6-40EB-8F31-CDE12959894B}" srcOrd="2" destOrd="0" parTransId="{3D7DBC52-85B3-4FB1-A529-49B13D148558}" sibTransId="{3A8A0009-352F-4705-A981-2FEF5C76DA21}"/>
    <dgm:cxn modelId="{55F5590C-E295-48BA-82D5-1F723AD1FC9D}" type="presOf" srcId="{97F6C610-5C7D-41E0-B8EE-425BCE809927}" destId="{D7798359-30B7-47FE-9BB3-357F66F4C729}" srcOrd="0" destOrd="0" presId="urn:microsoft.com/office/officeart/2005/8/layout/hierarchy4"/>
    <dgm:cxn modelId="{35BA267E-5B4C-47F1-9AD3-82633F40A8F0}" type="presOf" srcId="{31221637-960D-4BD7-97BA-03E24C592427}" destId="{EB0C10EA-E065-41A1-9B13-E8E04F32F921}" srcOrd="0" destOrd="0" presId="urn:microsoft.com/office/officeart/2005/8/layout/hierarchy4"/>
    <dgm:cxn modelId="{1FBFBF94-4F35-4364-955B-AF498D27A1AF}" type="presOf" srcId="{6E4BDF23-D055-4600-B225-7ECA009E7556}" destId="{553B4E58-AF68-434D-AE6A-08D572D24E47}" srcOrd="0" destOrd="0" presId="urn:microsoft.com/office/officeart/2005/8/layout/hierarchy4"/>
    <dgm:cxn modelId="{583234BC-8192-4993-8303-E4B5B0CA96F3}" type="presOf" srcId="{185ECEAA-E9EC-4803-BDA2-150F3705D74B}" destId="{8E8AC1E9-FB6F-42A5-9474-FD92A989D567}" srcOrd="0" destOrd="0" presId="urn:microsoft.com/office/officeart/2005/8/layout/hierarchy4"/>
    <dgm:cxn modelId="{9B7121E2-D5BD-469C-B4F6-5C820FFABF28}" type="presOf" srcId="{7B809552-61D5-46C4-AE2B-366B45D082F1}" destId="{92716BD3-3E09-473B-ADE3-18AF8B39E2CD}" srcOrd="0" destOrd="0" presId="urn:microsoft.com/office/officeart/2005/8/layout/hierarchy4"/>
    <dgm:cxn modelId="{D9FBDA7C-350A-49F8-9AFD-0BB49293F61C}" type="presOf" srcId="{652B5FD8-1DD6-40EB-8F31-CDE12959894B}" destId="{0DD1BF98-FBDB-45B5-B316-4FD42D21DF4F}" srcOrd="0" destOrd="0" presId="urn:microsoft.com/office/officeart/2005/8/layout/hierarchy4"/>
    <dgm:cxn modelId="{FEA0E0D4-F977-4FAB-AB86-54DA5F34B3DD}" type="presOf" srcId="{DC8ABE38-9E0B-457A-A24A-B3482434ACAB}" destId="{F283F61B-524B-402A-8475-C33316F6D7A4}" srcOrd="0" destOrd="0" presId="urn:microsoft.com/office/officeart/2005/8/layout/hierarchy4"/>
    <dgm:cxn modelId="{54EC16C4-94F1-4DA1-8192-10A416F0D1CD}" srcId="{31221637-960D-4BD7-97BA-03E24C592427}" destId="{6E4BDF23-D055-4600-B225-7ECA009E7556}" srcOrd="0" destOrd="0" parTransId="{4D02B540-D793-425D-B00D-FED0E450A17E}" sibTransId="{44280126-ADC5-4899-80CA-477D12FABF98}"/>
    <dgm:cxn modelId="{EBB40A3E-19B9-441A-AD9D-1618FD104C0D}" type="presOf" srcId="{5D59B49C-8193-4B9D-A524-24260E5DC43A}" destId="{26A96B2E-8431-4887-87F9-A88D05F1F01E}" srcOrd="0" destOrd="0" presId="urn:microsoft.com/office/officeart/2005/8/layout/hierarchy4"/>
    <dgm:cxn modelId="{8DB5A794-A29D-4DA2-963E-50FC97A27F86}" type="presOf" srcId="{1A37C2D0-E311-480D-BE74-4A10698CA5CA}" destId="{864DD87F-0B0C-4621-942E-8CB6627B1031}" srcOrd="0" destOrd="0" presId="urn:microsoft.com/office/officeart/2005/8/layout/hierarchy4"/>
    <dgm:cxn modelId="{751B850A-8742-479D-86CD-E0E0A4744342}" type="presOf" srcId="{D2FCBC18-222E-4FD3-926D-668B4BBA49C6}" destId="{F9E9D04B-46B0-49DD-B3B4-A1CC7B5D68B8}"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B936D558-621F-48A4-BF55-501CC464BD60}" srcId="{07B80F12-EC88-4450-92AF-9C6E79AD2A8D}" destId="{D2FCBC18-222E-4FD3-926D-668B4BBA49C6}" srcOrd="0" destOrd="0" parTransId="{3492710E-D677-4EE0-AC2C-A31BCEDCC036}" sibTransId="{9260EA05-5E42-4184-984B-702F1E6026ED}"/>
    <dgm:cxn modelId="{6315E12C-549D-4F85-84E1-92319CCF60DC}" type="presOf" srcId="{07B80F12-EC88-4450-92AF-9C6E79AD2A8D}" destId="{41007D0D-801F-4A09-AF8E-411534AA8476}" srcOrd="0" destOrd="0" presId="urn:microsoft.com/office/officeart/2005/8/layout/hierarchy4"/>
    <dgm:cxn modelId="{126432F0-2959-41DF-9400-70AD458CB175}" type="presOf" srcId="{B6569DD0-5CAF-4EBD-812F-CAA384C5D95A}" destId="{0AC65D80-99D6-40C0-8E49-2EECF2BCE3A9}" srcOrd="0" destOrd="0" presId="urn:microsoft.com/office/officeart/2005/8/layout/hierarchy4"/>
    <dgm:cxn modelId="{FB5AB8E4-215E-4CB5-954A-ED5414BA8842}" srcId="{512DE50A-C5CC-4902-9E40-2F658F91C541}" destId="{2D4CF4D0-B6E1-4A60-9375-38C89B9A9028}" srcOrd="0" destOrd="0" parTransId="{EBAAD010-037F-4C11-B7B6-C136F417FF69}" sibTransId="{27BB5197-EF04-47D3-9FE2-9DD1B2FFD241}"/>
    <dgm:cxn modelId="{63C62600-B20B-4193-89E0-01D468484068}" type="presOf" srcId="{3D89C345-4A0D-4FDC-B5A8-B2FCB828DDAB}" destId="{0BFDD33F-6CF3-4CD5-8EE5-513EC1B17424}" srcOrd="0" destOrd="0" presId="urn:microsoft.com/office/officeart/2005/8/layout/hierarchy4"/>
    <dgm:cxn modelId="{C2BD9450-E36A-4E0E-8427-6F482E58444B}" type="presOf" srcId="{512DE50A-C5CC-4902-9E40-2F658F91C541}" destId="{16AF53AE-A193-46B7-A8C5-B79B87F51423}" srcOrd="0" destOrd="0" presId="urn:microsoft.com/office/officeart/2005/8/layout/hierarchy4"/>
    <dgm:cxn modelId="{E2E60461-5992-4AA5-A3A2-574A752DCE92}" srcId="{652B5FD8-1DD6-40EB-8F31-CDE12959894B}" destId="{3D89C345-4A0D-4FDC-B5A8-B2FCB828DDAB}" srcOrd="0" destOrd="0" parTransId="{E6354887-5BD7-498D-B65E-5BB3879A76B2}" sibTransId="{EA880DA5-92D7-4193-8FA5-39C6170E4C3C}"/>
    <dgm:cxn modelId="{E03D1616-DADD-4EE5-912F-E248084E2C1D}" srcId="{D351FCBF-967B-4557-978E-7A3222124EA5}" destId="{97A0B946-490A-43F2-B7BC-398AC5A8D2F6}" srcOrd="1" destOrd="0" parTransId="{246A8E06-9666-4BB4-A55E-CABB74F7B8FF}" sibTransId="{CCE8922D-CDBE-4096-A9B9-B27F8CC2E7B1}"/>
    <dgm:cxn modelId="{F205B5C4-BD36-4F6D-9BBA-8AC4BEFF4AA1}" type="presOf" srcId="{97A0B946-490A-43F2-B7BC-398AC5A8D2F6}" destId="{B26E7CC7-2BBC-48F3-9F29-076FE0DF794C}" srcOrd="0" destOrd="0" presId="urn:microsoft.com/office/officeart/2005/8/layout/hierarchy4"/>
    <dgm:cxn modelId="{067601B4-6CE7-46D0-896C-451C062DF623}" srcId="{D351FCBF-967B-4557-978E-7A3222124EA5}" destId="{31221637-960D-4BD7-97BA-03E24C592427}" srcOrd="0" destOrd="0" parTransId="{0922CFA8-6EA5-46EE-8CE3-4E8D2781AC6C}" sibTransId="{82FB3D4A-C7C5-4943-B9E2-E2FEC0B3A8C6}"/>
    <dgm:cxn modelId="{5E997275-C2D2-44F7-8A39-93A4D064C06C}" type="presOf" srcId="{F6B46C7E-0BD2-4198-B92C-D4AFB39D0DF3}" destId="{E4A8A91F-C72F-42C4-9F11-3F9AA5B7D093}" srcOrd="0" destOrd="0" presId="urn:microsoft.com/office/officeart/2005/8/layout/hierarchy4"/>
    <dgm:cxn modelId="{D4F5E715-8A9C-4394-B1A7-27E0708936FE}" srcId="{2D4CF4D0-B6E1-4A60-9375-38C89B9A9028}" destId="{5D59B49C-8193-4B9D-A524-24260E5DC43A}" srcOrd="0" destOrd="0" parTransId="{5F514B5F-7E9E-4D86-87E2-615FDF271CE8}" sibTransId="{B2212DC2-0DC6-4C79-AF8C-D2E0529EEE4F}"/>
    <dgm:cxn modelId="{FB3095F0-09AD-4351-9441-B5FB0766DB15}" srcId="{D2FCBC18-222E-4FD3-926D-668B4BBA49C6}" destId="{7B809552-61D5-46C4-AE2B-366B45D082F1}" srcOrd="0" destOrd="0" parTransId="{EB239BA9-9419-4CEB-98C3-4690A0B4C9D8}" sibTransId="{D178F321-A392-47B2-B2D3-E57794859785}"/>
    <dgm:cxn modelId="{879B88E9-9F70-44E2-9D0A-67D5BED1F617}" srcId="{185ECEAA-E9EC-4803-BDA2-150F3705D74B}" destId="{F6B46C7E-0BD2-4198-B92C-D4AFB39D0DF3}" srcOrd="0" destOrd="0" parTransId="{F2680510-1257-4C3D-BD09-6E8407B9CBE8}" sibTransId="{8CC147D3-902C-4079-A67E-49FBAC3A7EB1}"/>
    <dgm:cxn modelId="{D91A3CA4-D361-4087-B0FF-9E7201AE7FA2}" srcId="{C9A36824-A241-46BA-827C-7A74F3628FBA}" destId="{07B80F12-EC88-4450-92AF-9C6E79AD2A8D}" srcOrd="0" destOrd="0" parTransId="{15172A01-0FA8-423B-B369-B76D150C354A}" sibTransId="{FF2B3D85-D9D1-42F7-BE34-BB0DA65E07FD}"/>
    <dgm:cxn modelId="{8360A86B-7DE5-457C-AE84-BAC1405A62F0}" type="presOf" srcId="{C9A36824-A241-46BA-827C-7A74F3628FBA}" destId="{C8C8197E-6305-413D-AE7A-2D765A45E722}" srcOrd="0" destOrd="0" presId="urn:microsoft.com/office/officeart/2005/8/layout/hierarchy4"/>
    <dgm:cxn modelId="{82200A8F-D42D-44AC-AC77-9314CA384E6D}" type="presParOf" srcId="{864DD87F-0B0C-4621-942E-8CB6627B1031}" destId="{0C39856A-F539-4A0A-9A68-83637FEBAC0B}" srcOrd="0" destOrd="0" presId="urn:microsoft.com/office/officeart/2005/8/layout/hierarchy4"/>
    <dgm:cxn modelId="{5570B56F-92C1-402D-971C-0173AC6DE65A}" type="presParOf" srcId="{0C39856A-F539-4A0A-9A68-83637FEBAC0B}" destId="{8CCC63E9-78E3-42CF-8177-76D5E588906A}" srcOrd="0" destOrd="0" presId="urn:microsoft.com/office/officeart/2005/8/layout/hierarchy4"/>
    <dgm:cxn modelId="{88F6CE2E-3B5B-4EE5-926B-009695511FC0}" type="presParOf" srcId="{0C39856A-F539-4A0A-9A68-83637FEBAC0B}" destId="{B9A4D6C6-8648-453E-93F2-931661CD5112}" srcOrd="1" destOrd="0" presId="urn:microsoft.com/office/officeart/2005/8/layout/hierarchy4"/>
    <dgm:cxn modelId="{F8713958-74C1-4E19-8E35-DFA1DC7D9A0C}" type="presParOf" srcId="{0C39856A-F539-4A0A-9A68-83637FEBAC0B}" destId="{BE32FA8B-7078-4ADB-B5C0-7CD6AA1E3302}" srcOrd="2" destOrd="0" presId="urn:microsoft.com/office/officeart/2005/8/layout/hierarchy4"/>
    <dgm:cxn modelId="{7E2DA75C-C0F0-4E43-A4FE-218BC5AD493C}" type="presParOf" srcId="{BE32FA8B-7078-4ADB-B5C0-7CD6AA1E3302}" destId="{53904001-7DD1-41E8-8A1B-B8FE436F89A6}" srcOrd="0" destOrd="0" presId="urn:microsoft.com/office/officeart/2005/8/layout/hierarchy4"/>
    <dgm:cxn modelId="{EE1B0220-09DE-4BB7-A05A-21837361253A}" type="presParOf" srcId="{53904001-7DD1-41E8-8A1B-B8FE436F89A6}" destId="{EB0C10EA-E065-41A1-9B13-E8E04F32F921}" srcOrd="0" destOrd="0" presId="urn:microsoft.com/office/officeart/2005/8/layout/hierarchy4"/>
    <dgm:cxn modelId="{F546EA60-6236-4A15-8883-DDD50819CAD1}" type="presParOf" srcId="{53904001-7DD1-41E8-8A1B-B8FE436F89A6}" destId="{CCD07A17-59AC-468E-AC54-91FD51AAE356}" srcOrd="1" destOrd="0" presId="urn:microsoft.com/office/officeart/2005/8/layout/hierarchy4"/>
    <dgm:cxn modelId="{321145B8-255F-4452-A095-C835E6E3AF76}" type="presParOf" srcId="{53904001-7DD1-41E8-8A1B-B8FE436F89A6}" destId="{2D1A2F93-8BE8-4351-AA35-B8D30954E047}" srcOrd="2" destOrd="0" presId="urn:microsoft.com/office/officeart/2005/8/layout/hierarchy4"/>
    <dgm:cxn modelId="{DD583AC3-E3A4-42C8-83A1-BE7ECBEA58F3}" type="presParOf" srcId="{2D1A2F93-8BE8-4351-AA35-B8D30954E047}" destId="{91AAF779-FB15-41FF-98C5-E7A5B463660F}" srcOrd="0" destOrd="0" presId="urn:microsoft.com/office/officeart/2005/8/layout/hierarchy4"/>
    <dgm:cxn modelId="{958177A5-17BB-4B60-A180-D0FE3070F69B}" type="presParOf" srcId="{91AAF779-FB15-41FF-98C5-E7A5B463660F}" destId="{553B4E58-AF68-434D-AE6A-08D572D24E47}" srcOrd="0" destOrd="0" presId="urn:microsoft.com/office/officeart/2005/8/layout/hierarchy4"/>
    <dgm:cxn modelId="{C89A7BE5-7123-45F9-83CC-7B66504252A1}" type="presParOf" srcId="{91AAF779-FB15-41FF-98C5-E7A5B463660F}" destId="{3A11E530-4E37-4546-B56B-C0E045113627}" srcOrd="1" destOrd="0" presId="urn:microsoft.com/office/officeart/2005/8/layout/hierarchy4"/>
    <dgm:cxn modelId="{2E9E050C-F000-4680-AEF7-6DDC333C33DB}" type="presParOf" srcId="{91AAF779-FB15-41FF-98C5-E7A5B463660F}" destId="{6E09CDF5-8133-447C-A33F-A36734CC5BAE}" srcOrd="2" destOrd="0" presId="urn:microsoft.com/office/officeart/2005/8/layout/hierarchy4"/>
    <dgm:cxn modelId="{FB0B6F5A-4221-4128-B2D4-65C56E28DA22}" type="presParOf" srcId="{6E09CDF5-8133-447C-A33F-A36734CC5BAE}" destId="{53E5BB48-9297-49AA-A2D0-7034D533C052}" srcOrd="0" destOrd="0" presId="urn:microsoft.com/office/officeart/2005/8/layout/hierarchy4"/>
    <dgm:cxn modelId="{E418D875-7673-4221-A998-E774BB4836F9}" type="presParOf" srcId="{53E5BB48-9297-49AA-A2D0-7034D533C052}" destId="{F283F61B-524B-402A-8475-C33316F6D7A4}" srcOrd="0" destOrd="0" presId="urn:microsoft.com/office/officeart/2005/8/layout/hierarchy4"/>
    <dgm:cxn modelId="{0F25D578-5B4E-4B00-8E55-6020A43DC5CB}" type="presParOf" srcId="{53E5BB48-9297-49AA-A2D0-7034D533C052}" destId="{9F1D1DB6-C76A-4E95-9F38-78601B37981D}" srcOrd="1" destOrd="0" presId="urn:microsoft.com/office/officeart/2005/8/layout/hierarchy4"/>
    <dgm:cxn modelId="{CB205723-A43C-4E8B-9574-CEBBEEC82878}" type="presParOf" srcId="{53E5BB48-9297-49AA-A2D0-7034D533C052}" destId="{3CF2A828-D072-4004-8126-C518020B7EB1}" srcOrd="2" destOrd="0" presId="urn:microsoft.com/office/officeart/2005/8/layout/hierarchy4"/>
    <dgm:cxn modelId="{4782C65C-F6A0-4111-B321-929327B1942F}" type="presParOf" srcId="{3CF2A828-D072-4004-8126-C518020B7EB1}" destId="{92F27F9C-FC65-4FA6-95B7-88DA3A778C96}" srcOrd="0" destOrd="0" presId="urn:microsoft.com/office/officeart/2005/8/layout/hierarchy4"/>
    <dgm:cxn modelId="{BF8FBD5D-17A6-498D-9345-80057411543A}" type="presParOf" srcId="{92F27F9C-FC65-4FA6-95B7-88DA3A778C96}" destId="{90BD3D43-1A3B-485E-AFA6-70323627E9FE}" srcOrd="0" destOrd="0" presId="urn:microsoft.com/office/officeart/2005/8/layout/hierarchy4"/>
    <dgm:cxn modelId="{9C5C52BA-A108-4AB4-8C4E-06D6A3DC3B42}" type="presParOf" srcId="{92F27F9C-FC65-4FA6-95B7-88DA3A778C96}" destId="{8B39B552-1478-4372-B458-763D7F5D1FFF}" srcOrd="1" destOrd="0" presId="urn:microsoft.com/office/officeart/2005/8/layout/hierarchy4"/>
    <dgm:cxn modelId="{6E2F4C30-6234-4998-9A24-CA0996E9FA35}" type="presParOf" srcId="{92F27F9C-FC65-4FA6-95B7-88DA3A778C96}" destId="{0DA08D53-8029-4837-B719-F3B3638477EE}" srcOrd="2" destOrd="0" presId="urn:microsoft.com/office/officeart/2005/8/layout/hierarchy4"/>
    <dgm:cxn modelId="{C35D29C3-4F36-4817-90BB-9EF94F1C3C42}" type="presParOf" srcId="{0DA08D53-8029-4837-B719-F3B3638477EE}" destId="{507CAB7A-9F39-457C-BEC3-5B3BFB169094}" srcOrd="0" destOrd="0" presId="urn:microsoft.com/office/officeart/2005/8/layout/hierarchy4"/>
    <dgm:cxn modelId="{CC24A10B-13B6-4B23-81E0-CA419B012036}" type="presParOf" srcId="{507CAB7A-9F39-457C-BEC3-5B3BFB169094}" destId="{E46628DA-DFCB-494E-9EDB-9DEB3E961771}" srcOrd="0" destOrd="0" presId="urn:microsoft.com/office/officeart/2005/8/layout/hierarchy4"/>
    <dgm:cxn modelId="{5AB5F4F5-7C91-40C0-A588-4DF3D5E51302}" type="presParOf" srcId="{507CAB7A-9F39-457C-BEC3-5B3BFB169094}" destId="{1B95A24A-02CF-475E-ACB6-B20FB895244B}" srcOrd="1" destOrd="0" presId="urn:microsoft.com/office/officeart/2005/8/layout/hierarchy4"/>
    <dgm:cxn modelId="{D568BC8B-05F3-4C29-8365-9BCB27366A5D}" type="presParOf" srcId="{507CAB7A-9F39-457C-BEC3-5B3BFB169094}" destId="{E8E4A673-71C9-45AE-9B5F-AE8A221A53FE}" srcOrd="2" destOrd="0" presId="urn:microsoft.com/office/officeart/2005/8/layout/hierarchy4"/>
    <dgm:cxn modelId="{BE35FA33-CF3C-4F44-8E01-858A960D6A0B}" type="presParOf" srcId="{E8E4A673-71C9-45AE-9B5F-AE8A221A53FE}" destId="{F21DC648-3513-4AF5-A8C4-E58B02684BB0}" srcOrd="0" destOrd="0" presId="urn:microsoft.com/office/officeart/2005/8/layout/hierarchy4"/>
    <dgm:cxn modelId="{266F6695-3B09-4980-9CB0-DEC1F50CC58B}" type="presParOf" srcId="{F21DC648-3513-4AF5-A8C4-E58B02684BB0}" destId="{0AC65D80-99D6-40C0-8E49-2EECF2BCE3A9}" srcOrd="0" destOrd="0" presId="urn:microsoft.com/office/officeart/2005/8/layout/hierarchy4"/>
    <dgm:cxn modelId="{8CF18E3F-7192-4D63-BAD9-A8115CECEE76}" type="presParOf" srcId="{F21DC648-3513-4AF5-A8C4-E58B02684BB0}" destId="{1C625336-5F9E-4C1E-8CBB-82208AE6B470}" srcOrd="1" destOrd="0" presId="urn:microsoft.com/office/officeart/2005/8/layout/hierarchy4"/>
    <dgm:cxn modelId="{A9106839-A53C-4E52-83E1-3DD83F33580C}" type="presParOf" srcId="{F21DC648-3513-4AF5-A8C4-E58B02684BB0}" destId="{979289AA-7FC3-4CB3-8C21-27E1F1EAD018}" srcOrd="2" destOrd="0" presId="urn:microsoft.com/office/officeart/2005/8/layout/hierarchy4"/>
    <dgm:cxn modelId="{0405C5B0-7280-4F20-95FD-307F41B715CF}" type="presParOf" srcId="{979289AA-7FC3-4CB3-8C21-27E1F1EAD018}" destId="{CC463024-A47C-4314-94CD-09CDB099A1AE}" srcOrd="0" destOrd="0" presId="urn:microsoft.com/office/officeart/2005/8/layout/hierarchy4"/>
    <dgm:cxn modelId="{BA12E318-FA04-403F-AB21-FC585E35DD1C}" type="presParOf" srcId="{CC463024-A47C-4314-94CD-09CDB099A1AE}" destId="{C4145823-F6A6-4FD0-91E7-96466CB8D1F1}" srcOrd="0" destOrd="0" presId="urn:microsoft.com/office/officeart/2005/8/layout/hierarchy4"/>
    <dgm:cxn modelId="{C9341463-3822-49DB-82C5-8BC29BA9E659}" type="presParOf" srcId="{CC463024-A47C-4314-94CD-09CDB099A1AE}" destId="{4E319265-067E-491A-ACFC-54832C34D152}" srcOrd="1" destOrd="0" presId="urn:microsoft.com/office/officeart/2005/8/layout/hierarchy4"/>
    <dgm:cxn modelId="{8E923900-49CA-47E4-BD7B-5AFA8EA62462}" type="presParOf" srcId="{BE32FA8B-7078-4ADB-B5C0-7CD6AA1E3302}" destId="{302C6254-D9E3-4E9C-98CA-69DAA8FB6C4F}" srcOrd="1" destOrd="0" presId="urn:microsoft.com/office/officeart/2005/8/layout/hierarchy4"/>
    <dgm:cxn modelId="{C9A19226-EF4F-4649-8261-826908FA9330}" type="presParOf" srcId="{BE32FA8B-7078-4ADB-B5C0-7CD6AA1E3302}" destId="{1301DEFC-B0F2-4879-8FB4-609AD591B67D}" srcOrd="2" destOrd="0" presId="urn:microsoft.com/office/officeart/2005/8/layout/hierarchy4"/>
    <dgm:cxn modelId="{A76662D4-B7DF-4CB0-AA48-E23B1103DEF7}" type="presParOf" srcId="{1301DEFC-B0F2-4879-8FB4-609AD591B67D}" destId="{B26E7CC7-2BBC-48F3-9F29-076FE0DF794C}" srcOrd="0" destOrd="0" presId="urn:microsoft.com/office/officeart/2005/8/layout/hierarchy4"/>
    <dgm:cxn modelId="{26D512F5-E745-4FF9-B0D3-0112152DFCED}" type="presParOf" srcId="{1301DEFC-B0F2-4879-8FB4-609AD591B67D}" destId="{89B8FA12-C3E5-4D91-85E6-CF05718FB3FB}" srcOrd="1" destOrd="0" presId="urn:microsoft.com/office/officeart/2005/8/layout/hierarchy4"/>
    <dgm:cxn modelId="{44F40B4A-955C-446D-A5DD-8B42CE309DB5}" type="presParOf" srcId="{1301DEFC-B0F2-4879-8FB4-609AD591B67D}" destId="{49DF8F33-00C8-4C57-947D-6FB295BC5E0B}" srcOrd="2" destOrd="0" presId="urn:microsoft.com/office/officeart/2005/8/layout/hierarchy4"/>
    <dgm:cxn modelId="{C051795A-9C3F-4454-9C2C-2F9BE9772D07}" type="presParOf" srcId="{49DF8F33-00C8-4C57-947D-6FB295BC5E0B}" destId="{8935F7D5-9BD6-42CA-8CA0-72E057D6B34D}" srcOrd="0" destOrd="0" presId="urn:microsoft.com/office/officeart/2005/8/layout/hierarchy4"/>
    <dgm:cxn modelId="{5F628EB6-16E8-44DD-A947-0ACE913B02E2}" type="presParOf" srcId="{8935F7D5-9BD6-42CA-8CA0-72E057D6B34D}" destId="{C8C8197E-6305-413D-AE7A-2D765A45E722}" srcOrd="0" destOrd="0" presId="urn:microsoft.com/office/officeart/2005/8/layout/hierarchy4"/>
    <dgm:cxn modelId="{EDCF2673-B734-49D2-9B73-1702BD2598DB}" type="presParOf" srcId="{8935F7D5-9BD6-42CA-8CA0-72E057D6B34D}" destId="{061220AE-192D-4E38-A132-972960C5CC49}" srcOrd="1" destOrd="0" presId="urn:microsoft.com/office/officeart/2005/8/layout/hierarchy4"/>
    <dgm:cxn modelId="{41C97AED-EA19-434C-A05F-2A285E64CDEE}" type="presParOf" srcId="{8935F7D5-9BD6-42CA-8CA0-72E057D6B34D}" destId="{92B55F50-B7C7-40CA-A676-330B451225D2}" srcOrd="2" destOrd="0" presId="urn:microsoft.com/office/officeart/2005/8/layout/hierarchy4"/>
    <dgm:cxn modelId="{FE1025B1-FBF3-495C-9567-942FEF0E706B}" type="presParOf" srcId="{92B55F50-B7C7-40CA-A676-330B451225D2}" destId="{35AECF87-FCFB-4ACB-96D6-B593F5641AED}" srcOrd="0" destOrd="0" presId="urn:microsoft.com/office/officeart/2005/8/layout/hierarchy4"/>
    <dgm:cxn modelId="{389AFE9E-0B05-423F-8D98-5CEEC751780F}" type="presParOf" srcId="{35AECF87-FCFB-4ACB-96D6-B593F5641AED}" destId="{41007D0D-801F-4A09-AF8E-411534AA8476}" srcOrd="0" destOrd="0" presId="urn:microsoft.com/office/officeart/2005/8/layout/hierarchy4"/>
    <dgm:cxn modelId="{4D7E7131-4E61-4944-BCA7-0670285463BE}" type="presParOf" srcId="{35AECF87-FCFB-4ACB-96D6-B593F5641AED}" destId="{204A399F-7321-43B8-99D7-EB24DA528AC7}" srcOrd="1" destOrd="0" presId="urn:microsoft.com/office/officeart/2005/8/layout/hierarchy4"/>
    <dgm:cxn modelId="{EFE20F74-83E1-4D93-9C62-9D25F9B908F4}" type="presParOf" srcId="{35AECF87-FCFB-4ACB-96D6-B593F5641AED}" destId="{70896AFF-AE5D-4C5D-9E92-EA5E0AE6454E}" srcOrd="2" destOrd="0" presId="urn:microsoft.com/office/officeart/2005/8/layout/hierarchy4"/>
    <dgm:cxn modelId="{464754AE-B80E-4E14-AA1F-2647A161DFFF}" type="presParOf" srcId="{70896AFF-AE5D-4C5D-9E92-EA5E0AE6454E}" destId="{CEED6D9A-04A1-4013-8A9C-7F3C1EA88855}" srcOrd="0" destOrd="0" presId="urn:microsoft.com/office/officeart/2005/8/layout/hierarchy4"/>
    <dgm:cxn modelId="{4396C454-C5A6-434C-9CBA-7B791FA65027}" type="presParOf" srcId="{CEED6D9A-04A1-4013-8A9C-7F3C1EA88855}" destId="{F9E9D04B-46B0-49DD-B3B4-A1CC7B5D68B8}" srcOrd="0" destOrd="0" presId="urn:microsoft.com/office/officeart/2005/8/layout/hierarchy4"/>
    <dgm:cxn modelId="{0348C929-2DAC-4927-BB1C-D2BBFCBE43E7}" type="presParOf" srcId="{CEED6D9A-04A1-4013-8A9C-7F3C1EA88855}" destId="{7A4001F8-1841-4826-A141-B716959DE3A5}" srcOrd="1" destOrd="0" presId="urn:microsoft.com/office/officeart/2005/8/layout/hierarchy4"/>
    <dgm:cxn modelId="{26529883-0174-453D-8E13-FB950B75D114}" type="presParOf" srcId="{CEED6D9A-04A1-4013-8A9C-7F3C1EA88855}" destId="{B636A10E-9A02-4241-A5B7-4275E34F1C4A}" srcOrd="2" destOrd="0" presId="urn:microsoft.com/office/officeart/2005/8/layout/hierarchy4"/>
    <dgm:cxn modelId="{687FCA72-C745-4010-8CBC-2C111B6D9067}" type="presParOf" srcId="{B636A10E-9A02-4241-A5B7-4275E34F1C4A}" destId="{D8B159D6-75BF-4D23-81EF-9AD63DE90941}" srcOrd="0" destOrd="0" presId="urn:microsoft.com/office/officeart/2005/8/layout/hierarchy4"/>
    <dgm:cxn modelId="{21D8E3ED-8B9B-44A7-AFD1-0E814496FE64}" type="presParOf" srcId="{D8B159D6-75BF-4D23-81EF-9AD63DE90941}" destId="{92716BD3-3E09-473B-ADE3-18AF8B39E2CD}" srcOrd="0" destOrd="0" presId="urn:microsoft.com/office/officeart/2005/8/layout/hierarchy4"/>
    <dgm:cxn modelId="{E517F1B6-EB38-42F0-B546-7AB68D27FC8E}" type="presParOf" srcId="{D8B159D6-75BF-4D23-81EF-9AD63DE90941}" destId="{E3116EF7-C390-44F3-9AFC-BFBF44DF27AA}" srcOrd="1" destOrd="0" presId="urn:microsoft.com/office/officeart/2005/8/layout/hierarchy4"/>
    <dgm:cxn modelId="{C7C7863B-FD70-4DFA-8A95-467D73B38648}" type="presParOf" srcId="{D8B159D6-75BF-4D23-81EF-9AD63DE90941}" destId="{AA24CAAC-A207-4FF0-AEF8-9AD2FF1446F6}" srcOrd="2" destOrd="0" presId="urn:microsoft.com/office/officeart/2005/8/layout/hierarchy4"/>
    <dgm:cxn modelId="{8D3B2645-860D-4A31-BF2C-9A859B287789}" type="presParOf" srcId="{AA24CAAC-A207-4FF0-AEF8-9AD2FF1446F6}" destId="{7B96A491-03BC-47F7-AA9B-D6CD2DA96263}" srcOrd="0" destOrd="0" presId="urn:microsoft.com/office/officeart/2005/8/layout/hierarchy4"/>
    <dgm:cxn modelId="{0113F077-9FD6-4B3D-A100-BC7C905108DA}" type="presParOf" srcId="{7B96A491-03BC-47F7-AA9B-D6CD2DA96263}" destId="{614B3269-F492-4805-8B20-A5F303AF18D0}" srcOrd="0" destOrd="0" presId="urn:microsoft.com/office/officeart/2005/8/layout/hierarchy4"/>
    <dgm:cxn modelId="{F83541FF-4D32-4574-A08F-188D1A987FA7}" type="presParOf" srcId="{7B96A491-03BC-47F7-AA9B-D6CD2DA96263}" destId="{D0264022-2017-46CD-B5C6-9DD287647FF3}" srcOrd="1" destOrd="0" presId="urn:microsoft.com/office/officeart/2005/8/layout/hierarchy4"/>
    <dgm:cxn modelId="{EABFEC7F-11E0-4F12-A1A9-48FB19F3141F}" type="presParOf" srcId="{7B96A491-03BC-47F7-AA9B-D6CD2DA96263}" destId="{AB381B52-3C74-4CDA-B3EF-D5983FC5C76A}" srcOrd="2" destOrd="0" presId="urn:microsoft.com/office/officeart/2005/8/layout/hierarchy4"/>
    <dgm:cxn modelId="{229240F5-B4C4-4A05-94AE-D5DEA460E19C}" type="presParOf" srcId="{AB381B52-3C74-4CDA-B3EF-D5983FC5C76A}" destId="{9C578C74-3352-4E66-A83A-D554E0088B8E}" srcOrd="0" destOrd="0" presId="urn:microsoft.com/office/officeart/2005/8/layout/hierarchy4"/>
    <dgm:cxn modelId="{C68F8CB2-95C8-4013-9E6D-341C27ED4715}" type="presParOf" srcId="{9C578C74-3352-4E66-A83A-D554E0088B8E}" destId="{D7798359-30B7-47FE-9BB3-357F66F4C729}" srcOrd="0" destOrd="0" presId="urn:microsoft.com/office/officeart/2005/8/layout/hierarchy4"/>
    <dgm:cxn modelId="{09388EC5-2856-4365-BDD2-2139BA8AA0A4}" type="presParOf" srcId="{9C578C74-3352-4E66-A83A-D554E0088B8E}" destId="{C2D9EAB6-A2DB-48F5-8904-581A25628E78}" srcOrd="1" destOrd="0" presId="urn:microsoft.com/office/officeart/2005/8/layout/hierarchy4"/>
    <dgm:cxn modelId="{C88AB4DF-131D-451A-A566-0BF22660F5A3}" type="presParOf" srcId="{BE32FA8B-7078-4ADB-B5C0-7CD6AA1E3302}" destId="{2F7AFC3D-37A5-44D2-8EA0-09D7BD981C9A}" srcOrd="3" destOrd="0" presId="urn:microsoft.com/office/officeart/2005/8/layout/hierarchy4"/>
    <dgm:cxn modelId="{69691AAA-91A4-49D0-BE27-3B2E4C202056}" type="presParOf" srcId="{BE32FA8B-7078-4ADB-B5C0-7CD6AA1E3302}" destId="{EB7B46BE-F43B-4A1E-A669-F6C825738262}" srcOrd="4" destOrd="0" presId="urn:microsoft.com/office/officeart/2005/8/layout/hierarchy4"/>
    <dgm:cxn modelId="{2F4FD41C-81B4-4606-8FB5-094B219510B7}" type="presParOf" srcId="{EB7B46BE-F43B-4A1E-A669-F6C825738262}" destId="{0DD1BF98-FBDB-45B5-B316-4FD42D21DF4F}" srcOrd="0" destOrd="0" presId="urn:microsoft.com/office/officeart/2005/8/layout/hierarchy4"/>
    <dgm:cxn modelId="{3E58E0B7-D246-47E5-A6EF-CCF5DCEFDAC2}" type="presParOf" srcId="{EB7B46BE-F43B-4A1E-A669-F6C825738262}" destId="{37DE613C-4717-4CFA-B98F-C28711672B0D}" srcOrd="1" destOrd="0" presId="urn:microsoft.com/office/officeart/2005/8/layout/hierarchy4"/>
    <dgm:cxn modelId="{012C6DF3-7481-4D76-9A22-E0E6DB57BC56}" type="presParOf" srcId="{EB7B46BE-F43B-4A1E-A669-F6C825738262}" destId="{9FC550D5-B102-4FE7-8DB4-D04CBBB0C7E4}" srcOrd="2" destOrd="0" presId="urn:microsoft.com/office/officeart/2005/8/layout/hierarchy4"/>
    <dgm:cxn modelId="{0866DD65-8249-4ED9-B5D2-BEC5A1F91E5C}" type="presParOf" srcId="{9FC550D5-B102-4FE7-8DB4-D04CBBB0C7E4}" destId="{A3A10215-C023-4B61-9DD1-CE3FDB812CEB}" srcOrd="0" destOrd="0" presId="urn:microsoft.com/office/officeart/2005/8/layout/hierarchy4"/>
    <dgm:cxn modelId="{DEAB56CA-C357-42A1-A664-80147A06D267}" type="presParOf" srcId="{A3A10215-C023-4B61-9DD1-CE3FDB812CEB}" destId="{0BFDD33F-6CF3-4CD5-8EE5-513EC1B17424}" srcOrd="0" destOrd="0" presId="urn:microsoft.com/office/officeart/2005/8/layout/hierarchy4"/>
    <dgm:cxn modelId="{D73F50A2-6AF4-46D0-B017-BFFDDF43DCB8}" type="presParOf" srcId="{A3A10215-C023-4B61-9DD1-CE3FDB812CEB}" destId="{AE2BDA44-B1F5-4722-A82E-C0EADD553D57}" srcOrd="1" destOrd="0" presId="urn:microsoft.com/office/officeart/2005/8/layout/hierarchy4"/>
    <dgm:cxn modelId="{DF279686-6778-45DF-ACFB-A23B7167DB9E}" type="presParOf" srcId="{A3A10215-C023-4B61-9DD1-CE3FDB812CEB}" destId="{23786150-4A0F-4CAD-9BF8-2CF4EFC51B7B}" srcOrd="2" destOrd="0" presId="urn:microsoft.com/office/officeart/2005/8/layout/hierarchy4"/>
    <dgm:cxn modelId="{DBC94EC6-BE0B-4E57-AF75-77A25498843C}" type="presParOf" srcId="{23786150-4A0F-4CAD-9BF8-2CF4EFC51B7B}" destId="{DADA4FF1-9FF7-464B-A160-85E2006D66AB}" srcOrd="0" destOrd="0" presId="urn:microsoft.com/office/officeart/2005/8/layout/hierarchy4"/>
    <dgm:cxn modelId="{41105518-D726-406A-ADD7-D4CEDA027400}" type="presParOf" srcId="{DADA4FF1-9FF7-464B-A160-85E2006D66AB}" destId="{16AF53AE-A193-46B7-A8C5-B79B87F51423}" srcOrd="0" destOrd="0" presId="urn:microsoft.com/office/officeart/2005/8/layout/hierarchy4"/>
    <dgm:cxn modelId="{1DFEC4AE-27D3-4F4B-AA51-20A4CB1591DE}" type="presParOf" srcId="{DADA4FF1-9FF7-464B-A160-85E2006D66AB}" destId="{F0F81DCE-BBAF-4448-8C06-FE929F6EFD50}" srcOrd="1" destOrd="0" presId="urn:microsoft.com/office/officeart/2005/8/layout/hierarchy4"/>
    <dgm:cxn modelId="{030201C9-7DCC-48F8-9BBF-0D2DFE3AB36A}" type="presParOf" srcId="{DADA4FF1-9FF7-464B-A160-85E2006D66AB}" destId="{C7882690-B9B4-4E7B-9A8D-7E4FA15239D1}" srcOrd="2" destOrd="0" presId="urn:microsoft.com/office/officeart/2005/8/layout/hierarchy4"/>
    <dgm:cxn modelId="{9E1A9495-2A05-4663-BCE1-F22DF04C5FD3}" type="presParOf" srcId="{C7882690-B9B4-4E7B-9A8D-7E4FA15239D1}" destId="{433655AD-A900-41AD-8F0F-3CD31838D7EE}" srcOrd="0" destOrd="0" presId="urn:microsoft.com/office/officeart/2005/8/layout/hierarchy4"/>
    <dgm:cxn modelId="{1C7E0E8F-F10D-4312-9FBE-9152DEAD795A}" type="presParOf" srcId="{433655AD-A900-41AD-8F0F-3CD31838D7EE}" destId="{E4327505-0C43-4871-8757-A50453A0C067}" srcOrd="0" destOrd="0" presId="urn:microsoft.com/office/officeart/2005/8/layout/hierarchy4"/>
    <dgm:cxn modelId="{C47343F5-3CFF-4716-9254-777CAB6E9EB4}" type="presParOf" srcId="{433655AD-A900-41AD-8F0F-3CD31838D7EE}" destId="{FA240637-8708-425C-AE8B-749787D27E7F}" srcOrd="1" destOrd="0" presId="urn:microsoft.com/office/officeart/2005/8/layout/hierarchy4"/>
    <dgm:cxn modelId="{78460FC0-C08D-4914-94D5-E02D656B0FF2}" type="presParOf" srcId="{433655AD-A900-41AD-8F0F-3CD31838D7EE}" destId="{66E87F13-839F-4F13-92F9-25D1DE1DBE89}" srcOrd="2" destOrd="0" presId="urn:microsoft.com/office/officeart/2005/8/layout/hierarchy4"/>
    <dgm:cxn modelId="{B4A4ECF2-3E6C-44CA-BF3B-FE5ED73C8C02}" type="presParOf" srcId="{66E87F13-839F-4F13-92F9-25D1DE1DBE89}" destId="{59E9A1C9-BF43-46B0-BA12-280660F3E0B5}" srcOrd="0" destOrd="0" presId="urn:microsoft.com/office/officeart/2005/8/layout/hierarchy4"/>
    <dgm:cxn modelId="{1C291418-AFB3-4433-9682-3D591D50944B}" type="presParOf" srcId="{59E9A1C9-BF43-46B0-BA12-280660F3E0B5}" destId="{26A96B2E-8431-4887-87F9-A88D05F1F01E}" srcOrd="0" destOrd="0" presId="urn:microsoft.com/office/officeart/2005/8/layout/hierarchy4"/>
    <dgm:cxn modelId="{F3062286-9CF5-40BA-9114-A7F83DF9F5FF}" type="presParOf" srcId="{59E9A1C9-BF43-46B0-BA12-280660F3E0B5}" destId="{44BE5888-BFB2-42F3-8CFB-F35EA527E485}" srcOrd="1" destOrd="0" presId="urn:microsoft.com/office/officeart/2005/8/layout/hierarchy4"/>
    <dgm:cxn modelId="{8AE84B67-5B21-4508-AE8A-80274DFAEEA5}" type="presParOf" srcId="{59E9A1C9-BF43-46B0-BA12-280660F3E0B5}" destId="{8C91A089-9E02-46C5-B968-BACB80AECC4C}" srcOrd="2" destOrd="0" presId="urn:microsoft.com/office/officeart/2005/8/layout/hierarchy4"/>
    <dgm:cxn modelId="{DAFCD234-FB87-4E63-A515-81B92B6F765F}" type="presParOf" srcId="{8C91A089-9E02-46C5-B968-BACB80AECC4C}" destId="{4CCC690B-26B3-47CA-AEB9-46CDA2E15A25}" srcOrd="0" destOrd="0" presId="urn:microsoft.com/office/officeart/2005/8/layout/hierarchy4"/>
    <dgm:cxn modelId="{54BA4563-747E-488F-B5D6-5F8C1B217EFE}" type="presParOf" srcId="{4CCC690B-26B3-47CA-AEB9-46CDA2E15A25}" destId="{8E8AC1E9-FB6F-42A5-9474-FD92A989D567}" srcOrd="0" destOrd="0" presId="urn:microsoft.com/office/officeart/2005/8/layout/hierarchy4"/>
    <dgm:cxn modelId="{D6C98903-03B1-4DEA-B183-811D04D1A5AE}" type="presParOf" srcId="{4CCC690B-26B3-47CA-AEB9-46CDA2E15A25}" destId="{0A410C9B-3DF5-4E41-8896-D54FC96A86A9}" srcOrd="1" destOrd="0" presId="urn:microsoft.com/office/officeart/2005/8/layout/hierarchy4"/>
    <dgm:cxn modelId="{BACEE6A5-0DBB-4085-BF12-AFAD428EC4CF}" type="presParOf" srcId="{4CCC690B-26B3-47CA-AEB9-46CDA2E15A25}" destId="{244BCC4F-DF14-434C-801F-C854F38E0855}" srcOrd="2" destOrd="0" presId="urn:microsoft.com/office/officeart/2005/8/layout/hierarchy4"/>
    <dgm:cxn modelId="{9AAA6855-4429-417F-95C1-0F07A105AAC0}" type="presParOf" srcId="{244BCC4F-DF14-434C-801F-C854F38E0855}" destId="{66AE5943-CD57-4B0A-B8A1-D1F6E298E33B}" srcOrd="0" destOrd="0" presId="urn:microsoft.com/office/officeart/2005/8/layout/hierarchy4"/>
    <dgm:cxn modelId="{9F17A071-84B5-4AFF-8FBE-DCFAE3F1A6F1}" type="presParOf" srcId="{66AE5943-CD57-4B0A-B8A1-D1F6E298E33B}" destId="{E4A8A91F-C72F-42C4-9F11-3F9AA5B7D093}" srcOrd="0" destOrd="0" presId="urn:microsoft.com/office/officeart/2005/8/layout/hierarchy4"/>
    <dgm:cxn modelId="{B03F1DA6-3598-4889-8FBE-D3A6FDCE5540}" type="presParOf" srcId="{66AE5943-CD57-4B0A-B8A1-D1F6E298E33B}" destId="{BDB035FB-6BDA-4635-83F3-59ED0841BC23}"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21,4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21,4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b="1">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b="1">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22,3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b="1">
            <a:latin typeface="Times New Roman" panose="02020603050405020304" pitchFamily="18" charset="0"/>
            <a:cs typeface="Times New Roman" panose="02020603050405020304" pitchFamily="18" charset="0"/>
          </a:endParaRPr>
        </a:p>
      </dgm:t>
    </dgm:pt>
    <dgm:pt modelId="{20EF07A7-0904-4C91-B9DD-C227E82D20B1}" type="sibTrans" cxnId="{8A336B02-824A-4870-A5AB-F675FD21E054}">
      <dgm:prSet/>
      <dgm:spPr/>
      <dgm:t>
        <a:bodyPr/>
        <a:lstStyle/>
        <a:p>
          <a:endParaRPr lang="ru-RU" b="1">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18,1</a:t>
          </a:r>
        </a:p>
      </dgm:t>
    </dgm:pt>
    <dgm:pt modelId="{8DBEE901-4D78-4181-A6DB-04DBE5AFC449}" type="par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b="1">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b="1">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23,2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b="1">
            <a:latin typeface="Times New Roman" panose="02020603050405020304" pitchFamily="18" charset="0"/>
            <a:cs typeface="Times New Roman" panose="02020603050405020304" pitchFamily="18" charset="0"/>
          </a:endParaRPr>
        </a:p>
      </dgm:t>
    </dgm:pt>
    <dgm:pt modelId="{9DA74383-E61F-415F-8262-DF5C37B5A3CC}" type="sibTrans" cxnId="{90D57730-3A4C-47CA-BBD0-42D8464C56FD}">
      <dgm:prSet/>
      <dgm:spPr/>
      <dgm:t>
        <a:bodyPr/>
        <a:lstStyle/>
        <a:p>
          <a:endParaRPr lang="ru-RU" b="1">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17,7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b="1">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b="1">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24,1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b="1">
            <a:latin typeface="Times New Roman" panose="02020603050405020304" pitchFamily="18" charset="0"/>
            <a:cs typeface="Times New Roman" panose="02020603050405020304" pitchFamily="18" charset="0"/>
          </a:endParaRPr>
        </a:p>
      </dgm:t>
    </dgm:pt>
    <dgm:pt modelId="{7EAD3F99-24A3-44B5-8758-2E6EAE874C53}" type="sibTrans" cxnId="{369C14D0-D141-47E5-B8C5-F9D42F2C1451}">
      <dgm:prSet/>
      <dgm:spPr/>
      <dgm:t>
        <a:bodyPr/>
        <a:lstStyle/>
        <a:p>
          <a:endParaRPr lang="ru-RU"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18,4</a:t>
          </a: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25">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2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25">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25">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25">
        <dgm:presLayoutVars>
          <dgm:chPref val="3"/>
        </dgm:presLayoutVars>
      </dgm:prSet>
      <dgm:spPr/>
      <dgm:t>
        <a:bodyPr/>
        <a:lstStyle/>
        <a:p>
          <a:endParaRPr lang="ru-RU"/>
        </a:p>
      </dgm:t>
    </dgm:pt>
    <dgm:pt modelId="{E795CE46-C816-4100-AC67-9520DA742BDE}" type="pres">
      <dgm:prSet presAssocID="{8536FD6B-8AD2-4A43-B337-6FD60B3FD4B2}"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5" presStyleCnt="2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6" presStyleCnt="2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7" presStyleCnt="25">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8" presStyleCnt="25">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9" presStyleCnt="25">
        <dgm:presLayoutVars>
          <dgm:chPref val="3"/>
        </dgm:presLayoutVars>
      </dgm:prSet>
      <dgm:spPr/>
      <dgm:t>
        <a:bodyPr/>
        <a:lstStyle/>
        <a:p>
          <a:endParaRPr lang="ru-RU"/>
        </a:p>
      </dgm:t>
    </dgm:pt>
    <dgm:pt modelId="{2AFD5925-89E6-4CDB-B771-8976E3EAA1E0}" type="pres">
      <dgm:prSet presAssocID="{4D9EF634-1BF2-4A35-90CA-8A6D73717D8F}"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10" presStyleCnt="25">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1" presStyleCnt="2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2" presStyleCnt="25">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3" presStyleCnt="25">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14" presStyleCnt="25">
        <dgm:presLayoutVars>
          <dgm:chPref val="3"/>
        </dgm:presLayoutVars>
      </dgm:prSet>
      <dgm:spPr/>
      <dgm:t>
        <a:bodyPr/>
        <a:lstStyle/>
        <a:p>
          <a:endParaRPr lang="ru-RU"/>
        </a:p>
      </dgm:t>
    </dgm:pt>
    <dgm:pt modelId="{DC7AF065-3F82-4CA6-A7AA-3C6E8866FA3D}" type="pres">
      <dgm:prSet presAssocID="{8EC1F942-64B7-4407-8F49-B1183D54A886}"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5" presStyleCnt="25">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6" presStyleCnt="2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17" presStyleCnt="25">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18" presStyleCnt="25">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19" presStyleCnt="25">
        <dgm:presLayoutVars>
          <dgm:chPref val="3"/>
        </dgm:presLayoutVars>
      </dgm:prSet>
      <dgm:spPr/>
      <dgm:t>
        <a:bodyPr/>
        <a:lstStyle/>
        <a:p>
          <a:endParaRPr lang="ru-RU"/>
        </a:p>
      </dgm:t>
    </dgm:pt>
    <dgm:pt modelId="{68423DB6-6E38-46B7-BEBB-F85082740DD1}" type="pres">
      <dgm:prSet presAssocID="{20671797-DAB3-483D-81A6-EB33F8E5D325}"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20" presStyleCnt="25">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21" presStyleCnt="2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22" presStyleCnt="25">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23" presStyleCnt="25">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24" presStyleCnt="25">
        <dgm:presLayoutVars>
          <dgm:chPref val="3"/>
        </dgm:presLayoutVars>
      </dgm:prSet>
      <dgm:spPr/>
      <dgm:t>
        <a:bodyPr/>
        <a:lstStyle/>
        <a:p>
          <a:endParaRPr lang="ru-RU"/>
        </a:p>
      </dgm:t>
    </dgm:pt>
    <dgm:pt modelId="{3CF494E9-8292-4011-9D6D-8524C148D964}" type="pres">
      <dgm:prSet presAssocID="{FD657B6D-8ACE-4CCE-A7E1-4A6249E61467}" presName="horzFour" presStyleCnt="0"/>
      <dgm:spPr/>
    </dgm:pt>
  </dgm:ptLst>
  <dgm:cxnLst>
    <dgm:cxn modelId="{093DDDD8-B871-47D1-B59F-28F1D69DD11C}" type="presOf" srcId="{44367D81-039C-4579-8E09-66CAF90F5041}" destId="{085136A3-D02F-461C-B31C-FD1D69D16759}" srcOrd="0" destOrd="0" presId="urn:microsoft.com/office/officeart/2005/8/layout/hierarchy4"/>
    <dgm:cxn modelId="{3FAB7079-024B-4F29-8BBC-B6585BC20DAA}" type="presOf" srcId="{946393D2-3BB5-4D19-BAF6-84B7339845C4}" destId="{9DF12F5D-797B-4C71-93F7-7C835BFF7982}"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7EAEC371-553E-4E9D-A4CC-83A632C1A866}" srcId="{9E496AFB-5861-4A0B-A059-7AF344913280}" destId="{25C69CC8-098D-44A3-878A-5E3FEF1E9C10}" srcOrd="0" destOrd="0" parTransId="{28799DE6-79A2-4C3E-B141-55C8FB729A4A}" sibTransId="{41B933A1-9AB0-4413-9012-F89B9C70741E}"/>
    <dgm:cxn modelId="{A87D5022-47CD-4FFB-9BAD-37B8F3D26BB3}" srcId="{946393D2-3BB5-4D19-BAF6-84B7339845C4}" destId="{89E09F27-5F73-400B-AE18-4421B9895F64}" srcOrd="3" destOrd="0" parTransId="{16B02458-69C3-4316-A805-FC6C92C26552}" sibTransId="{FA1CF671-CE5A-43BE-A489-E153F0F8811C}"/>
    <dgm:cxn modelId="{2296F751-664D-434C-9483-48CA2DAB9E95}" type="presOf" srcId="{F6F97186-B344-4193-9FE9-6DFB5403A289}" destId="{B7B68934-E179-4D36-8AD9-7637EF3F0019}" srcOrd="0" destOrd="0" presId="urn:microsoft.com/office/officeart/2005/8/layout/hierarchy4"/>
    <dgm:cxn modelId="{AD971A60-2AEC-489F-B2D2-D3418FB0FE58}" type="presOf" srcId="{5A6BA2F8-AB86-4FEA-9FCE-F9FA52A7F9A0}" destId="{EFD09625-1EEB-463A-9D51-52F09A5E039B}" srcOrd="0" destOrd="0" presId="urn:microsoft.com/office/officeart/2005/8/layout/hierarchy4"/>
    <dgm:cxn modelId="{0F274DF9-68BA-4ADB-90A9-6E1D867F239C}" type="presOf" srcId="{8536FD6B-8AD2-4A43-B337-6FD60B3FD4B2}" destId="{85D767EC-FAE5-4312-B23F-9B41F2C6B7D7}" srcOrd="0" destOrd="0" presId="urn:microsoft.com/office/officeart/2005/8/layout/hierarchy4"/>
    <dgm:cxn modelId="{501B56D7-98DA-46A7-9128-C5B9CAA76882}" type="presOf" srcId="{DF86BB99-07F8-490F-B6E9-4F22F5A8A955}" destId="{874CF4BC-44A5-455D-A60A-EB599B596188}"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DAA54609-AFE8-4874-B759-C09311D1ECC5}" type="presOf" srcId="{187C542A-BCFC-4BBB-8DCA-67690BE3FD29}" destId="{EFF40216-5B58-45C6-B485-1C9C4561DF2F}" srcOrd="0" destOrd="0" presId="urn:microsoft.com/office/officeart/2005/8/layout/hierarchy4"/>
    <dgm:cxn modelId="{14CC79D1-4709-4975-A1C5-DF896A375BEF}" type="presOf" srcId="{CD119780-6575-4106-AE5B-2CC6B48E5482}" destId="{14BABD28-5047-47A3-A701-B7AFBBE28819}" srcOrd="0" destOrd="0" presId="urn:microsoft.com/office/officeart/2005/8/layout/hierarchy4"/>
    <dgm:cxn modelId="{F8EAA9A5-B083-4EFB-AE41-B039EDD99BB6}" type="presOf" srcId="{66E38241-E965-439E-997F-74C14C213F23}" destId="{02D78884-08A2-47FD-874A-FD0B1E1D6A24}" srcOrd="0" destOrd="0" presId="urn:microsoft.com/office/officeart/2005/8/layout/hierarchy4"/>
    <dgm:cxn modelId="{8A336B02-824A-4870-A5AB-F675FD21E054}" srcId="{F0AF63A1-E6C3-48D7-BA15-2982A4DC912D}" destId="{8EC1F942-64B7-4407-8F49-B1183D54A886}" srcOrd="0" destOrd="0" parTransId="{E04DD0A5-B7E8-4C3D-BB6D-64003A10B98C}" sibTransId="{20EF07A7-0904-4C91-B9DD-C227E82D20B1}"/>
    <dgm:cxn modelId="{EE08F3E1-4048-489C-B5CE-A9EE78DAE2A6}" srcId="{BE98D1AB-A280-4D0B-A815-73E57FD87EC3}" destId="{4D9EF634-1BF2-4A35-90CA-8A6D73717D8F}" srcOrd="0" destOrd="0" parTransId="{D6488317-C95D-43C5-9B8A-714D8EF3A555}" sibTransId="{0BFC9299-BE1F-43E4-88A9-E9437E2FDE3A}"/>
    <dgm:cxn modelId="{E5A52F48-8573-40D5-ACD8-D068562333E6}" type="presOf" srcId="{B34B6A16-5EF9-4B63-A5E4-12B190B34880}" destId="{C586111C-58B6-40AF-8D8A-60EE680572BA}"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30D59223-6465-4B25-971A-93D553F6D807}" type="presOf" srcId="{8EC1F942-64B7-4407-8F49-B1183D54A886}" destId="{5CA92D6E-6985-440B-92AD-5A876699A5A4}" srcOrd="0" destOrd="0" presId="urn:microsoft.com/office/officeart/2005/8/layout/hierarchy4"/>
    <dgm:cxn modelId="{ABC74F83-8520-49D3-8296-C8CC90A59270}" type="presOf" srcId="{9C715FE5-31CA-4541-A958-D2C730C134E0}" destId="{2BC9EB28-F68D-4321-836D-A642C2C0DAB1}" srcOrd="0" destOrd="0" presId="urn:microsoft.com/office/officeart/2005/8/layout/hierarchy4"/>
    <dgm:cxn modelId="{AB8E02B4-A7EB-4F44-BEAB-B2DC8BA65348}" type="presOf" srcId="{BDDF592B-1C58-40EE-9108-0DC798BB2F08}" destId="{4CD2A706-78CC-47E3-A8F8-D778F944372A}" srcOrd="0" destOrd="0" presId="urn:microsoft.com/office/officeart/2005/8/layout/hierarchy4"/>
    <dgm:cxn modelId="{369C14D0-D141-47E5-B8C5-F9D42F2C1451}" srcId="{04C3AC0E-965B-48C1-827A-5D93B22D2057}" destId="{FD657B6D-8ACE-4CCE-A7E1-4A6249E61467}" srcOrd="0" destOrd="0" parTransId="{900F6249-A425-4874-AD40-878D59EB5E1E}" sibTransId="{7EAD3F99-24A3-44B5-8758-2E6EAE874C53}"/>
    <dgm:cxn modelId="{74AED4A2-7809-4689-B0E2-F4527417A900}" type="presOf" srcId="{C9C8B06B-C833-4D4A-8595-4BF5AEB204E9}" destId="{CB2AF246-A0C3-4F64-A578-D38165C39147}" srcOrd="0" destOrd="0" presId="urn:microsoft.com/office/officeart/2005/8/layout/hierarchy4"/>
    <dgm:cxn modelId="{DFDCBD78-9E61-4B1E-BD42-DEC5F44076C7}" type="presOf" srcId="{D5544F4D-4FD2-41EE-A356-ABCAA534BCB5}" destId="{A7AF9B85-BF68-40A8-954B-A40EDB5CAF9F}"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1AB57810-706C-4500-B420-BCC22EF9007F}" type="presOf" srcId="{BE98D1AB-A280-4D0B-A815-73E57FD87EC3}" destId="{89DC61A6-3199-4C88-A8D1-98ADCFDD3274}" srcOrd="0" destOrd="0" presId="urn:microsoft.com/office/officeart/2005/8/layout/hierarchy4"/>
    <dgm:cxn modelId="{90D57730-3A4C-47CA-BBD0-42D8464C56FD}" srcId="{9E15771F-F540-4F32-ACD6-56CFD707E80B}" destId="{20671797-DAB3-483D-81A6-EB33F8E5D325}" srcOrd="0" destOrd="0" parTransId="{1917A2FC-0EC7-4FB8-B415-CD8FE3AAD307}" sibTransId="{9DA74383-E61F-415F-8262-DF5C37B5A3CC}"/>
    <dgm:cxn modelId="{F48F33E0-C1C5-4342-8DCC-7C57E3E3B48C}" srcId="{DF86BB99-07F8-490F-B6E9-4F22F5A8A955}" destId="{04C3AC0E-965B-48C1-827A-5D93B22D2057}" srcOrd="0" destOrd="0" parTransId="{0CE8D822-733A-4BA8-B539-C3F84FDFC933}" sibTransId="{1AF301AF-4DFB-4C78-9067-8B4C4FDC04D9}"/>
    <dgm:cxn modelId="{C5A8A382-1048-4B67-89DB-5EE24B8143F0}" type="presOf" srcId="{89E09F27-5F73-400B-AE18-4421B9895F64}" destId="{9E5D5161-23D7-41B4-A187-BE6D7C6483D0}" srcOrd="0" destOrd="0" presId="urn:microsoft.com/office/officeart/2005/8/layout/hierarchy4"/>
    <dgm:cxn modelId="{5C0B15E8-41A6-41C8-906E-60906F52A108}" type="presOf" srcId="{F0AF63A1-E6C3-48D7-BA15-2982A4DC912D}" destId="{8C5A4ABB-F609-4CF2-8CFC-5593BE697C3C}"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23044D7B-7184-4077-9554-9305FEDD03E9}" srcId="{946393D2-3BB5-4D19-BAF6-84B7339845C4}" destId="{9E496AFB-5861-4A0B-A059-7AF344913280}" srcOrd="4" destOrd="0" parTransId="{6435703E-03C2-4EC2-8B8A-0AC2F1B8426B}" sibTransId="{7097F666-B696-4074-BF8E-24ADA840ED3B}"/>
    <dgm:cxn modelId="{177B1604-DECB-437F-BD0A-A555EEF6E09F}" srcId="{CE075476-E9CA-4A59-A127-31223E8D37A1}" destId="{946393D2-3BB5-4D19-BAF6-84B7339845C4}" srcOrd="0" destOrd="0" parTransId="{6D4C3ED2-39E1-4137-9A50-9D8AF25F37D5}" sibTransId="{E900975D-4121-430B-8FA3-BEFE3EC45817}"/>
    <dgm:cxn modelId="{22BE2FA6-F836-4C79-A322-C54A1E087BEC}" type="presOf" srcId="{4D9EF634-1BF2-4A35-90CA-8A6D73717D8F}" destId="{B35EEDEE-A63C-4DC0-9860-A34A7BFD903E}" srcOrd="0" destOrd="0" presId="urn:microsoft.com/office/officeart/2005/8/layout/hierarchy4"/>
    <dgm:cxn modelId="{034FF8C4-35B8-492A-9300-E7476FF3F98D}" type="presOf" srcId="{4E5A1869-57DF-4BD2-89F2-0FF412DDC036}" destId="{BA61E3A6-0BE5-4066-9F94-BB1BFFF8EBBF}"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7C2E5991-6D03-4679-BB46-318B01A66142}" srcId="{F6F97186-B344-4193-9FE9-6DFB5403A289}" destId="{CD119780-6575-4106-AE5B-2CC6B48E5482}" srcOrd="0" destOrd="0" parTransId="{A99EC59D-97F4-424A-A28E-01E77005439E}" sibTransId="{3BBBAA4F-305C-4E5F-BBCB-DE1B8ED5978A}"/>
    <dgm:cxn modelId="{DF667443-0DAC-4B0C-935A-F0465B69CBFB}" srcId="{BDDF592B-1C58-40EE-9108-0DC798BB2F08}" destId="{1B20A584-E8E7-451F-84AF-E95BD5B40EA1}" srcOrd="0" destOrd="0" parTransId="{7E48482B-E88A-45F7-BC59-A70F71B3034D}" sibTransId="{1F3B44A3-41F0-4FE2-8FE9-2EEC4DC3DA9C}"/>
    <dgm:cxn modelId="{204ECA13-663D-4FBB-9052-2874C1A093A8}" type="presOf" srcId="{7711325B-E859-44FE-8B41-57F9AFDCA54B}" destId="{576C6983-4618-426C-8177-DEA9FE3AC4EB}"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4F8DF826-A1BD-421F-A04F-B70C8E0B249D}" type="presOf" srcId="{20671797-DAB3-483D-81A6-EB33F8E5D325}" destId="{72D34432-C31A-4895-8C4B-497C4DC5EA4F}" srcOrd="0" destOrd="0" presId="urn:microsoft.com/office/officeart/2005/8/layout/hierarchy4"/>
    <dgm:cxn modelId="{BCC1FE31-0246-43DC-9367-3E68D1580877}" srcId="{25C69CC8-098D-44A3-878A-5E3FEF1E9C10}" destId="{BDDF592B-1C58-40EE-9108-0DC798BB2F08}" srcOrd="0" destOrd="0" parTransId="{B756F4C0-E80B-4D51-98DD-9ED456BC9850}" sibTransId="{A8539F8F-5449-4F69-9D5B-CD73E9384FB2}"/>
    <dgm:cxn modelId="{48889588-09A1-4018-BB93-224F5F580F10}" type="presOf" srcId="{CE075476-E9CA-4A59-A127-31223E8D37A1}" destId="{25DDEEC2-9BA5-4367-BB24-33CAA47BBC09}"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A08A1631-5B51-481E-A2A4-D3E60CB84E16}" type="presOf" srcId="{9A0A1B48-08CE-44F2-8C66-5814C06EE4CC}" destId="{41590EE3-70B4-4E0E-8D44-18EF1FD97F2E}"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C28CBCF7-3139-40F7-B426-1830BB2434D9}" srcId="{5A6BA2F8-AB86-4FEA-9FCE-F9FA52A7F9A0}" destId="{F6F97186-B344-4193-9FE9-6DFB5403A289}" srcOrd="0" destOrd="0" parTransId="{F22CCE59-9B42-4DA2-949C-34E1E0586A20}" sibTransId="{01E5FF1C-8ED4-4ED1-A0DD-0AA37640AF28}"/>
    <dgm:cxn modelId="{3309F21D-4431-4903-BB3C-90427A73504C}" srcId="{44367D81-039C-4579-8E09-66CAF90F5041}" destId="{9C715FE5-31CA-4541-A958-D2C730C134E0}" srcOrd="0" destOrd="0" parTransId="{536A8C1B-37CE-4FCD-A098-830552423D53}" sibTransId="{B132F376-D606-4DE2-9BBB-04499697516A}"/>
    <dgm:cxn modelId="{563B7135-C296-437E-86BC-71C9BF75CBD3}" srcId="{D1936ACF-1E69-4953-BA37-9ADE2EF12E41}" destId="{4E5A1869-57DF-4BD2-89F2-0FF412DDC036}" srcOrd="0" destOrd="0" parTransId="{2DD1E431-BE19-4798-89F6-2A2AA8604FD1}" sibTransId="{1FD46F6E-8EE6-451E-A6B4-3FA6056BD416}"/>
    <dgm:cxn modelId="{3566E8E4-7DD5-4FF2-BA15-1123C4B53536}" type="presOf" srcId="{593C7C55-813E-4059-B734-EC61CD9C5CBC}" destId="{7653A429-0E18-4BE3-A07C-F1A5A9D672E3}"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C73B1271-8ECD-45D6-B0E2-62BEBDB9F20F}" type="presOf" srcId="{25C69CC8-098D-44A3-878A-5E3FEF1E9C10}" destId="{24CEF574-2765-4D7C-A195-C900E925FBE6}" srcOrd="0" destOrd="0" presId="urn:microsoft.com/office/officeart/2005/8/layout/hierarchy4"/>
    <dgm:cxn modelId="{68329B0A-CFA1-4C35-8087-5667AF4D93E5}" type="presOf" srcId="{9E496AFB-5861-4A0B-A059-7AF344913280}" destId="{F8905714-088D-483C-AC16-D43BF2F0BF16}" srcOrd="0" destOrd="0" presId="urn:microsoft.com/office/officeart/2005/8/layout/hierarchy4"/>
    <dgm:cxn modelId="{0B6D57D4-9F64-4A4D-A7BB-1D49D868E82B}" type="presOf" srcId="{9E15771F-F540-4F32-ACD6-56CFD707E80B}" destId="{35DF38A4-C109-469A-81F6-242705CF6432}"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F1D9D270-AECF-4F03-87DB-1FE8BCAFEC8D}" srcId="{9A0A1B48-08CE-44F2-8C66-5814C06EE4CC}" destId="{614AF9F2-E1A1-4D10-882A-EB6B0D669FCA}" srcOrd="0" destOrd="0" parTransId="{5B0591E8-42AF-40BA-A11A-3996F9B13E48}" sibTransId="{A52C1518-95AA-4EDF-99FF-93D999EDDD4A}"/>
    <dgm:cxn modelId="{B6E2B8BA-475B-4567-B0B9-48B1E141191D}" type="presOf" srcId="{A1BB5A2E-A45D-4F6A-B329-CD4782193917}" destId="{672DFC88-43F4-433B-9B7F-D5CE282279E3}" srcOrd="0" destOrd="0" presId="urn:microsoft.com/office/officeart/2005/8/layout/hierarchy4"/>
    <dgm:cxn modelId="{9C500218-733C-43E7-BB06-892635C0F7E2}" srcId="{9C715FE5-31CA-4541-A958-D2C730C134E0}" destId="{8536FD6B-8AD2-4A43-B337-6FD60B3FD4B2}" srcOrd="0" destOrd="0" parTransId="{AE96D71A-01B8-4654-A8DF-88EC5108171C}" sibTransId="{60DD4894-6B75-4AA7-A724-54B5BA9C59B6}"/>
    <dgm:cxn modelId="{E90B9AD5-6B9D-460A-B8D4-0169929EE8C4}" srcId="{1B20A584-E8E7-451F-84AF-E95BD5B40EA1}" destId="{DF86BB99-07F8-490F-B6E9-4F22F5A8A955}" srcOrd="0" destOrd="0" parTransId="{C985FE44-C5E5-4D58-805E-13170B646D27}" sibTransId="{38C2B751-10AB-424B-8533-370958D28C0F}"/>
    <dgm:cxn modelId="{08064794-7D33-4B3D-98EC-4C2F3CAB8822}" srcId="{187C542A-BCFC-4BBB-8DCA-67690BE3FD29}" destId="{593C7C55-813E-4059-B734-EC61CD9C5CBC}" srcOrd="0" destOrd="0" parTransId="{17E9BED5-376D-4206-BC0B-A2BF002C0A67}" sibTransId="{0D884A66-EF39-4789-A63B-3A3CBEB15D6A}"/>
    <dgm:cxn modelId="{941ADC20-087A-4636-9293-D4896B98B6A2}" type="presOf" srcId="{FD657B6D-8ACE-4CCE-A7E1-4A6249E61467}" destId="{B05C0A3E-A45E-4E74-81F8-BADC3EA7BC7D}" srcOrd="0" destOrd="0" presId="urn:microsoft.com/office/officeart/2005/8/layout/hierarchy4"/>
    <dgm:cxn modelId="{6AAA05D7-115B-4CB8-8C01-8570AA94F1EB}" type="presOf" srcId="{93520637-36B3-4AB9-B949-92D55141E733}" destId="{8E7E2D4A-62E6-4A23-A5DD-552A63903B64}"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643A9638-8FCC-4F40-9D9D-D29416803564}" type="presOf" srcId="{1B20A584-E8E7-451F-84AF-E95BD5B40EA1}" destId="{374E99F0-AE84-4383-93E4-780F78CE6D13}"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F82C8FD8-FB33-4C57-87B6-6D3E1E374881}" type="presOf" srcId="{62031802-0EE5-47DF-BB1F-2C84A19F6746}" destId="{A25BE625-018B-46BA-BE7F-ED875B975F26}" srcOrd="0" destOrd="0" presId="urn:microsoft.com/office/officeart/2005/8/layout/hierarchy4"/>
    <dgm:cxn modelId="{13C9B378-54BE-44D1-9E7C-8B3EFAFFF6C0}" type="presOf" srcId="{04C3AC0E-965B-48C1-827A-5D93B22D2057}" destId="{D2D81AF8-4EA8-45A6-A84D-9694EF1BCFE7}" srcOrd="0" destOrd="0" presId="urn:microsoft.com/office/officeart/2005/8/layout/hierarchy4"/>
    <dgm:cxn modelId="{2E3A4B0A-C6F1-498B-A616-AF6C3935B080}" srcId="{4E5A1869-57DF-4BD2-89F2-0FF412DDC036}" destId="{F0AF63A1-E6C3-48D7-BA15-2982A4DC912D}" srcOrd="0" destOrd="0" parTransId="{DFC5A12C-CC91-4A63-8252-41799CA3AEAA}" sibTransId="{EA539CAD-DFF5-47A4-8411-B337C730B6B2}"/>
    <dgm:cxn modelId="{86BAB283-1577-4FC8-B5E7-CAC3ECDA7D18}" type="presOf" srcId="{C60BD95D-8BE5-42EC-AF9D-D22E07852892}" destId="{2965B01E-C0DE-4302-ADA0-732BD580C7B1}"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38657F58-2DFF-4020-97A0-FE78B0614E1B}" type="presOf" srcId="{D1936ACF-1E69-4953-BA37-9ADE2EF12E41}" destId="{59176932-D6D5-4C36-BF7A-69A1297C4BAD}"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0DC76281-AE6D-4D6E-81A2-1B2B3B2AF0AA}" srcId="{93520637-36B3-4AB9-B949-92D55141E733}" destId="{44367D81-039C-4579-8E09-66CAF90F5041}" srcOrd="0" destOrd="0" parTransId="{67B6E404-88D1-4D88-A32E-7761881B20C7}" sibTransId="{F7E1C861-8795-4EA1-A76A-EE2CB6232346}"/>
    <dgm:cxn modelId="{23FE5412-35B7-4F3B-A036-ECEC6BAC0123}" type="presOf" srcId="{614AF9F2-E1A1-4D10-882A-EB6B0D669FCA}" destId="{6CE5FDB4-BFBB-4259-A330-B441199BCE24}" srcOrd="0" destOrd="0" presId="urn:microsoft.com/office/officeart/2005/8/layout/hierarchy4"/>
    <dgm:cxn modelId="{ED99BD15-BFAB-44D5-B12C-57FC70F5B1E3}" type="presParOf" srcId="{25DDEEC2-9BA5-4367-BB24-33CAA47BBC09}" destId="{87933F1B-038B-4A5D-83E8-61DBF60EC4B3}" srcOrd="0" destOrd="0" presId="urn:microsoft.com/office/officeart/2005/8/layout/hierarchy4"/>
    <dgm:cxn modelId="{7526E46B-CBBA-40E9-A21C-43E8F18D81F3}" type="presParOf" srcId="{87933F1B-038B-4A5D-83E8-61DBF60EC4B3}" destId="{9DF12F5D-797B-4C71-93F7-7C835BFF7982}" srcOrd="0" destOrd="0" presId="urn:microsoft.com/office/officeart/2005/8/layout/hierarchy4"/>
    <dgm:cxn modelId="{A8691CDE-32A2-45E1-8E9D-FFF2C6000F07}" type="presParOf" srcId="{87933F1B-038B-4A5D-83E8-61DBF60EC4B3}" destId="{BB51C614-670C-40C7-BCBD-B3150FB090FB}" srcOrd="1" destOrd="0" presId="urn:microsoft.com/office/officeart/2005/8/layout/hierarchy4"/>
    <dgm:cxn modelId="{80C9058F-AC62-4365-99C3-FE6C40A8C3FE}" type="presParOf" srcId="{87933F1B-038B-4A5D-83E8-61DBF60EC4B3}" destId="{B74154C5-AFFE-498C-8E4C-911D7456AC97}" srcOrd="2" destOrd="0" presId="urn:microsoft.com/office/officeart/2005/8/layout/hierarchy4"/>
    <dgm:cxn modelId="{AAA86B96-12D9-45DF-93A7-1B5B085A2DD7}" type="presParOf" srcId="{B74154C5-AFFE-498C-8E4C-911D7456AC97}" destId="{AA6E5317-C9D5-49D6-9218-04A9A8CDF9E8}" srcOrd="0" destOrd="0" presId="urn:microsoft.com/office/officeart/2005/8/layout/hierarchy4"/>
    <dgm:cxn modelId="{79BB8666-AAF2-4E8C-A901-E65C1FC54D69}" type="presParOf" srcId="{AA6E5317-C9D5-49D6-9218-04A9A8CDF9E8}" destId="{EFD09625-1EEB-463A-9D51-52F09A5E039B}" srcOrd="0" destOrd="0" presId="urn:microsoft.com/office/officeart/2005/8/layout/hierarchy4"/>
    <dgm:cxn modelId="{93D4DE73-FCAA-489E-8F24-D360C6A8C1A5}" type="presParOf" srcId="{AA6E5317-C9D5-49D6-9218-04A9A8CDF9E8}" destId="{D65A41FF-7035-4133-9240-517AEBC67369}" srcOrd="1" destOrd="0" presId="urn:microsoft.com/office/officeart/2005/8/layout/hierarchy4"/>
    <dgm:cxn modelId="{2B478044-9360-41D2-8861-31E91A30FAA2}" type="presParOf" srcId="{AA6E5317-C9D5-49D6-9218-04A9A8CDF9E8}" destId="{ED986375-36F5-4143-A5F0-85653599471E}" srcOrd="2" destOrd="0" presId="urn:microsoft.com/office/officeart/2005/8/layout/hierarchy4"/>
    <dgm:cxn modelId="{B57526C7-FE5F-480F-AA7B-C22D0AB62598}" type="presParOf" srcId="{ED986375-36F5-4143-A5F0-85653599471E}" destId="{72DE6149-9A73-4029-9C01-1DA1EF77D264}" srcOrd="0" destOrd="0" presId="urn:microsoft.com/office/officeart/2005/8/layout/hierarchy4"/>
    <dgm:cxn modelId="{9A015B1D-0DD6-4876-87EB-FE95F88AB405}" type="presParOf" srcId="{72DE6149-9A73-4029-9C01-1DA1EF77D264}" destId="{B7B68934-E179-4D36-8AD9-7637EF3F0019}" srcOrd="0" destOrd="0" presId="urn:microsoft.com/office/officeart/2005/8/layout/hierarchy4"/>
    <dgm:cxn modelId="{8BE97246-5DD4-4874-85EC-76274CC2BA06}" type="presParOf" srcId="{72DE6149-9A73-4029-9C01-1DA1EF77D264}" destId="{7E986455-5145-43D1-AB19-A5C822796874}" srcOrd="1" destOrd="0" presId="urn:microsoft.com/office/officeart/2005/8/layout/hierarchy4"/>
    <dgm:cxn modelId="{E09A3885-6267-4D05-870A-0AF6CFF9F13D}" type="presParOf" srcId="{72DE6149-9A73-4029-9C01-1DA1EF77D264}" destId="{E4CD0B37-6C75-4A8F-946C-21E075E1E2CF}" srcOrd="2" destOrd="0" presId="urn:microsoft.com/office/officeart/2005/8/layout/hierarchy4"/>
    <dgm:cxn modelId="{848EAAE4-1499-44E2-94FD-F689092368BF}" type="presParOf" srcId="{E4CD0B37-6C75-4A8F-946C-21E075E1E2CF}" destId="{0149EBE6-AA59-4F78-AF18-137F8047AB47}" srcOrd="0" destOrd="0" presId="urn:microsoft.com/office/officeart/2005/8/layout/hierarchy4"/>
    <dgm:cxn modelId="{65CBA9F2-CBB4-4C81-82F2-C470DA924F41}" type="presParOf" srcId="{0149EBE6-AA59-4F78-AF18-137F8047AB47}" destId="{14BABD28-5047-47A3-A701-B7AFBBE28819}" srcOrd="0" destOrd="0" presId="urn:microsoft.com/office/officeart/2005/8/layout/hierarchy4"/>
    <dgm:cxn modelId="{B1544372-0E1B-47B2-82E9-E34842F459DE}" type="presParOf" srcId="{0149EBE6-AA59-4F78-AF18-137F8047AB47}" destId="{3F489D25-51FA-4C91-9DDF-6BA1DB51256D}" srcOrd="1" destOrd="0" presId="urn:microsoft.com/office/officeart/2005/8/layout/hierarchy4"/>
    <dgm:cxn modelId="{BCE60068-ADB2-4077-B9DA-613B729C0DB8}" type="presParOf" srcId="{0149EBE6-AA59-4F78-AF18-137F8047AB47}" destId="{D0D594F6-8533-4A50-8AE7-20755C3BFFA9}" srcOrd="2" destOrd="0" presId="urn:microsoft.com/office/officeart/2005/8/layout/hierarchy4"/>
    <dgm:cxn modelId="{59270A51-F0A3-4CA2-B510-689CD89A3CE6}" type="presParOf" srcId="{D0D594F6-8533-4A50-8AE7-20755C3BFFA9}" destId="{25C7D557-F0AE-4C4E-8B80-BC2468777DC6}" srcOrd="0" destOrd="0" presId="urn:microsoft.com/office/officeart/2005/8/layout/hierarchy4"/>
    <dgm:cxn modelId="{6F6CBDAA-03E4-47E6-AAA7-92F56085DA5D}" type="presParOf" srcId="{25C7D557-F0AE-4C4E-8B80-BC2468777DC6}" destId="{8E7E2D4A-62E6-4A23-A5DD-552A63903B64}" srcOrd="0" destOrd="0" presId="urn:microsoft.com/office/officeart/2005/8/layout/hierarchy4"/>
    <dgm:cxn modelId="{DEE641AE-BCE8-411A-92AD-B0764A5613F6}" type="presParOf" srcId="{25C7D557-F0AE-4C4E-8B80-BC2468777DC6}" destId="{9B983630-5D09-45D7-92AD-109BAA43CF48}" srcOrd="1" destOrd="0" presId="urn:microsoft.com/office/officeart/2005/8/layout/hierarchy4"/>
    <dgm:cxn modelId="{6423A21D-6EC2-4A0D-AA87-9715A7144277}" type="presParOf" srcId="{25C7D557-F0AE-4C4E-8B80-BC2468777DC6}" destId="{B338BAF6-59FE-4215-B697-18ED9B1E550D}" srcOrd="2" destOrd="0" presId="urn:microsoft.com/office/officeart/2005/8/layout/hierarchy4"/>
    <dgm:cxn modelId="{40522BC9-0236-4D92-8E2C-682F2DA6E75A}" type="presParOf" srcId="{B338BAF6-59FE-4215-B697-18ED9B1E550D}" destId="{C2D8D153-FBF9-44C5-B447-F4BF501D8FA1}" srcOrd="0" destOrd="0" presId="urn:microsoft.com/office/officeart/2005/8/layout/hierarchy4"/>
    <dgm:cxn modelId="{D53E5306-8927-48F3-81C5-267078DA9228}" type="presParOf" srcId="{C2D8D153-FBF9-44C5-B447-F4BF501D8FA1}" destId="{085136A3-D02F-461C-B31C-FD1D69D16759}" srcOrd="0" destOrd="0" presId="urn:microsoft.com/office/officeart/2005/8/layout/hierarchy4"/>
    <dgm:cxn modelId="{9071E4E0-EBDD-44AF-A16A-F410E7213146}" type="presParOf" srcId="{C2D8D153-FBF9-44C5-B447-F4BF501D8FA1}" destId="{DCA6CF81-D743-4AD3-A3A1-3DF9D9BFBC77}" srcOrd="1" destOrd="0" presId="urn:microsoft.com/office/officeart/2005/8/layout/hierarchy4"/>
    <dgm:cxn modelId="{BA858E87-9925-489E-9806-E9DCC7182AA6}" type="presParOf" srcId="{C2D8D153-FBF9-44C5-B447-F4BF501D8FA1}" destId="{8A9FECDA-0971-4926-9F35-6C36E65B14A9}" srcOrd="2" destOrd="0" presId="urn:microsoft.com/office/officeart/2005/8/layout/hierarchy4"/>
    <dgm:cxn modelId="{B37F6F4B-4D94-4A49-A744-99E01E3789DD}" type="presParOf" srcId="{8A9FECDA-0971-4926-9F35-6C36E65B14A9}" destId="{4A1D7939-C139-4889-AA8A-C0FC12630CEE}" srcOrd="0" destOrd="0" presId="urn:microsoft.com/office/officeart/2005/8/layout/hierarchy4"/>
    <dgm:cxn modelId="{60D9DC30-71E0-499C-AAFA-3C2598014EAA}" type="presParOf" srcId="{4A1D7939-C139-4889-AA8A-C0FC12630CEE}" destId="{2BC9EB28-F68D-4321-836D-A642C2C0DAB1}" srcOrd="0" destOrd="0" presId="urn:microsoft.com/office/officeart/2005/8/layout/hierarchy4"/>
    <dgm:cxn modelId="{AB0056CE-EFEE-4B01-99E0-E64678C8BBD7}" type="presParOf" srcId="{4A1D7939-C139-4889-AA8A-C0FC12630CEE}" destId="{27FCCA56-038C-4613-B7B2-16CD590F385E}" srcOrd="1" destOrd="0" presId="urn:microsoft.com/office/officeart/2005/8/layout/hierarchy4"/>
    <dgm:cxn modelId="{6A7B966D-E4FD-4F44-A425-F1C8978541F2}" type="presParOf" srcId="{4A1D7939-C139-4889-AA8A-C0FC12630CEE}" destId="{7F93EC46-9C8D-4119-8F52-CCFA2BE3D856}" srcOrd="2" destOrd="0" presId="urn:microsoft.com/office/officeart/2005/8/layout/hierarchy4"/>
    <dgm:cxn modelId="{1659F30F-6D3D-46DE-8928-6947B08BF761}" type="presParOf" srcId="{7F93EC46-9C8D-4119-8F52-CCFA2BE3D856}" destId="{57E5281D-099B-4146-8847-39F267019B93}" srcOrd="0" destOrd="0" presId="urn:microsoft.com/office/officeart/2005/8/layout/hierarchy4"/>
    <dgm:cxn modelId="{EBEE7A12-CC38-4D24-997A-76B765D5BAA3}" type="presParOf" srcId="{57E5281D-099B-4146-8847-39F267019B93}" destId="{85D767EC-FAE5-4312-B23F-9B41F2C6B7D7}" srcOrd="0" destOrd="0" presId="urn:microsoft.com/office/officeart/2005/8/layout/hierarchy4"/>
    <dgm:cxn modelId="{949C7B2B-1F2A-4DCF-8EB3-949B3B0B1C04}" type="presParOf" srcId="{57E5281D-099B-4146-8847-39F267019B93}" destId="{E795CE46-C816-4100-AC67-9520DA742BDE}" srcOrd="1" destOrd="0" presId="urn:microsoft.com/office/officeart/2005/8/layout/hierarchy4"/>
    <dgm:cxn modelId="{70A315DD-0C98-4481-BF89-4EAFF395B2FD}" type="presParOf" srcId="{B74154C5-AFFE-498C-8E4C-911D7456AC97}" destId="{694C6A3E-E1B4-4940-ABED-A0BE47161CCE}" srcOrd="1" destOrd="0" presId="urn:microsoft.com/office/officeart/2005/8/layout/hierarchy4"/>
    <dgm:cxn modelId="{54B19252-8FFC-48B8-85BA-448082541030}" type="presParOf" srcId="{B74154C5-AFFE-498C-8E4C-911D7456AC97}" destId="{22BDFE06-8D1B-4C76-8FF0-2DABD4B35522}" srcOrd="2" destOrd="0" presId="urn:microsoft.com/office/officeart/2005/8/layout/hierarchy4"/>
    <dgm:cxn modelId="{A60CDF6E-8A0A-403F-A5CB-5BA48EF2255C}" type="presParOf" srcId="{22BDFE06-8D1B-4C76-8FF0-2DABD4B35522}" destId="{576C6983-4618-426C-8177-DEA9FE3AC4EB}" srcOrd="0" destOrd="0" presId="urn:microsoft.com/office/officeart/2005/8/layout/hierarchy4"/>
    <dgm:cxn modelId="{E6BFCF7E-1D6C-4DEF-AB5A-066938D5F7FA}" type="presParOf" srcId="{22BDFE06-8D1B-4C76-8FF0-2DABD4B35522}" destId="{498D5BED-6816-45E0-A418-8DCFF49902AF}" srcOrd="1" destOrd="0" presId="urn:microsoft.com/office/officeart/2005/8/layout/hierarchy4"/>
    <dgm:cxn modelId="{4CF27C94-54F3-4191-976C-DBFF67730903}" type="presParOf" srcId="{22BDFE06-8D1B-4C76-8FF0-2DABD4B35522}" destId="{508A389B-C0F5-43D4-BD46-7C9F058EB2F7}" srcOrd="2" destOrd="0" presId="urn:microsoft.com/office/officeart/2005/8/layout/hierarchy4"/>
    <dgm:cxn modelId="{211B3509-9CB2-498C-9F9A-A9AF7E012BEF}" type="presParOf" srcId="{508A389B-C0F5-43D4-BD46-7C9F058EB2F7}" destId="{2E9427EC-521F-45BD-95BD-C2EA62236516}" srcOrd="0" destOrd="0" presId="urn:microsoft.com/office/officeart/2005/8/layout/hierarchy4"/>
    <dgm:cxn modelId="{F49637C3-4893-445E-B2F2-84D9BAD86D6D}" type="presParOf" srcId="{2E9427EC-521F-45BD-95BD-C2EA62236516}" destId="{672DFC88-43F4-433B-9B7F-D5CE282279E3}" srcOrd="0" destOrd="0" presId="urn:microsoft.com/office/officeart/2005/8/layout/hierarchy4"/>
    <dgm:cxn modelId="{0C0F4FD4-4BB1-4011-8059-FF9A62E9E03C}" type="presParOf" srcId="{2E9427EC-521F-45BD-95BD-C2EA62236516}" destId="{BCC873B0-A9FE-4F45-AD2E-ED28CA5DFD9A}" srcOrd="1" destOrd="0" presId="urn:microsoft.com/office/officeart/2005/8/layout/hierarchy4"/>
    <dgm:cxn modelId="{7474F3D9-E5C5-4C3B-9427-578782CEA0FC}" type="presParOf" srcId="{2E9427EC-521F-45BD-95BD-C2EA62236516}" destId="{68FB6F70-C047-4E46-9E82-A09946504644}" srcOrd="2" destOrd="0" presId="urn:microsoft.com/office/officeart/2005/8/layout/hierarchy4"/>
    <dgm:cxn modelId="{D041FCD2-2FB3-4AD7-85B6-16DC0A061716}" type="presParOf" srcId="{68FB6F70-C047-4E46-9E82-A09946504644}" destId="{FF422C5A-2F9A-4C9D-854E-BFC785439DEC}" srcOrd="0" destOrd="0" presId="urn:microsoft.com/office/officeart/2005/8/layout/hierarchy4"/>
    <dgm:cxn modelId="{2BEEFE54-39AB-4846-8AFB-04BFCD339359}" type="presParOf" srcId="{FF422C5A-2F9A-4C9D-854E-BFC785439DEC}" destId="{C586111C-58B6-40AF-8D8A-60EE680572BA}" srcOrd="0" destOrd="0" presId="urn:microsoft.com/office/officeart/2005/8/layout/hierarchy4"/>
    <dgm:cxn modelId="{94539173-A1FB-445D-9F38-592119AF6217}" type="presParOf" srcId="{FF422C5A-2F9A-4C9D-854E-BFC785439DEC}" destId="{A0E0AB26-1DEA-4D08-AD62-8A7E0816A59C}" srcOrd="1" destOrd="0" presId="urn:microsoft.com/office/officeart/2005/8/layout/hierarchy4"/>
    <dgm:cxn modelId="{BBB1D2CD-5A48-4438-B97E-0B3B3C257151}" type="presParOf" srcId="{FF422C5A-2F9A-4C9D-854E-BFC785439DEC}" destId="{FFF447F9-BACE-4B19-B5DF-5D71FE61C4DC}" srcOrd="2" destOrd="0" presId="urn:microsoft.com/office/officeart/2005/8/layout/hierarchy4"/>
    <dgm:cxn modelId="{19059C00-481A-4E58-B049-DB00C856EE8D}" type="presParOf" srcId="{FFF447F9-BACE-4B19-B5DF-5D71FE61C4DC}" destId="{5106FDE3-AC3E-4615-8C4F-829EABC2C26C}" srcOrd="0" destOrd="0" presId="urn:microsoft.com/office/officeart/2005/8/layout/hierarchy4"/>
    <dgm:cxn modelId="{91217BEA-AD12-4E83-9C96-986265F96FE2}" type="presParOf" srcId="{5106FDE3-AC3E-4615-8C4F-829EABC2C26C}" destId="{41590EE3-70B4-4E0E-8D44-18EF1FD97F2E}" srcOrd="0" destOrd="0" presId="urn:microsoft.com/office/officeart/2005/8/layout/hierarchy4"/>
    <dgm:cxn modelId="{F464D499-75D2-4309-B93D-AA1806CB7816}" type="presParOf" srcId="{5106FDE3-AC3E-4615-8C4F-829EABC2C26C}" destId="{58DAA9F4-0E18-4F78-BD4F-92D296477D35}" srcOrd="1" destOrd="0" presId="urn:microsoft.com/office/officeart/2005/8/layout/hierarchy4"/>
    <dgm:cxn modelId="{3CD62A17-91CC-494A-B45A-84E50F2DAAA7}" type="presParOf" srcId="{5106FDE3-AC3E-4615-8C4F-829EABC2C26C}" destId="{D1A4E4BA-FB74-44DD-88E4-672303AAC4FA}" srcOrd="2" destOrd="0" presId="urn:microsoft.com/office/officeart/2005/8/layout/hierarchy4"/>
    <dgm:cxn modelId="{70BF6A44-BEB0-48BA-A579-7E69A5CCBCF9}" type="presParOf" srcId="{D1A4E4BA-FB74-44DD-88E4-672303AAC4FA}" destId="{E5B57F09-2B59-4711-A8C9-974EF4149D9A}" srcOrd="0" destOrd="0" presId="urn:microsoft.com/office/officeart/2005/8/layout/hierarchy4"/>
    <dgm:cxn modelId="{36098C54-B340-4144-ADCF-921F4693F67C}" type="presParOf" srcId="{E5B57F09-2B59-4711-A8C9-974EF4149D9A}" destId="{6CE5FDB4-BFBB-4259-A330-B441199BCE24}" srcOrd="0" destOrd="0" presId="urn:microsoft.com/office/officeart/2005/8/layout/hierarchy4"/>
    <dgm:cxn modelId="{07F5325C-D169-4C51-99AC-A49210094C2B}" type="presParOf" srcId="{E5B57F09-2B59-4711-A8C9-974EF4149D9A}" destId="{333F826B-C233-4B5F-A398-764D3F47A1BA}" srcOrd="1" destOrd="0" presId="urn:microsoft.com/office/officeart/2005/8/layout/hierarchy4"/>
    <dgm:cxn modelId="{E7CBC254-6EBA-4149-BA17-CFAA5D6A2418}" type="presParOf" srcId="{E5B57F09-2B59-4711-A8C9-974EF4149D9A}" destId="{E607D5B5-B0CE-46E0-84C5-F456BAF04EE4}" srcOrd="2" destOrd="0" presId="urn:microsoft.com/office/officeart/2005/8/layout/hierarchy4"/>
    <dgm:cxn modelId="{DEB9583B-E53D-4D04-A907-BB908CE221D2}" type="presParOf" srcId="{E607D5B5-B0CE-46E0-84C5-F456BAF04EE4}" destId="{F267116D-D0B1-4457-ABA0-2D94424C53E8}" srcOrd="0" destOrd="0" presId="urn:microsoft.com/office/officeart/2005/8/layout/hierarchy4"/>
    <dgm:cxn modelId="{EF92835E-26ED-4CFB-B4EA-91C169A9176C}" type="presParOf" srcId="{F267116D-D0B1-4457-ABA0-2D94424C53E8}" destId="{89DC61A6-3199-4C88-A8D1-98ADCFDD3274}" srcOrd="0" destOrd="0" presId="urn:microsoft.com/office/officeart/2005/8/layout/hierarchy4"/>
    <dgm:cxn modelId="{5494ED9E-AA9A-4788-A0BE-8B20A7A75E77}" type="presParOf" srcId="{F267116D-D0B1-4457-ABA0-2D94424C53E8}" destId="{911FD772-B984-413E-A468-8F0F3007E9F5}" srcOrd="1" destOrd="0" presId="urn:microsoft.com/office/officeart/2005/8/layout/hierarchy4"/>
    <dgm:cxn modelId="{24A1B8CA-2610-4E49-9772-1E6E5106EB9F}" type="presParOf" srcId="{F267116D-D0B1-4457-ABA0-2D94424C53E8}" destId="{C7E808E6-5BB0-42AD-9568-7FA84FFA1273}" srcOrd="2" destOrd="0" presId="urn:microsoft.com/office/officeart/2005/8/layout/hierarchy4"/>
    <dgm:cxn modelId="{5942614C-7CA9-4953-A8B1-1B988F28D9A2}" type="presParOf" srcId="{C7E808E6-5BB0-42AD-9568-7FA84FFA1273}" destId="{6143EFE8-4DC9-41D7-A90D-BEF4DD9D6775}" srcOrd="0" destOrd="0" presId="urn:microsoft.com/office/officeart/2005/8/layout/hierarchy4"/>
    <dgm:cxn modelId="{8AF60C90-9C17-4BDF-A920-AC8838F98748}" type="presParOf" srcId="{6143EFE8-4DC9-41D7-A90D-BEF4DD9D6775}" destId="{B35EEDEE-A63C-4DC0-9860-A34A7BFD903E}" srcOrd="0" destOrd="0" presId="urn:microsoft.com/office/officeart/2005/8/layout/hierarchy4"/>
    <dgm:cxn modelId="{6AA82C76-C460-4AFD-B25C-42B63FFD018C}" type="presParOf" srcId="{6143EFE8-4DC9-41D7-A90D-BEF4DD9D6775}" destId="{2AFD5925-89E6-4CDB-B771-8976E3EAA1E0}" srcOrd="1" destOrd="0" presId="urn:microsoft.com/office/officeart/2005/8/layout/hierarchy4"/>
    <dgm:cxn modelId="{A858AC07-B555-4F32-A6D8-D66C0B1C58AE}" type="presParOf" srcId="{B74154C5-AFFE-498C-8E4C-911D7456AC97}" destId="{8A94FD29-AE36-4272-B8B7-FF847200D7A2}" srcOrd="3" destOrd="0" presId="urn:microsoft.com/office/officeart/2005/8/layout/hierarchy4"/>
    <dgm:cxn modelId="{82EDBA0E-8FEB-494D-BDD8-60DE2CD1430C}" type="presParOf" srcId="{B74154C5-AFFE-498C-8E4C-911D7456AC97}" destId="{AF93020A-9780-4776-85B8-7147747F36CC}" srcOrd="4" destOrd="0" presId="urn:microsoft.com/office/officeart/2005/8/layout/hierarchy4"/>
    <dgm:cxn modelId="{86143ADC-8DE8-4DF9-A160-31FC320247CD}" type="presParOf" srcId="{AF93020A-9780-4776-85B8-7147747F36CC}" destId="{A25BE625-018B-46BA-BE7F-ED875B975F26}" srcOrd="0" destOrd="0" presId="urn:microsoft.com/office/officeart/2005/8/layout/hierarchy4"/>
    <dgm:cxn modelId="{80B9258F-141A-4488-9A56-BE913FCEF00C}" type="presParOf" srcId="{AF93020A-9780-4776-85B8-7147747F36CC}" destId="{1A223B6C-87F7-4855-A691-FD4F8FB278AD}" srcOrd="1" destOrd="0" presId="urn:microsoft.com/office/officeart/2005/8/layout/hierarchy4"/>
    <dgm:cxn modelId="{3B40E646-5142-4D21-A55A-68855CCA8356}" type="presParOf" srcId="{AF93020A-9780-4776-85B8-7147747F36CC}" destId="{DACF82F6-95A6-4B59-9D37-F46699815612}" srcOrd="2" destOrd="0" presId="urn:microsoft.com/office/officeart/2005/8/layout/hierarchy4"/>
    <dgm:cxn modelId="{914969F8-71A9-4BF7-A8E0-1F2201D46330}" type="presParOf" srcId="{DACF82F6-95A6-4B59-9D37-F46699815612}" destId="{72E6673E-523D-4E62-80E5-5062FE589301}" srcOrd="0" destOrd="0" presId="urn:microsoft.com/office/officeart/2005/8/layout/hierarchy4"/>
    <dgm:cxn modelId="{6F236E82-1AC9-40CA-8151-3F95131A30BF}" type="presParOf" srcId="{72E6673E-523D-4E62-80E5-5062FE589301}" destId="{CB2AF246-A0C3-4F64-A578-D38165C39147}" srcOrd="0" destOrd="0" presId="urn:microsoft.com/office/officeart/2005/8/layout/hierarchy4"/>
    <dgm:cxn modelId="{560C659D-D2BC-4965-8C44-A3612FD315CD}" type="presParOf" srcId="{72E6673E-523D-4E62-80E5-5062FE589301}" destId="{819FC9E5-E3D6-4C1A-9A2E-5E9E87CE7A56}" srcOrd="1" destOrd="0" presId="urn:microsoft.com/office/officeart/2005/8/layout/hierarchy4"/>
    <dgm:cxn modelId="{97573340-1D76-478C-9C64-6978931CAE63}" type="presParOf" srcId="{72E6673E-523D-4E62-80E5-5062FE589301}" destId="{F0336813-9E34-44C5-93FA-F6459A965D24}" srcOrd="2" destOrd="0" presId="urn:microsoft.com/office/officeart/2005/8/layout/hierarchy4"/>
    <dgm:cxn modelId="{6402D735-E35E-4296-87BA-86E0EE9CBF4A}" type="presParOf" srcId="{F0336813-9E34-44C5-93FA-F6459A965D24}" destId="{BC3780EC-6A8B-44DF-B9EE-2DD1146E7F89}" srcOrd="0" destOrd="0" presId="urn:microsoft.com/office/officeart/2005/8/layout/hierarchy4"/>
    <dgm:cxn modelId="{B096ECB5-A155-4A87-A7A3-39C789CACB40}" type="presParOf" srcId="{BC3780EC-6A8B-44DF-B9EE-2DD1146E7F89}" destId="{02D78884-08A2-47FD-874A-FD0B1E1D6A24}" srcOrd="0" destOrd="0" presId="urn:microsoft.com/office/officeart/2005/8/layout/hierarchy4"/>
    <dgm:cxn modelId="{F46578E5-7874-46C3-AC35-88FB762B82FB}" type="presParOf" srcId="{BC3780EC-6A8B-44DF-B9EE-2DD1146E7F89}" destId="{BEA800FD-3FF2-44D3-B095-1DA76A25312A}" srcOrd="1" destOrd="0" presId="urn:microsoft.com/office/officeart/2005/8/layout/hierarchy4"/>
    <dgm:cxn modelId="{712F5F79-D19F-46F5-9339-213F76D661D9}" type="presParOf" srcId="{BC3780EC-6A8B-44DF-B9EE-2DD1146E7F89}" destId="{EE518E9E-1373-401A-B06B-B7F8F1BE37AF}" srcOrd="2" destOrd="0" presId="urn:microsoft.com/office/officeart/2005/8/layout/hierarchy4"/>
    <dgm:cxn modelId="{44FAC991-C479-4ACB-B285-D5A2F1E0F831}" type="presParOf" srcId="{EE518E9E-1373-401A-B06B-B7F8F1BE37AF}" destId="{4A08C748-3ACE-47B8-ABA4-F56495914AD8}" srcOrd="0" destOrd="0" presId="urn:microsoft.com/office/officeart/2005/8/layout/hierarchy4"/>
    <dgm:cxn modelId="{C202EF8A-055D-450B-B490-3CC906551052}" type="presParOf" srcId="{4A08C748-3ACE-47B8-ABA4-F56495914AD8}" destId="{59176932-D6D5-4C36-BF7A-69A1297C4BAD}" srcOrd="0" destOrd="0" presId="urn:microsoft.com/office/officeart/2005/8/layout/hierarchy4"/>
    <dgm:cxn modelId="{B56BBA9A-841B-4E8F-A297-5989BDD03206}" type="presParOf" srcId="{4A08C748-3ACE-47B8-ABA4-F56495914AD8}" destId="{30B75228-9E45-4192-98FC-463FCFD65011}" srcOrd="1" destOrd="0" presId="urn:microsoft.com/office/officeart/2005/8/layout/hierarchy4"/>
    <dgm:cxn modelId="{63C87AFA-1046-42A0-A7BF-6B1389FBD206}" type="presParOf" srcId="{4A08C748-3ACE-47B8-ABA4-F56495914AD8}" destId="{4E7A1119-403E-4C39-BB54-05ED8132FF0C}" srcOrd="2" destOrd="0" presId="urn:microsoft.com/office/officeart/2005/8/layout/hierarchy4"/>
    <dgm:cxn modelId="{6C3F53F3-D8D0-4C1E-96B5-49047A4D4CD0}" type="presParOf" srcId="{4E7A1119-403E-4C39-BB54-05ED8132FF0C}" destId="{F32685DE-10D4-4878-B807-45D477FFEF84}" srcOrd="0" destOrd="0" presId="urn:microsoft.com/office/officeart/2005/8/layout/hierarchy4"/>
    <dgm:cxn modelId="{83702E22-3631-4B96-9D2D-75AC57CDAD80}" type="presParOf" srcId="{F32685DE-10D4-4878-B807-45D477FFEF84}" destId="{BA61E3A6-0BE5-4066-9F94-BB1BFFF8EBBF}" srcOrd="0" destOrd="0" presId="urn:microsoft.com/office/officeart/2005/8/layout/hierarchy4"/>
    <dgm:cxn modelId="{776E9240-F068-4DD6-9461-69C3F9A2807D}" type="presParOf" srcId="{F32685DE-10D4-4878-B807-45D477FFEF84}" destId="{E4A82E23-1C0A-4136-A9EF-782A3309B0A1}" srcOrd="1" destOrd="0" presId="urn:microsoft.com/office/officeart/2005/8/layout/hierarchy4"/>
    <dgm:cxn modelId="{8C01FEB4-F616-400D-A7F8-35CB3ED56BFA}" type="presParOf" srcId="{F32685DE-10D4-4878-B807-45D477FFEF84}" destId="{12969847-F565-4B2C-9631-4E5EF759A09C}" srcOrd="2" destOrd="0" presId="urn:microsoft.com/office/officeart/2005/8/layout/hierarchy4"/>
    <dgm:cxn modelId="{88530BA8-CCAF-45CA-9F79-843AC1E2C9DA}" type="presParOf" srcId="{12969847-F565-4B2C-9631-4E5EF759A09C}" destId="{52B80F8A-F071-46D8-883B-7E22B84F7B82}" srcOrd="0" destOrd="0" presId="urn:microsoft.com/office/officeart/2005/8/layout/hierarchy4"/>
    <dgm:cxn modelId="{CDBBBD67-DC08-4F24-885A-BAEBBE028953}" type="presParOf" srcId="{52B80F8A-F071-46D8-883B-7E22B84F7B82}" destId="{8C5A4ABB-F609-4CF2-8CFC-5593BE697C3C}" srcOrd="0" destOrd="0" presId="urn:microsoft.com/office/officeart/2005/8/layout/hierarchy4"/>
    <dgm:cxn modelId="{F9130CC4-17B3-402A-A13F-EBC1AF4FD887}" type="presParOf" srcId="{52B80F8A-F071-46D8-883B-7E22B84F7B82}" destId="{628ECAEA-B4E2-4B8B-803B-B806DDFF1BEA}" srcOrd="1" destOrd="0" presId="urn:microsoft.com/office/officeart/2005/8/layout/hierarchy4"/>
    <dgm:cxn modelId="{7E0CDD1C-CFDE-43A1-B328-EB6941255E29}" type="presParOf" srcId="{52B80F8A-F071-46D8-883B-7E22B84F7B82}" destId="{363B422D-50FA-4623-87DE-F2646C7B8FA8}" srcOrd="2" destOrd="0" presId="urn:microsoft.com/office/officeart/2005/8/layout/hierarchy4"/>
    <dgm:cxn modelId="{84002EF8-E66F-4D39-A7C4-6415839C51CB}" type="presParOf" srcId="{363B422D-50FA-4623-87DE-F2646C7B8FA8}" destId="{C6A45010-9352-4A1A-8B01-AEC7EFC8D6CE}" srcOrd="0" destOrd="0" presId="urn:microsoft.com/office/officeart/2005/8/layout/hierarchy4"/>
    <dgm:cxn modelId="{1EB56BF9-ED54-4F16-94D2-A1818B3A60B1}" type="presParOf" srcId="{C6A45010-9352-4A1A-8B01-AEC7EFC8D6CE}" destId="{5CA92D6E-6985-440B-92AD-5A876699A5A4}" srcOrd="0" destOrd="0" presId="urn:microsoft.com/office/officeart/2005/8/layout/hierarchy4"/>
    <dgm:cxn modelId="{A6C21BAD-CB26-404A-9B26-7A61D3D5044F}" type="presParOf" srcId="{C6A45010-9352-4A1A-8B01-AEC7EFC8D6CE}" destId="{DC7AF065-3F82-4CA6-A7AA-3C6E8866FA3D}" srcOrd="1" destOrd="0" presId="urn:microsoft.com/office/officeart/2005/8/layout/hierarchy4"/>
    <dgm:cxn modelId="{9BEEFE57-BD92-4309-A1D9-4713FCF455C1}" type="presParOf" srcId="{B74154C5-AFFE-498C-8E4C-911D7456AC97}" destId="{DF99D3E9-B7CE-4F56-A161-7C0465341531}" srcOrd="5" destOrd="0" presId="urn:microsoft.com/office/officeart/2005/8/layout/hierarchy4"/>
    <dgm:cxn modelId="{627889D4-CA77-46C8-A5FD-055F94FE6B09}" type="presParOf" srcId="{B74154C5-AFFE-498C-8E4C-911D7456AC97}" destId="{CFBC63A5-42B0-460D-9C89-B64E9E9E2922}" srcOrd="6" destOrd="0" presId="urn:microsoft.com/office/officeart/2005/8/layout/hierarchy4"/>
    <dgm:cxn modelId="{001FF20B-D482-4FD3-98FB-36139C447F49}" type="presParOf" srcId="{CFBC63A5-42B0-460D-9C89-B64E9E9E2922}" destId="{9E5D5161-23D7-41B4-A187-BE6D7C6483D0}" srcOrd="0" destOrd="0" presId="urn:microsoft.com/office/officeart/2005/8/layout/hierarchy4"/>
    <dgm:cxn modelId="{2C4AEE9F-8B56-471E-A0EA-CA733029F89D}" type="presParOf" srcId="{CFBC63A5-42B0-460D-9C89-B64E9E9E2922}" destId="{8BC6FDF3-3E6D-414C-B5BC-6C5B61465391}" srcOrd="1" destOrd="0" presId="urn:microsoft.com/office/officeart/2005/8/layout/hierarchy4"/>
    <dgm:cxn modelId="{9D28D19C-7C94-47AB-9534-DE7E751CC09C}" type="presParOf" srcId="{CFBC63A5-42B0-460D-9C89-B64E9E9E2922}" destId="{CEF18E39-1C73-42B9-BDF1-5DD3EC85EA0D}" srcOrd="2" destOrd="0" presId="urn:microsoft.com/office/officeart/2005/8/layout/hierarchy4"/>
    <dgm:cxn modelId="{08D8C045-DE5F-4D3B-8CC9-FA03AED18582}" type="presParOf" srcId="{CEF18E39-1C73-42B9-BDF1-5DD3EC85EA0D}" destId="{D6936C6D-17F5-4369-B1C3-901E9E722DCF}" srcOrd="0" destOrd="0" presId="urn:microsoft.com/office/officeart/2005/8/layout/hierarchy4"/>
    <dgm:cxn modelId="{1D7AE96B-FD81-48B3-AE58-F034FBBA54E3}" type="presParOf" srcId="{D6936C6D-17F5-4369-B1C3-901E9E722DCF}" destId="{2965B01E-C0DE-4302-ADA0-732BD580C7B1}" srcOrd="0" destOrd="0" presId="urn:microsoft.com/office/officeart/2005/8/layout/hierarchy4"/>
    <dgm:cxn modelId="{51531932-F1C5-48A9-95AB-7F978C121C18}" type="presParOf" srcId="{D6936C6D-17F5-4369-B1C3-901E9E722DCF}" destId="{DC8AC8CB-3F6F-4460-AB01-5CBE0F14A486}" srcOrd="1" destOrd="0" presId="urn:microsoft.com/office/officeart/2005/8/layout/hierarchy4"/>
    <dgm:cxn modelId="{206F65E9-7E58-4032-AA46-7C81D4B29886}" type="presParOf" srcId="{D6936C6D-17F5-4369-B1C3-901E9E722DCF}" destId="{73994466-6310-40D7-8792-BD7FD56E6AF4}" srcOrd="2" destOrd="0" presId="urn:microsoft.com/office/officeart/2005/8/layout/hierarchy4"/>
    <dgm:cxn modelId="{4D001598-C820-4AB8-B611-8B5EB814A884}" type="presParOf" srcId="{73994466-6310-40D7-8792-BD7FD56E6AF4}" destId="{3EAD5394-E4AB-45B2-BE09-F998533ECF40}" srcOrd="0" destOrd="0" presId="urn:microsoft.com/office/officeart/2005/8/layout/hierarchy4"/>
    <dgm:cxn modelId="{1818D270-8B61-4D24-9109-29F3897CE497}" type="presParOf" srcId="{3EAD5394-E4AB-45B2-BE09-F998533ECF40}" destId="{A7AF9B85-BF68-40A8-954B-A40EDB5CAF9F}" srcOrd="0" destOrd="0" presId="urn:microsoft.com/office/officeart/2005/8/layout/hierarchy4"/>
    <dgm:cxn modelId="{C3D2879A-F028-4D03-B9E6-411DE9F53C79}" type="presParOf" srcId="{3EAD5394-E4AB-45B2-BE09-F998533ECF40}" destId="{C764A47D-7314-411D-8EF1-5B8F29829B1A}" srcOrd="1" destOrd="0" presId="urn:microsoft.com/office/officeart/2005/8/layout/hierarchy4"/>
    <dgm:cxn modelId="{D18B1D62-FDB0-4982-A7A9-2B9414543079}" type="presParOf" srcId="{3EAD5394-E4AB-45B2-BE09-F998533ECF40}" destId="{D5C7FEFF-BE20-4D98-A72C-52B1B8B3F4F7}" srcOrd="2" destOrd="0" presId="urn:microsoft.com/office/officeart/2005/8/layout/hierarchy4"/>
    <dgm:cxn modelId="{4C11A893-63B6-48D7-91A1-FA9D84352D21}" type="presParOf" srcId="{D5C7FEFF-BE20-4D98-A72C-52B1B8B3F4F7}" destId="{CA81CD2D-7A1B-4CCA-952B-6AE89CE8AAB7}" srcOrd="0" destOrd="0" presId="urn:microsoft.com/office/officeart/2005/8/layout/hierarchy4"/>
    <dgm:cxn modelId="{46CA9DFB-8CB1-4374-B2AE-01C038844CD1}" type="presParOf" srcId="{CA81CD2D-7A1B-4CCA-952B-6AE89CE8AAB7}" destId="{EFF40216-5B58-45C6-B485-1C9C4561DF2F}" srcOrd="0" destOrd="0" presId="urn:microsoft.com/office/officeart/2005/8/layout/hierarchy4"/>
    <dgm:cxn modelId="{176EA72D-E0FA-4AD9-9344-6C280D0A67F9}" type="presParOf" srcId="{CA81CD2D-7A1B-4CCA-952B-6AE89CE8AAB7}" destId="{82BA7D97-E2A8-4C59-838B-E0906E156677}" srcOrd="1" destOrd="0" presId="urn:microsoft.com/office/officeart/2005/8/layout/hierarchy4"/>
    <dgm:cxn modelId="{DAA6BB08-5C73-4625-AEC0-102B33B5DBF1}" type="presParOf" srcId="{CA81CD2D-7A1B-4CCA-952B-6AE89CE8AAB7}" destId="{F73E662C-F722-4B4F-9DF8-BE21B2C2C700}" srcOrd="2" destOrd="0" presId="urn:microsoft.com/office/officeart/2005/8/layout/hierarchy4"/>
    <dgm:cxn modelId="{2668CE8F-A298-40F2-849C-C436CA2D042A}" type="presParOf" srcId="{F73E662C-F722-4B4F-9DF8-BE21B2C2C700}" destId="{566AACE7-A2F1-4E7A-BECC-43348B95352C}" srcOrd="0" destOrd="0" presId="urn:microsoft.com/office/officeart/2005/8/layout/hierarchy4"/>
    <dgm:cxn modelId="{AD883A4C-01F8-4E78-8939-2B83E8F4D560}" type="presParOf" srcId="{566AACE7-A2F1-4E7A-BECC-43348B95352C}" destId="{7653A429-0E18-4BE3-A07C-F1A5A9D672E3}" srcOrd="0" destOrd="0" presId="urn:microsoft.com/office/officeart/2005/8/layout/hierarchy4"/>
    <dgm:cxn modelId="{53A38C1A-D435-422D-AF48-F958458E3052}" type="presParOf" srcId="{566AACE7-A2F1-4E7A-BECC-43348B95352C}" destId="{BED59DE9-3C29-48CB-8A25-B7F991619843}" srcOrd="1" destOrd="0" presId="urn:microsoft.com/office/officeart/2005/8/layout/hierarchy4"/>
    <dgm:cxn modelId="{35EAA0C3-45EF-4B2F-9A4A-B83C03BF55FB}" type="presParOf" srcId="{566AACE7-A2F1-4E7A-BECC-43348B95352C}" destId="{3A3A01C6-B3AA-4C89-92D4-EA308C8E23E1}" srcOrd="2" destOrd="0" presId="urn:microsoft.com/office/officeart/2005/8/layout/hierarchy4"/>
    <dgm:cxn modelId="{D37A018C-8ED0-4BF5-BAFC-0077279E9848}" type="presParOf" srcId="{3A3A01C6-B3AA-4C89-92D4-EA308C8E23E1}" destId="{B8B89817-F07F-4DA9-AEBF-C4EDAD3E897E}" srcOrd="0" destOrd="0" presId="urn:microsoft.com/office/officeart/2005/8/layout/hierarchy4"/>
    <dgm:cxn modelId="{D1B70F1C-DA4D-4041-92AD-40E32A5DCDF6}" type="presParOf" srcId="{B8B89817-F07F-4DA9-AEBF-C4EDAD3E897E}" destId="{35DF38A4-C109-469A-81F6-242705CF6432}" srcOrd="0" destOrd="0" presId="urn:microsoft.com/office/officeart/2005/8/layout/hierarchy4"/>
    <dgm:cxn modelId="{E4A1D11F-AE54-465C-B70A-FD5F6C1D0D8D}" type="presParOf" srcId="{B8B89817-F07F-4DA9-AEBF-C4EDAD3E897E}" destId="{316284DC-AD60-4799-9C6D-BBAE00D72CFA}" srcOrd="1" destOrd="0" presId="urn:microsoft.com/office/officeart/2005/8/layout/hierarchy4"/>
    <dgm:cxn modelId="{3C72B6AB-BB5F-4F8D-9FF2-75209883733C}" type="presParOf" srcId="{B8B89817-F07F-4DA9-AEBF-C4EDAD3E897E}" destId="{FF9D5968-2625-4FA7-B798-123DE0850F01}" srcOrd="2" destOrd="0" presId="urn:microsoft.com/office/officeart/2005/8/layout/hierarchy4"/>
    <dgm:cxn modelId="{CE0C34C4-0CC5-4A87-8AFF-8F827B447901}" type="presParOf" srcId="{FF9D5968-2625-4FA7-B798-123DE0850F01}" destId="{0ACE6D06-B44A-4123-806C-A6DF04AE4987}" srcOrd="0" destOrd="0" presId="urn:microsoft.com/office/officeart/2005/8/layout/hierarchy4"/>
    <dgm:cxn modelId="{08887AD7-8170-47CC-8B9D-4B9E7449CFAD}" type="presParOf" srcId="{0ACE6D06-B44A-4123-806C-A6DF04AE4987}" destId="{72D34432-C31A-4895-8C4B-497C4DC5EA4F}" srcOrd="0" destOrd="0" presId="urn:microsoft.com/office/officeart/2005/8/layout/hierarchy4"/>
    <dgm:cxn modelId="{1BC6A614-5847-4A4C-AAF1-1DE22571B984}" type="presParOf" srcId="{0ACE6D06-B44A-4123-806C-A6DF04AE4987}" destId="{68423DB6-6E38-46B7-BEBB-F85082740DD1}" srcOrd="1" destOrd="0" presId="urn:microsoft.com/office/officeart/2005/8/layout/hierarchy4"/>
    <dgm:cxn modelId="{7EE6F557-4E04-43A5-87AB-1547766C7576}" type="presParOf" srcId="{B74154C5-AFFE-498C-8E4C-911D7456AC97}" destId="{62C0B193-30A4-4691-AF46-D5B94E7FC561}" srcOrd="7" destOrd="0" presId="urn:microsoft.com/office/officeart/2005/8/layout/hierarchy4"/>
    <dgm:cxn modelId="{5533DBF4-C6E2-4116-A45D-D4E2CF170F5C}" type="presParOf" srcId="{B74154C5-AFFE-498C-8E4C-911D7456AC97}" destId="{E8090E1D-4DD8-46E0-BA1E-C3890CF14D47}" srcOrd="8" destOrd="0" presId="urn:microsoft.com/office/officeart/2005/8/layout/hierarchy4"/>
    <dgm:cxn modelId="{B1A45492-C337-434A-88E8-6D781ACB78B8}" type="presParOf" srcId="{E8090E1D-4DD8-46E0-BA1E-C3890CF14D47}" destId="{F8905714-088D-483C-AC16-D43BF2F0BF16}" srcOrd="0" destOrd="0" presId="urn:microsoft.com/office/officeart/2005/8/layout/hierarchy4"/>
    <dgm:cxn modelId="{B846CB8A-B491-4808-87EA-4713D1743A74}" type="presParOf" srcId="{E8090E1D-4DD8-46E0-BA1E-C3890CF14D47}" destId="{8825E9BC-9772-4579-B80A-08C02E6F5841}" srcOrd="1" destOrd="0" presId="urn:microsoft.com/office/officeart/2005/8/layout/hierarchy4"/>
    <dgm:cxn modelId="{F5732E67-5C4D-490E-999C-AFEC22BC572A}" type="presParOf" srcId="{E8090E1D-4DD8-46E0-BA1E-C3890CF14D47}" destId="{4101F8DA-93D9-46DF-B37A-B90529D7C907}" srcOrd="2" destOrd="0" presId="urn:microsoft.com/office/officeart/2005/8/layout/hierarchy4"/>
    <dgm:cxn modelId="{5C6EA7E6-0D09-49B4-A046-D5099768ED54}" type="presParOf" srcId="{4101F8DA-93D9-46DF-B37A-B90529D7C907}" destId="{95872D8F-BB28-4072-9DAD-3FCDEEA4A51B}" srcOrd="0" destOrd="0" presId="urn:microsoft.com/office/officeart/2005/8/layout/hierarchy4"/>
    <dgm:cxn modelId="{C1B1F707-617C-4F07-82B8-4DB425215BBD}" type="presParOf" srcId="{95872D8F-BB28-4072-9DAD-3FCDEEA4A51B}" destId="{24CEF574-2765-4D7C-A195-C900E925FBE6}" srcOrd="0" destOrd="0" presId="urn:microsoft.com/office/officeart/2005/8/layout/hierarchy4"/>
    <dgm:cxn modelId="{38C6466E-05EB-490B-8507-B12F1F7DA4C7}" type="presParOf" srcId="{95872D8F-BB28-4072-9DAD-3FCDEEA4A51B}" destId="{9ED7436C-1536-41D8-A0EE-0E39E8864FDD}" srcOrd="1" destOrd="0" presId="urn:microsoft.com/office/officeart/2005/8/layout/hierarchy4"/>
    <dgm:cxn modelId="{39EEFBCF-E77B-4BC9-BA4F-2C5DB0BC73E2}" type="presParOf" srcId="{95872D8F-BB28-4072-9DAD-3FCDEEA4A51B}" destId="{4139EE0B-9D40-4076-B516-60260BCFF8F9}" srcOrd="2" destOrd="0" presId="urn:microsoft.com/office/officeart/2005/8/layout/hierarchy4"/>
    <dgm:cxn modelId="{EDF22D52-F727-4448-A663-54E794B0B2A2}" type="presParOf" srcId="{4139EE0B-9D40-4076-B516-60260BCFF8F9}" destId="{22447473-48A4-4C0C-8BEC-2558DB533AA4}" srcOrd="0" destOrd="0" presId="urn:microsoft.com/office/officeart/2005/8/layout/hierarchy4"/>
    <dgm:cxn modelId="{3B5F2CC6-08B8-47A3-B977-A4AE95E5DAAE}" type="presParOf" srcId="{22447473-48A4-4C0C-8BEC-2558DB533AA4}" destId="{4CD2A706-78CC-47E3-A8F8-D778F944372A}" srcOrd="0" destOrd="0" presId="urn:microsoft.com/office/officeart/2005/8/layout/hierarchy4"/>
    <dgm:cxn modelId="{D73DF861-B60A-40BC-ABF5-AA3DC4AC5977}" type="presParOf" srcId="{22447473-48A4-4C0C-8BEC-2558DB533AA4}" destId="{4C177EB7-865B-4153-871C-6C5CF7DBC8C3}" srcOrd="1" destOrd="0" presId="urn:microsoft.com/office/officeart/2005/8/layout/hierarchy4"/>
    <dgm:cxn modelId="{8E6516FA-055F-4AB1-A9ED-87C5BB19F5D6}" type="presParOf" srcId="{22447473-48A4-4C0C-8BEC-2558DB533AA4}" destId="{20DB843D-8E62-4574-AB26-BE48E34E41C8}" srcOrd="2" destOrd="0" presId="urn:microsoft.com/office/officeart/2005/8/layout/hierarchy4"/>
    <dgm:cxn modelId="{73CF3253-1036-4451-9565-FD6E279ED02E}" type="presParOf" srcId="{20DB843D-8E62-4574-AB26-BE48E34E41C8}" destId="{F36349D9-AAD1-4D05-8BCB-F865ABA18533}" srcOrd="0" destOrd="0" presId="urn:microsoft.com/office/officeart/2005/8/layout/hierarchy4"/>
    <dgm:cxn modelId="{64860191-3EAE-44CD-B2B2-90154A746389}" type="presParOf" srcId="{F36349D9-AAD1-4D05-8BCB-F865ABA18533}" destId="{374E99F0-AE84-4383-93E4-780F78CE6D13}" srcOrd="0" destOrd="0" presId="urn:microsoft.com/office/officeart/2005/8/layout/hierarchy4"/>
    <dgm:cxn modelId="{D411D4FB-E530-4702-9FAC-FA0C2B336912}" type="presParOf" srcId="{F36349D9-AAD1-4D05-8BCB-F865ABA18533}" destId="{FE4B595F-B001-4933-98CC-F9415F4FE45A}" srcOrd="1" destOrd="0" presId="urn:microsoft.com/office/officeart/2005/8/layout/hierarchy4"/>
    <dgm:cxn modelId="{2106FBC9-28ED-43F3-8AC5-C3E1BE870326}" type="presParOf" srcId="{F36349D9-AAD1-4D05-8BCB-F865ABA18533}" destId="{19CEB4E4-DAEB-4DAC-B74F-6A90F95E40F6}" srcOrd="2" destOrd="0" presId="urn:microsoft.com/office/officeart/2005/8/layout/hierarchy4"/>
    <dgm:cxn modelId="{12E51946-C0FC-4474-B314-A6D13235B10F}" type="presParOf" srcId="{19CEB4E4-DAEB-4DAC-B74F-6A90F95E40F6}" destId="{4B090C7C-91FA-46FA-862C-86DC2555E033}" srcOrd="0" destOrd="0" presId="urn:microsoft.com/office/officeart/2005/8/layout/hierarchy4"/>
    <dgm:cxn modelId="{959AC495-4924-475D-B1F8-AD3CD644E54C}" type="presParOf" srcId="{4B090C7C-91FA-46FA-862C-86DC2555E033}" destId="{874CF4BC-44A5-455D-A60A-EB599B596188}" srcOrd="0" destOrd="0" presId="urn:microsoft.com/office/officeart/2005/8/layout/hierarchy4"/>
    <dgm:cxn modelId="{38EE7826-40AE-4201-9624-9EB5F602D113}" type="presParOf" srcId="{4B090C7C-91FA-46FA-862C-86DC2555E033}" destId="{7879E5A0-7B91-4ECE-AF79-8798634D07D0}" srcOrd="1" destOrd="0" presId="urn:microsoft.com/office/officeart/2005/8/layout/hierarchy4"/>
    <dgm:cxn modelId="{0FA9AB27-9A32-4057-B963-90F6AE958B4A}" type="presParOf" srcId="{4B090C7C-91FA-46FA-862C-86DC2555E033}" destId="{97FFE9E6-CE88-44D7-A8E9-5F178F964167}" srcOrd="2" destOrd="0" presId="urn:microsoft.com/office/officeart/2005/8/layout/hierarchy4"/>
    <dgm:cxn modelId="{B8D7E982-22D7-40AD-BE81-958344D18378}" type="presParOf" srcId="{97FFE9E6-CE88-44D7-A8E9-5F178F964167}" destId="{B45A538C-DC99-43D4-9C5E-FD6136650525}" srcOrd="0" destOrd="0" presId="urn:microsoft.com/office/officeart/2005/8/layout/hierarchy4"/>
    <dgm:cxn modelId="{1BD28F0F-3880-4F0F-997A-A2F2A7694335}" type="presParOf" srcId="{B45A538C-DC99-43D4-9C5E-FD6136650525}" destId="{D2D81AF8-4EA8-45A6-A84D-9694EF1BCFE7}" srcOrd="0" destOrd="0" presId="urn:microsoft.com/office/officeart/2005/8/layout/hierarchy4"/>
    <dgm:cxn modelId="{430238A2-C121-4EAF-A918-B3B43CE85ED8}" type="presParOf" srcId="{B45A538C-DC99-43D4-9C5E-FD6136650525}" destId="{31DD6202-DBD1-44BF-A1E0-17D7DF207347}" srcOrd="1" destOrd="0" presId="urn:microsoft.com/office/officeart/2005/8/layout/hierarchy4"/>
    <dgm:cxn modelId="{DDFE00CE-82CE-4B68-A56B-34AE4F66F39C}" type="presParOf" srcId="{B45A538C-DC99-43D4-9C5E-FD6136650525}" destId="{78FA1C88-01CB-45D0-B8B1-93ED28DC0515}" srcOrd="2" destOrd="0" presId="urn:microsoft.com/office/officeart/2005/8/layout/hierarchy4"/>
    <dgm:cxn modelId="{4130C239-C4C2-40DC-A509-591E68430537}" type="presParOf" srcId="{78FA1C88-01CB-45D0-B8B1-93ED28DC0515}" destId="{C388ABCD-EF97-4C36-B582-B368BFAF3A98}" srcOrd="0" destOrd="0" presId="urn:microsoft.com/office/officeart/2005/8/layout/hierarchy4"/>
    <dgm:cxn modelId="{6272901F-D9FE-4547-AA74-AB54FB82F092}" type="presParOf" srcId="{C388ABCD-EF97-4C36-B582-B368BFAF3A98}" destId="{B05C0A3E-A45E-4E74-81F8-BADC3EA7BC7D}" srcOrd="0" destOrd="0" presId="urn:microsoft.com/office/officeart/2005/8/layout/hierarchy4"/>
    <dgm:cxn modelId="{C9794EE9-9217-4531-B0F5-61CF7D876D2C}" type="presParOf" srcId="{C388ABCD-EF97-4C36-B582-B368BFAF3A98}" destId="{3CF494E9-8292-4011-9D6D-8524C148D964}"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66,2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53,2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991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74,4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20EF07A7-0904-4C91-B9DD-C227E82D20B1}" type="sib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97</a:t>
          </a:r>
        </a:p>
      </dgm:t>
    </dgm:pt>
    <dgm:pt modelId="{8DBEE901-4D78-4181-A6DB-04DBE5AFC449}" type="par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71,3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9DA74383-E61F-415F-8262-DF5C37B5A3CC}" type="sib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490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7EAD3F99-24A3-44B5-8758-2E6EAE874C53}" type="sib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25">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2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25">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25">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25" custLinFactNeighborX="1867" custLinFactNeighborY="72312">
        <dgm:presLayoutVars>
          <dgm:chPref val="3"/>
        </dgm:presLayoutVars>
      </dgm:prSet>
      <dgm:spPr/>
      <dgm:t>
        <a:bodyPr/>
        <a:lstStyle/>
        <a:p>
          <a:endParaRPr lang="ru-RU"/>
        </a:p>
      </dgm:t>
    </dgm:pt>
    <dgm:pt modelId="{E795CE46-C816-4100-AC67-9520DA742BDE}" type="pres">
      <dgm:prSet presAssocID="{8536FD6B-8AD2-4A43-B337-6FD60B3FD4B2}"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5" presStyleCnt="2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6" presStyleCnt="2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7" presStyleCnt="25">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8" presStyleCnt="25" custLinFactY="-6" custLinFactNeighborX="590" custLinFactNeighborY="-100000">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9" presStyleCnt="25">
        <dgm:presLayoutVars>
          <dgm:chPref val="3"/>
        </dgm:presLayoutVars>
      </dgm:prSet>
      <dgm:spPr/>
      <dgm:t>
        <a:bodyPr/>
        <a:lstStyle/>
        <a:p>
          <a:endParaRPr lang="ru-RU"/>
        </a:p>
      </dgm:t>
    </dgm:pt>
    <dgm:pt modelId="{2AFD5925-89E6-4CDB-B771-8976E3EAA1E0}" type="pres">
      <dgm:prSet presAssocID="{4D9EF634-1BF2-4A35-90CA-8A6D73717D8F}"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10" presStyleCnt="25">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1" presStyleCnt="2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2" presStyleCnt="25">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3" presStyleCnt="25">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14" presStyleCnt="25">
        <dgm:presLayoutVars>
          <dgm:chPref val="3"/>
        </dgm:presLayoutVars>
      </dgm:prSet>
      <dgm:spPr/>
      <dgm:t>
        <a:bodyPr/>
        <a:lstStyle/>
        <a:p>
          <a:endParaRPr lang="ru-RU"/>
        </a:p>
      </dgm:t>
    </dgm:pt>
    <dgm:pt modelId="{DC7AF065-3F82-4CA6-A7AA-3C6E8866FA3D}" type="pres">
      <dgm:prSet presAssocID="{8EC1F942-64B7-4407-8F49-B1183D54A886}"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5" presStyleCnt="25">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6" presStyleCnt="2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17" presStyleCnt="25">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18" presStyleCnt="25">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19" presStyleCnt="25">
        <dgm:presLayoutVars>
          <dgm:chPref val="3"/>
        </dgm:presLayoutVars>
      </dgm:prSet>
      <dgm:spPr/>
      <dgm:t>
        <a:bodyPr/>
        <a:lstStyle/>
        <a:p>
          <a:endParaRPr lang="ru-RU"/>
        </a:p>
      </dgm:t>
    </dgm:pt>
    <dgm:pt modelId="{68423DB6-6E38-46B7-BEBB-F85082740DD1}" type="pres">
      <dgm:prSet presAssocID="{20671797-DAB3-483D-81A6-EB33F8E5D325}"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20" presStyleCnt="25">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21" presStyleCnt="2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22" presStyleCnt="25">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23" presStyleCnt="25">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24" presStyleCnt="25" custLinFactNeighborX="-3591" custLinFactNeighborY="-2517">
        <dgm:presLayoutVars>
          <dgm:chPref val="3"/>
        </dgm:presLayoutVars>
      </dgm:prSet>
      <dgm:spPr/>
      <dgm:t>
        <a:bodyPr/>
        <a:lstStyle/>
        <a:p>
          <a:endParaRPr lang="ru-RU"/>
        </a:p>
      </dgm:t>
    </dgm:pt>
    <dgm:pt modelId="{3CF494E9-8292-4011-9D6D-8524C148D964}" type="pres">
      <dgm:prSet presAssocID="{FD657B6D-8ACE-4CCE-A7E1-4A6249E61467}" presName="horzFour" presStyleCnt="0"/>
      <dgm:spPr/>
    </dgm:pt>
  </dgm:ptLst>
  <dgm:cxnLst>
    <dgm:cxn modelId="{08AF0749-DF17-4C22-BF5B-33B2111B011A}" type="presOf" srcId="{C9C8B06B-C833-4D4A-8595-4BF5AEB204E9}" destId="{CB2AF246-A0C3-4F64-A578-D38165C39147}" srcOrd="0" destOrd="0" presId="urn:microsoft.com/office/officeart/2005/8/layout/hierarchy4"/>
    <dgm:cxn modelId="{8CA907D1-E5EF-4541-A2C5-A57F036AEA56}" type="presOf" srcId="{F6F97186-B344-4193-9FE9-6DFB5403A289}" destId="{B7B68934-E179-4D36-8AD9-7637EF3F0019}"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9CC179DD-B630-41A0-9524-5EC9397C3074}" type="presOf" srcId="{614AF9F2-E1A1-4D10-882A-EB6B0D669FCA}" destId="{6CE5FDB4-BFBB-4259-A330-B441199BCE24}"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A87D5022-47CD-4FFB-9BAD-37B8F3D26BB3}" srcId="{946393D2-3BB5-4D19-BAF6-84B7339845C4}" destId="{89E09F27-5F73-400B-AE18-4421B9895F64}" srcOrd="3" destOrd="0" parTransId="{16B02458-69C3-4316-A805-FC6C92C26552}" sibTransId="{FA1CF671-CE5A-43BE-A489-E153F0F8811C}"/>
    <dgm:cxn modelId="{C878DF14-B5E4-4D4D-8722-EE2114DF7976}" type="presOf" srcId="{DF86BB99-07F8-490F-B6E9-4F22F5A8A955}" destId="{874CF4BC-44A5-455D-A60A-EB599B596188}" srcOrd="0" destOrd="0" presId="urn:microsoft.com/office/officeart/2005/8/layout/hierarchy4"/>
    <dgm:cxn modelId="{6CB4896C-9236-4A27-B191-FEB60FBF0A84}" type="presOf" srcId="{20671797-DAB3-483D-81A6-EB33F8E5D325}" destId="{72D34432-C31A-4895-8C4B-497C4DC5EA4F}" srcOrd="0" destOrd="0" presId="urn:microsoft.com/office/officeart/2005/8/layout/hierarchy4"/>
    <dgm:cxn modelId="{A8126535-2744-4FC9-BC91-6CBDDEFD9EDE}" type="presOf" srcId="{62031802-0EE5-47DF-BB1F-2C84A19F6746}" destId="{A25BE625-018B-46BA-BE7F-ED875B975F26}" srcOrd="0" destOrd="0" presId="urn:microsoft.com/office/officeart/2005/8/layout/hierarchy4"/>
    <dgm:cxn modelId="{E8E725B0-5534-4A5F-92F4-E1ADFF183494}" type="presOf" srcId="{187C542A-BCFC-4BBB-8DCA-67690BE3FD29}" destId="{EFF40216-5B58-45C6-B485-1C9C4561DF2F}" srcOrd="0" destOrd="0" presId="urn:microsoft.com/office/officeart/2005/8/layout/hierarchy4"/>
    <dgm:cxn modelId="{54F269CD-9954-4BB9-873A-9E163FA02376}" type="presOf" srcId="{CD119780-6575-4106-AE5B-2CC6B48E5482}" destId="{14BABD28-5047-47A3-A701-B7AFBBE28819}" srcOrd="0" destOrd="0" presId="urn:microsoft.com/office/officeart/2005/8/layout/hierarchy4"/>
    <dgm:cxn modelId="{173A0CEB-578D-4F06-9FF9-B91DD6838D0C}" type="presOf" srcId="{BDDF592B-1C58-40EE-9108-0DC798BB2F08}" destId="{4CD2A706-78CC-47E3-A8F8-D778F944372A}"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C29FED9F-956B-4D97-958F-A68911C20589}" type="presOf" srcId="{BE98D1AB-A280-4D0B-A815-73E57FD87EC3}" destId="{89DC61A6-3199-4C88-A8D1-98ADCFDD3274}" srcOrd="0" destOrd="0" presId="urn:microsoft.com/office/officeart/2005/8/layout/hierarchy4"/>
    <dgm:cxn modelId="{8A336B02-824A-4870-A5AB-F675FD21E054}" srcId="{F0AF63A1-E6C3-48D7-BA15-2982A4DC912D}" destId="{8EC1F942-64B7-4407-8F49-B1183D54A886}" srcOrd="0" destOrd="0" parTransId="{E04DD0A5-B7E8-4C3D-BB6D-64003A10B98C}" sibTransId="{20EF07A7-0904-4C91-B9DD-C227E82D20B1}"/>
    <dgm:cxn modelId="{ED551CAA-017E-4F2F-84B7-6C4AADDA9D5E}" type="presOf" srcId="{9E496AFB-5861-4A0B-A059-7AF344913280}" destId="{F8905714-088D-483C-AC16-D43BF2F0BF16}" srcOrd="0" destOrd="0" presId="urn:microsoft.com/office/officeart/2005/8/layout/hierarchy4"/>
    <dgm:cxn modelId="{EE08F3E1-4048-489C-B5CE-A9EE78DAE2A6}" srcId="{BE98D1AB-A280-4D0B-A815-73E57FD87EC3}" destId="{4D9EF634-1BF2-4A35-90CA-8A6D73717D8F}" srcOrd="0" destOrd="0" parTransId="{D6488317-C95D-43C5-9B8A-714D8EF3A555}" sibTransId="{0BFC9299-BE1F-43E4-88A9-E9437E2FDE3A}"/>
    <dgm:cxn modelId="{3D93E7A9-680C-4737-B993-F2CF0455658D}" type="presOf" srcId="{93520637-36B3-4AB9-B949-92D55141E733}" destId="{8E7E2D4A-62E6-4A23-A5DD-552A63903B64}"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1EC3B26C-F656-4E5C-8770-06D811503DFD}" type="presOf" srcId="{FD657B6D-8ACE-4CCE-A7E1-4A6249E61467}" destId="{B05C0A3E-A45E-4E74-81F8-BADC3EA7BC7D}" srcOrd="0" destOrd="0" presId="urn:microsoft.com/office/officeart/2005/8/layout/hierarchy4"/>
    <dgm:cxn modelId="{57532869-0AD4-4B62-97F8-9050CACDA9A7}" type="presOf" srcId="{D1936ACF-1E69-4953-BA37-9ADE2EF12E41}" destId="{59176932-D6D5-4C36-BF7A-69A1297C4BAD}" srcOrd="0" destOrd="0" presId="urn:microsoft.com/office/officeart/2005/8/layout/hierarchy4"/>
    <dgm:cxn modelId="{369C14D0-D141-47E5-B8C5-F9D42F2C1451}" srcId="{04C3AC0E-965B-48C1-827A-5D93B22D2057}" destId="{FD657B6D-8ACE-4CCE-A7E1-4A6249E61467}" srcOrd="0" destOrd="0" parTransId="{900F6249-A425-4874-AD40-878D59EB5E1E}" sibTransId="{7EAD3F99-24A3-44B5-8758-2E6EAE874C53}"/>
    <dgm:cxn modelId="{6097BCC7-A1B5-404F-B699-13105664B528}" srcId="{62031802-0EE5-47DF-BB1F-2C84A19F6746}" destId="{C9C8B06B-C833-4D4A-8595-4BF5AEB204E9}" srcOrd="0" destOrd="0" parTransId="{14028F24-BEA5-47F9-87C0-7BDFCA43F3CF}" sibTransId="{42D8C6A1-5C03-413A-99EF-223F18F536EB}"/>
    <dgm:cxn modelId="{FA4D3AAF-BD79-4E2B-AD51-F3292B661BB3}" type="presOf" srcId="{CE075476-E9CA-4A59-A127-31223E8D37A1}" destId="{25DDEEC2-9BA5-4367-BB24-33CAA47BBC09}" srcOrd="0" destOrd="0" presId="urn:microsoft.com/office/officeart/2005/8/layout/hierarchy4"/>
    <dgm:cxn modelId="{505B233C-FC0C-4709-B32C-CFC4E2EFD3C9}" type="presOf" srcId="{1B20A584-E8E7-451F-84AF-E95BD5B40EA1}" destId="{374E99F0-AE84-4383-93E4-780F78CE6D13}" srcOrd="0" destOrd="0" presId="urn:microsoft.com/office/officeart/2005/8/layout/hierarchy4"/>
    <dgm:cxn modelId="{90D57730-3A4C-47CA-BBD0-42D8464C56FD}" srcId="{9E15771F-F540-4F32-ACD6-56CFD707E80B}" destId="{20671797-DAB3-483D-81A6-EB33F8E5D325}" srcOrd="0" destOrd="0" parTransId="{1917A2FC-0EC7-4FB8-B415-CD8FE3AAD307}" sibTransId="{9DA74383-E61F-415F-8262-DF5C37B5A3CC}"/>
    <dgm:cxn modelId="{F48F33E0-C1C5-4342-8DCC-7C57E3E3B48C}" srcId="{DF86BB99-07F8-490F-B6E9-4F22F5A8A955}" destId="{04C3AC0E-965B-48C1-827A-5D93B22D2057}" srcOrd="0" destOrd="0" parTransId="{0CE8D822-733A-4BA8-B539-C3F84FDFC933}" sibTransId="{1AF301AF-4DFB-4C78-9067-8B4C4FDC04D9}"/>
    <dgm:cxn modelId="{29EE7891-ACAC-42CD-A568-81BA0E4D9152}" type="presOf" srcId="{44367D81-039C-4579-8E09-66CAF90F5041}" destId="{085136A3-D02F-461C-B31C-FD1D69D16759}" srcOrd="0" destOrd="0" presId="urn:microsoft.com/office/officeart/2005/8/layout/hierarchy4"/>
    <dgm:cxn modelId="{74369F8C-FCE6-4159-A2B2-01597DD12A21}" type="presOf" srcId="{66E38241-E965-439E-997F-74C14C213F23}" destId="{02D78884-08A2-47FD-874A-FD0B1E1D6A24}"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C75FB51D-F8AA-49C1-BBBB-6C6E5F68EC0A}" type="presOf" srcId="{7711325B-E859-44FE-8B41-57F9AFDCA54B}" destId="{576C6983-4618-426C-8177-DEA9FE3AC4EB}" srcOrd="0" destOrd="0" presId="urn:microsoft.com/office/officeart/2005/8/layout/hierarchy4"/>
    <dgm:cxn modelId="{740FB0EA-C6B7-4810-9B69-20FBA2E3C43B}" type="presOf" srcId="{04C3AC0E-965B-48C1-827A-5D93B22D2057}" destId="{D2D81AF8-4EA8-45A6-A84D-9694EF1BCFE7}" srcOrd="0" destOrd="0" presId="urn:microsoft.com/office/officeart/2005/8/layout/hierarchy4"/>
    <dgm:cxn modelId="{237E64B5-51FE-421D-A248-C2CE5EA730F8}" type="presOf" srcId="{F0AF63A1-E6C3-48D7-BA15-2982A4DC912D}" destId="{8C5A4ABB-F609-4CF2-8CFC-5593BE697C3C}"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177B1604-DECB-437F-BD0A-A555EEF6E09F}" srcId="{CE075476-E9CA-4A59-A127-31223E8D37A1}" destId="{946393D2-3BB5-4D19-BAF6-84B7339845C4}" srcOrd="0" destOrd="0" parTransId="{6D4C3ED2-39E1-4137-9A50-9D8AF25F37D5}" sibTransId="{E900975D-4121-430B-8FA3-BEFE3EC45817}"/>
    <dgm:cxn modelId="{43108274-94E5-4F36-9A97-BCC4D570975B}" type="presOf" srcId="{D5544F4D-4FD2-41EE-A356-ABCAA534BCB5}" destId="{A7AF9B85-BF68-40A8-954B-A40EDB5CAF9F}" srcOrd="0" destOrd="0" presId="urn:microsoft.com/office/officeart/2005/8/layout/hierarchy4"/>
    <dgm:cxn modelId="{F8F9D9D8-BC84-47E8-B5E4-45BB189EDEA7}" type="presOf" srcId="{89E09F27-5F73-400B-AE18-4421B9895F64}" destId="{9E5D5161-23D7-41B4-A187-BE6D7C6483D0}" srcOrd="0" destOrd="0" presId="urn:microsoft.com/office/officeart/2005/8/layout/hierarchy4"/>
    <dgm:cxn modelId="{84B343C7-3932-4D38-ABBA-ED62D542A88B}" type="presOf" srcId="{5A6BA2F8-AB86-4FEA-9FCE-F9FA52A7F9A0}" destId="{EFD09625-1EEB-463A-9D51-52F09A5E039B}" srcOrd="0" destOrd="0" presId="urn:microsoft.com/office/officeart/2005/8/layout/hierarchy4"/>
    <dgm:cxn modelId="{7C2E5991-6D03-4679-BB46-318B01A66142}" srcId="{F6F97186-B344-4193-9FE9-6DFB5403A289}" destId="{CD119780-6575-4106-AE5B-2CC6B48E5482}" srcOrd="0" destOrd="0" parTransId="{A99EC59D-97F4-424A-A28E-01E77005439E}" sibTransId="{3BBBAA4F-305C-4E5F-BBCB-DE1B8ED5978A}"/>
    <dgm:cxn modelId="{63612CDA-BBAA-48D8-BF07-558BDAD747A0}" srcId="{CD119780-6575-4106-AE5B-2CC6B48E5482}" destId="{93520637-36B3-4AB9-B949-92D55141E733}" srcOrd="0" destOrd="0" parTransId="{15E02305-DAD8-4809-8067-42DAD00486AD}" sibTransId="{59CBCFDE-87C7-4CA0-895C-10567390C816}"/>
    <dgm:cxn modelId="{DF667443-0DAC-4B0C-935A-F0465B69CBFB}" srcId="{BDDF592B-1C58-40EE-9108-0DC798BB2F08}" destId="{1B20A584-E8E7-451F-84AF-E95BD5B40EA1}" srcOrd="0" destOrd="0" parTransId="{7E48482B-E88A-45F7-BC59-A70F71B3034D}" sibTransId="{1F3B44A3-41F0-4FE2-8FE9-2EEC4DC3DA9C}"/>
    <dgm:cxn modelId="{54D2440B-8444-46BB-A464-D7A465F3BEE4}" type="presOf" srcId="{9E15771F-F540-4F32-ACD6-56CFD707E80B}" destId="{35DF38A4-C109-469A-81F6-242705CF6432}" srcOrd="0" destOrd="0" presId="urn:microsoft.com/office/officeart/2005/8/layout/hierarchy4"/>
    <dgm:cxn modelId="{15E8E3A0-1B1F-40EB-9FFA-31C147A5EE48}" type="presOf" srcId="{C60BD95D-8BE5-42EC-AF9D-D22E07852892}" destId="{2965B01E-C0DE-4302-ADA0-732BD580C7B1}"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BCC1FE31-0246-43DC-9367-3E68D1580877}" srcId="{25C69CC8-098D-44A3-878A-5E3FEF1E9C10}" destId="{BDDF592B-1C58-40EE-9108-0DC798BB2F08}" srcOrd="0" destOrd="0" parTransId="{B756F4C0-E80B-4D51-98DD-9ED456BC9850}" sibTransId="{A8539F8F-5449-4F69-9D5B-CD73E9384FB2}"/>
    <dgm:cxn modelId="{BED1357D-2A03-4DBB-AF19-4EA3D0997E32}" srcId="{C60BD95D-8BE5-42EC-AF9D-D22E07852892}" destId="{D5544F4D-4FD2-41EE-A356-ABCAA534BCB5}" srcOrd="0" destOrd="0" parTransId="{BED13ABC-6FE3-4A0F-B363-3797DF01D994}" sibTransId="{D6C0D10C-0A55-4B4C-95CA-342CC713B4EA}"/>
    <dgm:cxn modelId="{44D2D85A-6F4C-4ABC-8C2D-B28977898080}" srcId="{C9C8B06B-C833-4D4A-8595-4BF5AEB204E9}" destId="{66E38241-E965-439E-997F-74C14C213F23}" srcOrd="0" destOrd="0" parTransId="{609CD11E-CAF4-4D39-A7D8-415A69AFCAA7}" sibTransId="{4CC6C1EC-DF57-4C81-9B03-3A17304C52E6}"/>
    <dgm:cxn modelId="{C28CBCF7-3139-40F7-B426-1830BB2434D9}" srcId="{5A6BA2F8-AB86-4FEA-9FCE-F9FA52A7F9A0}" destId="{F6F97186-B344-4193-9FE9-6DFB5403A289}" srcOrd="0" destOrd="0" parTransId="{F22CCE59-9B42-4DA2-949C-34E1E0586A20}" sibTransId="{01E5FF1C-8ED4-4ED1-A0DD-0AA37640AF28}"/>
    <dgm:cxn modelId="{3309F21D-4431-4903-BB3C-90427A73504C}" srcId="{44367D81-039C-4579-8E09-66CAF90F5041}" destId="{9C715FE5-31CA-4541-A958-D2C730C134E0}" srcOrd="0" destOrd="0" parTransId="{536A8C1B-37CE-4FCD-A098-830552423D53}" sibTransId="{B132F376-D606-4DE2-9BBB-04499697516A}"/>
    <dgm:cxn modelId="{97C5803D-2C1F-49C7-A253-FF9CC8A4327C}" type="presOf" srcId="{9C715FE5-31CA-4541-A958-D2C730C134E0}" destId="{2BC9EB28-F68D-4321-836D-A642C2C0DAB1}" srcOrd="0" destOrd="0" presId="urn:microsoft.com/office/officeart/2005/8/layout/hierarchy4"/>
    <dgm:cxn modelId="{563B7135-C296-437E-86BC-71C9BF75CBD3}" srcId="{D1936ACF-1E69-4953-BA37-9ADE2EF12E41}" destId="{4E5A1869-57DF-4BD2-89F2-0FF412DDC036}" srcOrd="0" destOrd="0" parTransId="{2DD1E431-BE19-4798-89F6-2A2AA8604FD1}" sibTransId="{1FD46F6E-8EE6-451E-A6B4-3FA6056BD416}"/>
    <dgm:cxn modelId="{1D22D94D-4472-4080-95D6-CB3FC54237CA}" type="presOf" srcId="{8EC1F942-64B7-4407-8F49-B1183D54A886}" destId="{5CA92D6E-6985-440B-92AD-5A876699A5A4}"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C6FEAE20-8BA5-48CC-BD38-7150DFBE6AEC}" srcId="{946393D2-3BB5-4D19-BAF6-84B7339845C4}" destId="{62031802-0EE5-47DF-BB1F-2C84A19F6746}" srcOrd="2" destOrd="0" parTransId="{43DD85C8-BF2E-4808-BFA8-3211ED494E6D}" sibTransId="{35694793-DDF3-4ECC-9AA3-AC178B8D026F}"/>
    <dgm:cxn modelId="{F1D9D270-AECF-4F03-87DB-1FE8BCAFEC8D}" srcId="{9A0A1B48-08CE-44F2-8C66-5814C06EE4CC}" destId="{614AF9F2-E1A1-4D10-882A-EB6B0D669FCA}" srcOrd="0" destOrd="0" parTransId="{5B0591E8-42AF-40BA-A11A-3996F9B13E48}" sibTransId="{A52C1518-95AA-4EDF-99FF-93D999EDDD4A}"/>
    <dgm:cxn modelId="{1D95D903-2D69-48D8-A8F6-13D10061860A}" type="presOf" srcId="{946393D2-3BB5-4D19-BAF6-84B7339845C4}" destId="{9DF12F5D-797B-4C71-93F7-7C835BFF7982}" srcOrd="0" destOrd="0" presId="urn:microsoft.com/office/officeart/2005/8/layout/hierarchy4"/>
    <dgm:cxn modelId="{567D7852-72CA-4827-B453-B7B71F3FFACF}" type="presOf" srcId="{4D9EF634-1BF2-4A35-90CA-8A6D73717D8F}" destId="{B35EEDEE-A63C-4DC0-9860-A34A7BFD903E}" srcOrd="0" destOrd="0" presId="urn:microsoft.com/office/officeart/2005/8/layout/hierarchy4"/>
    <dgm:cxn modelId="{9C500218-733C-43E7-BB06-892635C0F7E2}" srcId="{9C715FE5-31CA-4541-A958-D2C730C134E0}" destId="{8536FD6B-8AD2-4A43-B337-6FD60B3FD4B2}" srcOrd="0" destOrd="0" parTransId="{AE96D71A-01B8-4654-A8DF-88EC5108171C}" sibTransId="{60DD4894-6B75-4AA7-A724-54B5BA9C59B6}"/>
    <dgm:cxn modelId="{E90B9AD5-6B9D-460A-B8D4-0169929EE8C4}" srcId="{1B20A584-E8E7-451F-84AF-E95BD5B40EA1}" destId="{DF86BB99-07F8-490F-B6E9-4F22F5A8A955}" srcOrd="0" destOrd="0" parTransId="{C985FE44-C5E5-4D58-805E-13170B646D27}" sibTransId="{38C2B751-10AB-424B-8533-370958D28C0F}"/>
    <dgm:cxn modelId="{08064794-7D33-4B3D-98EC-4C2F3CAB8822}" srcId="{187C542A-BCFC-4BBB-8DCA-67690BE3FD29}" destId="{593C7C55-813E-4059-B734-EC61CD9C5CBC}" srcOrd="0" destOrd="0" parTransId="{17E9BED5-376D-4206-BC0B-A2BF002C0A67}" sibTransId="{0D884A66-EF39-4789-A63B-3A3CBEB15D6A}"/>
    <dgm:cxn modelId="{E43469EA-AC3C-452E-B7FC-24F07D06B7AE}" type="presOf" srcId="{25C69CC8-098D-44A3-878A-5E3FEF1E9C10}" destId="{24CEF574-2765-4D7C-A195-C900E925FBE6}"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FCDADA57-B537-447C-8A1E-0E01D13312E1}" type="presOf" srcId="{593C7C55-813E-4059-B734-EC61CD9C5CBC}" destId="{7653A429-0E18-4BE3-A07C-F1A5A9D672E3}" srcOrd="0" destOrd="0" presId="urn:microsoft.com/office/officeart/2005/8/layout/hierarchy4"/>
    <dgm:cxn modelId="{4139F575-7CBA-43F2-9604-86E9BD0C4E23}" type="presOf" srcId="{A1BB5A2E-A45D-4F6A-B329-CD4782193917}" destId="{672DFC88-43F4-433B-9B7F-D5CE282279E3}"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6ADABDC8-E646-46E4-9671-2707B3CD79C0}" type="presOf" srcId="{B34B6A16-5EF9-4B63-A5E4-12B190B34880}" destId="{C586111C-58B6-40AF-8D8A-60EE680572BA}" srcOrd="0" destOrd="0" presId="urn:microsoft.com/office/officeart/2005/8/layout/hierarchy4"/>
    <dgm:cxn modelId="{2E3A4B0A-C6F1-498B-A616-AF6C3935B080}" srcId="{4E5A1869-57DF-4BD2-89F2-0FF412DDC036}" destId="{F0AF63A1-E6C3-48D7-BA15-2982A4DC912D}" srcOrd="0" destOrd="0" parTransId="{DFC5A12C-CC91-4A63-8252-41799CA3AEAA}" sibTransId="{EA539CAD-DFF5-47A4-8411-B337C730B6B2}"/>
    <dgm:cxn modelId="{FD7419A7-2B2F-4E05-A3F6-525B58EAFCB5}" type="presOf" srcId="{8536FD6B-8AD2-4A43-B337-6FD60B3FD4B2}" destId="{85D767EC-FAE5-4312-B23F-9B41F2C6B7D7}" srcOrd="0" destOrd="0" presId="urn:microsoft.com/office/officeart/2005/8/layout/hierarchy4"/>
    <dgm:cxn modelId="{A076FFC9-1768-404F-9C80-2ECBED86B5B1}" type="presOf" srcId="{4E5A1869-57DF-4BD2-89F2-0FF412DDC036}" destId="{BA61E3A6-0BE5-4066-9F94-BB1BFFF8EBBF}"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E249CB1C-E954-4FBE-9E8B-0E341A506809}" type="presOf" srcId="{9A0A1B48-08CE-44F2-8C66-5814C06EE4CC}" destId="{41590EE3-70B4-4E0E-8D44-18EF1FD97F2E}"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0DC76281-AE6D-4D6E-81A2-1B2B3B2AF0AA}" srcId="{93520637-36B3-4AB9-B949-92D55141E733}" destId="{44367D81-039C-4579-8E09-66CAF90F5041}" srcOrd="0" destOrd="0" parTransId="{67B6E404-88D1-4D88-A32E-7761881B20C7}" sibTransId="{F7E1C861-8795-4EA1-A76A-EE2CB6232346}"/>
    <dgm:cxn modelId="{9BF810E1-851C-44A6-AA7D-F466F2F41190}" type="presParOf" srcId="{25DDEEC2-9BA5-4367-BB24-33CAA47BBC09}" destId="{87933F1B-038B-4A5D-83E8-61DBF60EC4B3}" srcOrd="0" destOrd="0" presId="urn:microsoft.com/office/officeart/2005/8/layout/hierarchy4"/>
    <dgm:cxn modelId="{507F48D8-FEF2-486C-8D86-05463BDD9880}" type="presParOf" srcId="{87933F1B-038B-4A5D-83E8-61DBF60EC4B3}" destId="{9DF12F5D-797B-4C71-93F7-7C835BFF7982}" srcOrd="0" destOrd="0" presId="urn:microsoft.com/office/officeart/2005/8/layout/hierarchy4"/>
    <dgm:cxn modelId="{DD2BBCAC-BD41-48F6-A8C5-A8918AF6B5DA}" type="presParOf" srcId="{87933F1B-038B-4A5D-83E8-61DBF60EC4B3}" destId="{BB51C614-670C-40C7-BCBD-B3150FB090FB}" srcOrd="1" destOrd="0" presId="urn:microsoft.com/office/officeart/2005/8/layout/hierarchy4"/>
    <dgm:cxn modelId="{73427DDC-9E10-4BF4-9B95-27DBCC100D17}" type="presParOf" srcId="{87933F1B-038B-4A5D-83E8-61DBF60EC4B3}" destId="{B74154C5-AFFE-498C-8E4C-911D7456AC97}" srcOrd="2" destOrd="0" presId="urn:microsoft.com/office/officeart/2005/8/layout/hierarchy4"/>
    <dgm:cxn modelId="{9D686977-A72D-4DB6-BEA6-EAEDBFACD3F6}" type="presParOf" srcId="{B74154C5-AFFE-498C-8E4C-911D7456AC97}" destId="{AA6E5317-C9D5-49D6-9218-04A9A8CDF9E8}" srcOrd="0" destOrd="0" presId="urn:microsoft.com/office/officeart/2005/8/layout/hierarchy4"/>
    <dgm:cxn modelId="{69AB71DC-D518-4D09-80E7-3255382952E1}" type="presParOf" srcId="{AA6E5317-C9D5-49D6-9218-04A9A8CDF9E8}" destId="{EFD09625-1EEB-463A-9D51-52F09A5E039B}" srcOrd="0" destOrd="0" presId="urn:microsoft.com/office/officeart/2005/8/layout/hierarchy4"/>
    <dgm:cxn modelId="{F355D039-AC4B-4054-8297-C99CC7F5610E}" type="presParOf" srcId="{AA6E5317-C9D5-49D6-9218-04A9A8CDF9E8}" destId="{D65A41FF-7035-4133-9240-517AEBC67369}" srcOrd="1" destOrd="0" presId="urn:microsoft.com/office/officeart/2005/8/layout/hierarchy4"/>
    <dgm:cxn modelId="{E354A428-A0D4-4218-85B0-2E1B40FA38B6}" type="presParOf" srcId="{AA6E5317-C9D5-49D6-9218-04A9A8CDF9E8}" destId="{ED986375-36F5-4143-A5F0-85653599471E}" srcOrd="2" destOrd="0" presId="urn:microsoft.com/office/officeart/2005/8/layout/hierarchy4"/>
    <dgm:cxn modelId="{DA89B876-7E1C-4DAA-A026-2047E3C4DFDF}" type="presParOf" srcId="{ED986375-36F5-4143-A5F0-85653599471E}" destId="{72DE6149-9A73-4029-9C01-1DA1EF77D264}" srcOrd="0" destOrd="0" presId="urn:microsoft.com/office/officeart/2005/8/layout/hierarchy4"/>
    <dgm:cxn modelId="{A35F0E08-0719-4BFB-AD4E-7F17B776A898}" type="presParOf" srcId="{72DE6149-9A73-4029-9C01-1DA1EF77D264}" destId="{B7B68934-E179-4D36-8AD9-7637EF3F0019}" srcOrd="0" destOrd="0" presId="urn:microsoft.com/office/officeart/2005/8/layout/hierarchy4"/>
    <dgm:cxn modelId="{46FD5B0B-A7E7-4C15-B435-EDC1039B2C5E}" type="presParOf" srcId="{72DE6149-9A73-4029-9C01-1DA1EF77D264}" destId="{7E986455-5145-43D1-AB19-A5C822796874}" srcOrd="1" destOrd="0" presId="urn:microsoft.com/office/officeart/2005/8/layout/hierarchy4"/>
    <dgm:cxn modelId="{FB6819C3-953B-4908-B3AF-C6615A7B3F62}" type="presParOf" srcId="{72DE6149-9A73-4029-9C01-1DA1EF77D264}" destId="{E4CD0B37-6C75-4A8F-946C-21E075E1E2CF}" srcOrd="2" destOrd="0" presId="urn:microsoft.com/office/officeart/2005/8/layout/hierarchy4"/>
    <dgm:cxn modelId="{30758FF8-9CDB-4F3F-B850-B360F6CF1E71}" type="presParOf" srcId="{E4CD0B37-6C75-4A8F-946C-21E075E1E2CF}" destId="{0149EBE6-AA59-4F78-AF18-137F8047AB47}" srcOrd="0" destOrd="0" presId="urn:microsoft.com/office/officeart/2005/8/layout/hierarchy4"/>
    <dgm:cxn modelId="{579421F3-6349-4DD3-BFBA-6191672E951F}" type="presParOf" srcId="{0149EBE6-AA59-4F78-AF18-137F8047AB47}" destId="{14BABD28-5047-47A3-A701-B7AFBBE28819}" srcOrd="0" destOrd="0" presId="urn:microsoft.com/office/officeart/2005/8/layout/hierarchy4"/>
    <dgm:cxn modelId="{563EB91F-53B1-482C-801F-36B232F3825B}" type="presParOf" srcId="{0149EBE6-AA59-4F78-AF18-137F8047AB47}" destId="{3F489D25-51FA-4C91-9DDF-6BA1DB51256D}" srcOrd="1" destOrd="0" presId="urn:microsoft.com/office/officeart/2005/8/layout/hierarchy4"/>
    <dgm:cxn modelId="{13769811-69E2-4F26-9ABA-DCE8AC143972}" type="presParOf" srcId="{0149EBE6-AA59-4F78-AF18-137F8047AB47}" destId="{D0D594F6-8533-4A50-8AE7-20755C3BFFA9}" srcOrd="2" destOrd="0" presId="urn:microsoft.com/office/officeart/2005/8/layout/hierarchy4"/>
    <dgm:cxn modelId="{6F63DBC1-FAB9-4DFE-AF9A-65DCB982D9EA}" type="presParOf" srcId="{D0D594F6-8533-4A50-8AE7-20755C3BFFA9}" destId="{25C7D557-F0AE-4C4E-8B80-BC2468777DC6}" srcOrd="0" destOrd="0" presId="urn:microsoft.com/office/officeart/2005/8/layout/hierarchy4"/>
    <dgm:cxn modelId="{B1411015-D18E-4C9A-BBF7-163064487DB3}" type="presParOf" srcId="{25C7D557-F0AE-4C4E-8B80-BC2468777DC6}" destId="{8E7E2D4A-62E6-4A23-A5DD-552A63903B64}" srcOrd="0" destOrd="0" presId="urn:microsoft.com/office/officeart/2005/8/layout/hierarchy4"/>
    <dgm:cxn modelId="{3D2F306B-0EB2-487B-828A-1E445975BD95}" type="presParOf" srcId="{25C7D557-F0AE-4C4E-8B80-BC2468777DC6}" destId="{9B983630-5D09-45D7-92AD-109BAA43CF48}" srcOrd="1" destOrd="0" presId="urn:microsoft.com/office/officeart/2005/8/layout/hierarchy4"/>
    <dgm:cxn modelId="{5337322D-8664-4B52-AD98-DA2285597028}" type="presParOf" srcId="{25C7D557-F0AE-4C4E-8B80-BC2468777DC6}" destId="{B338BAF6-59FE-4215-B697-18ED9B1E550D}" srcOrd="2" destOrd="0" presId="urn:microsoft.com/office/officeart/2005/8/layout/hierarchy4"/>
    <dgm:cxn modelId="{D9AE35EA-DB2A-4A83-B485-E487D763A4BC}" type="presParOf" srcId="{B338BAF6-59FE-4215-B697-18ED9B1E550D}" destId="{C2D8D153-FBF9-44C5-B447-F4BF501D8FA1}" srcOrd="0" destOrd="0" presId="urn:microsoft.com/office/officeart/2005/8/layout/hierarchy4"/>
    <dgm:cxn modelId="{F66977BC-B00F-4EFD-B2C5-B324279958F1}" type="presParOf" srcId="{C2D8D153-FBF9-44C5-B447-F4BF501D8FA1}" destId="{085136A3-D02F-461C-B31C-FD1D69D16759}" srcOrd="0" destOrd="0" presId="urn:microsoft.com/office/officeart/2005/8/layout/hierarchy4"/>
    <dgm:cxn modelId="{E251D670-58A4-4A78-B25B-5E1EB2D89C84}" type="presParOf" srcId="{C2D8D153-FBF9-44C5-B447-F4BF501D8FA1}" destId="{DCA6CF81-D743-4AD3-A3A1-3DF9D9BFBC77}" srcOrd="1" destOrd="0" presId="urn:microsoft.com/office/officeart/2005/8/layout/hierarchy4"/>
    <dgm:cxn modelId="{A55EB2DC-F755-4D30-8D87-0EE1062FF77A}" type="presParOf" srcId="{C2D8D153-FBF9-44C5-B447-F4BF501D8FA1}" destId="{8A9FECDA-0971-4926-9F35-6C36E65B14A9}" srcOrd="2" destOrd="0" presId="urn:microsoft.com/office/officeart/2005/8/layout/hierarchy4"/>
    <dgm:cxn modelId="{1ECF44BC-CFD2-4AB6-A980-E3A93CDA951D}" type="presParOf" srcId="{8A9FECDA-0971-4926-9F35-6C36E65B14A9}" destId="{4A1D7939-C139-4889-AA8A-C0FC12630CEE}" srcOrd="0" destOrd="0" presId="urn:microsoft.com/office/officeart/2005/8/layout/hierarchy4"/>
    <dgm:cxn modelId="{D822EA10-396F-4E4D-81FF-F7525336A411}" type="presParOf" srcId="{4A1D7939-C139-4889-AA8A-C0FC12630CEE}" destId="{2BC9EB28-F68D-4321-836D-A642C2C0DAB1}" srcOrd="0" destOrd="0" presId="urn:microsoft.com/office/officeart/2005/8/layout/hierarchy4"/>
    <dgm:cxn modelId="{9F28AF8B-9789-45F3-9BC8-04DE4FB0AC61}" type="presParOf" srcId="{4A1D7939-C139-4889-AA8A-C0FC12630CEE}" destId="{27FCCA56-038C-4613-B7B2-16CD590F385E}" srcOrd="1" destOrd="0" presId="urn:microsoft.com/office/officeart/2005/8/layout/hierarchy4"/>
    <dgm:cxn modelId="{A5DC176F-DD69-494E-9948-F0CEB3897065}" type="presParOf" srcId="{4A1D7939-C139-4889-AA8A-C0FC12630CEE}" destId="{7F93EC46-9C8D-4119-8F52-CCFA2BE3D856}" srcOrd="2" destOrd="0" presId="urn:microsoft.com/office/officeart/2005/8/layout/hierarchy4"/>
    <dgm:cxn modelId="{625B85FF-527E-43F4-B93B-16C01E4347BA}" type="presParOf" srcId="{7F93EC46-9C8D-4119-8F52-CCFA2BE3D856}" destId="{57E5281D-099B-4146-8847-39F267019B93}" srcOrd="0" destOrd="0" presId="urn:microsoft.com/office/officeart/2005/8/layout/hierarchy4"/>
    <dgm:cxn modelId="{86F2016A-8940-4E31-B5D2-A4055633FE8B}" type="presParOf" srcId="{57E5281D-099B-4146-8847-39F267019B93}" destId="{85D767EC-FAE5-4312-B23F-9B41F2C6B7D7}" srcOrd="0" destOrd="0" presId="urn:microsoft.com/office/officeart/2005/8/layout/hierarchy4"/>
    <dgm:cxn modelId="{5FE75D57-46FC-4ABF-A95B-33B1E48D442A}" type="presParOf" srcId="{57E5281D-099B-4146-8847-39F267019B93}" destId="{E795CE46-C816-4100-AC67-9520DA742BDE}" srcOrd="1" destOrd="0" presId="urn:microsoft.com/office/officeart/2005/8/layout/hierarchy4"/>
    <dgm:cxn modelId="{FAA18333-3BAA-4692-BD24-D8F0B53D2085}" type="presParOf" srcId="{B74154C5-AFFE-498C-8E4C-911D7456AC97}" destId="{694C6A3E-E1B4-4940-ABED-A0BE47161CCE}" srcOrd="1" destOrd="0" presId="urn:microsoft.com/office/officeart/2005/8/layout/hierarchy4"/>
    <dgm:cxn modelId="{AA0F9F4C-E673-45DE-AE4F-E88CC103E274}" type="presParOf" srcId="{B74154C5-AFFE-498C-8E4C-911D7456AC97}" destId="{22BDFE06-8D1B-4C76-8FF0-2DABD4B35522}" srcOrd="2" destOrd="0" presId="urn:microsoft.com/office/officeart/2005/8/layout/hierarchy4"/>
    <dgm:cxn modelId="{9A131FCD-33C3-47E3-9F98-6D59A875BFD0}" type="presParOf" srcId="{22BDFE06-8D1B-4C76-8FF0-2DABD4B35522}" destId="{576C6983-4618-426C-8177-DEA9FE3AC4EB}" srcOrd="0" destOrd="0" presId="urn:microsoft.com/office/officeart/2005/8/layout/hierarchy4"/>
    <dgm:cxn modelId="{B898AA1F-7582-4406-B326-A521F8635BC8}" type="presParOf" srcId="{22BDFE06-8D1B-4C76-8FF0-2DABD4B35522}" destId="{498D5BED-6816-45E0-A418-8DCFF49902AF}" srcOrd="1" destOrd="0" presId="urn:microsoft.com/office/officeart/2005/8/layout/hierarchy4"/>
    <dgm:cxn modelId="{C9D4A675-6EEC-4C6E-A674-6095F2FE5165}" type="presParOf" srcId="{22BDFE06-8D1B-4C76-8FF0-2DABD4B35522}" destId="{508A389B-C0F5-43D4-BD46-7C9F058EB2F7}" srcOrd="2" destOrd="0" presId="urn:microsoft.com/office/officeart/2005/8/layout/hierarchy4"/>
    <dgm:cxn modelId="{A40EBB4A-372C-4FE5-AFC9-00FF536B1DD2}" type="presParOf" srcId="{508A389B-C0F5-43D4-BD46-7C9F058EB2F7}" destId="{2E9427EC-521F-45BD-95BD-C2EA62236516}" srcOrd="0" destOrd="0" presId="urn:microsoft.com/office/officeart/2005/8/layout/hierarchy4"/>
    <dgm:cxn modelId="{335B9EB2-682F-49BB-84F9-4F256B9C9C9F}" type="presParOf" srcId="{2E9427EC-521F-45BD-95BD-C2EA62236516}" destId="{672DFC88-43F4-433B-9B7F-D5CE282279E3}" srcOrd="0" destOrd="0" presId="urn:microsoft.com/office/officeart/2005/8/layout/hierarchy4"/>
    <dgm:cxn modelId="{760E5108-D927-4D7B-B800-E2227D5F3010}" type="presParOf" srcId="{2E9427EC-521F-45BD-95BD-C2EA62236516}" destId="{BCC873B0-A9FE-4F45-AD2E-ED28CA5DFD9A}" srcOrd="1" destOrd="0" presId="urn:microsoft.com/office/officeart/2005/8/layout/hierarchy4"/>
    <dgm:cxn modelId="{E91777CD-DC47-412B-A5FF-F311010DF80C}" type="presParOf" srcId="{2E9427EC-521F-45BD-95BD-C2EA62236516}" destId="{68FB6F70-C047-4E46-9E82-A09946504644}" srcOrd="2" destOrd="0" presId="urn:microsoft.com/office/officeart/2005/8/layout/hierarchy4"/>
    <dgm:cxn modelId="{3A65D649-A0BF-4677-B8A0-34762B6C42F0}" type="presParOf" srcId="{68FB6F70-C047-4E46-9E82-A09946504644}" destId="{FF422C5A-2F9A-4C9D-854E-BFC785439DEC}" srcOrd="0" destOrd="0" presId="urn:microsoft.com/office/officeart/2005/8/layout/hierarchy4"/>
    <dgm:cxn modelId="{20DA89F6-9EC1-4A3B-A15A-BB8610B9C047}" type="presParOf" srcId="{FF422C5A-2F9A-4C9D-854E-BFC785439DEC}" destId="{C586111C-58B6-40AF-8D8A-60EE680572BA}" srcOrd="0" destOrd="0" presId="urn:microsoft.com/office/officeart/2005/8/layout/hierarchy4"/>
    <dgm:cxn modelId="{496E623A-EC1C-4529-B782-217356E1F5A1}" type="presParOf" srcId="{FF422C5A-2F9A-4C9D-854E-BFC785439DEC}" destId="{A0E0AB26-1DEA-4D08-AD62-8A7E0816A59C}" srcOrd="1" destOrd="0" presId="urn:microsoft.com/office/officeart/2005/8/layout/hierarchy4"/>
    <dgm:cxn modelId="{EF782F13-9807-46C8-AB42-44FD102F9C66}" type="presParOf" srcId="{FF422C5A-2F9A-4C9D-854E-BFC785439DEC}" destId="{FFF447F9-BACE-4B19-B5DF-5D71FE61C4DC}" srcOrd="2" destOrd="0" presId="urn:microsoft.com/office/officeart/2005/8/layout/hierarchy4"/>
    <dgm:cxn modelId="{971D2F4B-40FC-4EF9-9A72-464044EBC23F}" type="presParOf" srcId="{FFF447F9-BACE-4B19-B5DF-5D71FE61C4DC}" destId="{5106FDE3-AC3E-4615-8C4F-829EABC2C26C}" srcOrd="0" destOrd="0" presId="urn:microsoft.com/office/officeart/2005/8/layout/hierarchy4"/>
    <dgm:cxn modelId="{DF2B6A8E-411C-4FE0-80F4-511489C743AE}" type="presParOf" srcId="{5106FDE3-AC3E-4615-8C4F-829EABC2C26C}" destId="{41590EE3-70B4-4E0E-8D44-18EF1FD97F2E}" srcOrd="0" destOrd="0" presId="urn:microsoft.com/office/officeart/2005/8/layout/hierarchy4"/>
    <dgm:cxn modelId="{65F4A87B-CA09-4533-BAD4-032317180F9D}" type="presParOf" srcId="{5106FDE3-AC3E-4615-8C4F-829EABC2C26C}" destId="{58DAA9F4-0E18-4F78-BD4F-92D296477D35}" srcOrd="1" destOrd="0" presId="urn:microsoft.com/office/officeart/2005/8/layout/hierarchy4"/>
    <dgm:cxn modelId="{E15DA098-FEEB-4D3E-A586-BB32915FE2C7}" type="presParOf" srcId="{5106FDE3-AC3E-4615-8C4F-829EABC2C26C}" destId="{D1A4E4BA-FB74-44DD-88E4-672303AAC4FA}" srcOrd="2" destOrd="0" presId="urn:microsoft.com/office/officeart/2005/8/layout/hierarchy4"/>
    <dgm:cxn modelId="{7B81744E-7EB1-446E-9DF4-C1F24863E73F}" type="presParOf" srcId="{D1A4E4BA-FB74-44DD-88E4-672303AAC4FA}" destId="{E5B57F09-2B59-4711-A8C9-974EF4149D9A}" srcOrd="0" destOrd="0" presId="urn:microsoft.com/office/officeart/2005/8/layout/hierarchy4"/>
    <dgm:cxn modelId="{357C5F22-A1C8-4C7C-A357-0F63DAD1AE99}" type="presParOf" srcId="{E5B57F09-2B59-4711-A8C9-974EF4149D9A}" destId="{6CE5FDB4-BFBB-4259-A330-B441199BCE24}" srcOrd="0" destOrd="0" presId="urn:microsoft.com/office/officeart/2005/8/layout/hierarchy4"/>
    <dgm:cxn modelId="{9DC51892-01F1-415E-8977-6F2BE066F66B}" type="presParOf" srcId="{E5B57F09-2B59-4711-A8C9-974EF4149D9A}" destId="{333F826B-C233-4B5F-A398-764D3F47A1BA}" srcOrd="1" destOrd="0" presId="urn:microsoft.com/office/officeart/2005/8/layout/hierarchy4"/>
    <dgm:cxn modelId="{1764BE41-A905-4375-99C7-C359B4F2904F}" type="presParOf" srcId="{E5B57F09-2B59-4711-A8C9-974EF4149D9A}" destId="{E607D5B5-B0CE-46E0-84C5-F456BAF04EE4}" srcOrd="2" destOrd="0" presId="urn:microsoft.com/office/officeart/2005/8/layout/hierarchy4"/>
    <dgm:cxn modelId="{DBE3B90D-9FC9-4B42-A226-8FBFB97A5E54}" type="presParOf" srcId="{E607D5B5-B0CE-46E0-84C5-F456BAF04EE4}" destId="{F267116D-D0B1-4457-ABA0-2D94424C53E8}" srcOrd="0" destOrd="0" presId="urn:microsoft.com/office/officeart/2005/8/layout/hierarchy4"/>
    <dgm:cxn modelId="{4246D8A7-ABF8-4F1B-889C-4D62181617A8}" type="presParOf" srcId="{F267116D-D0B1-4457-ABA0-2D94424C53E8}" destId="{89DC61A6-3199-4C88-A8D1-98ADCFDD3274}" srcOrd="0" destOrd="0" presId="urn:microsoft.com/office/officeart/2005/8/layout/hierarchy4"/>
    <dgm:cxn modelId="{58E6E016-E408-4345-896D-C4815F2F4C81}" type="presParOf" srcId="{F267116D-D0B1-4457-ABA0-2D94424C53E8}" destId="{911FD772-B984-413E-A468-8F0F3007E9F5}" srcOrd="1" destOrd="0" presId="urn:microsoft.com/office/officeart/2005/8/layout/hierarchy4"/>
    <dgm:cxn modelId="{E909D529-80D3-4548-AB0D-68BBBC49B6AA}" type="presParOf" srcId="{F267116D-D0B1-4457-ABA0-2D94424C53E8}" destId="{C7E808E6-5BB0-42AD-9568-7FA84FFA1273}" srcOrd="2" destOrd="0" presId="urn:microsoft.com/office/officeart/2005/8/layout/hierarchy4"/>
    <dgm:cxn modelId="{4B0FDB4A-E4B7-4E56-942C-C5B5E9DCAC35}" type="presParOf" srcId="{C7E808E6-5BB0-42AD-9568-7FA84FFA1273}" destId="{6143EFE8-4DC9-41D7-A90D-BEF4DD9D6775}" srcOrd="0" destOrd="0" presId="urn:microsoft.com/office/officeart/2005/8/layout/hierarchy4"/>
    <dgm:cxn modelId="{79E68919-3671-4CAB-BB90-CDDC6EE39400}" type="presParOf" srcId="{6143EFE8-4DC9-41D7-A90D-BEF4DD9D6775}" destId="{B35EEDEE-A63C-4DC0-9860-A34A7BFD903E}" srcOrd="0" destOrd="0" presId="urn:microsoft.com/office/officeart/2005/8/layout/hierarchy4"/>
    <dgm:cxn modelId="{5729A25E-9AD4-4996-84BA-7E9AEBD0AF03}" type="presParOf" srcId="{6143EFE8-4DC9-41D7-A90D-BEF4DD9D6775}" destId="{2AFD5925-89E6-4CDB-B771-8976E3EAA1E0}" srcOrd="1" destOrd="0" presId="urn:microsoft.com/office/officeart/2005/8/layout/hierarchy4"/>
    <dgm:cxn modelId="{568E3D43-AA2B-43FF-BDAF-1112129F5B9D}" type="presParOf" srcId="{B74154C5-AFFE-498C-8E4C-911D7456AC97}" destId="{8A94FD29-AE36-4272-B8B7-FF847200D7A2}" srcOrd="3" destOrd="0" presId="urn:microsoft.com/office/officeart/2005/8/layout/hierarchy4"/>
    <dgm:cxn modelId="{5F734D13-EAD2-446A-B8D0-5CC0ABC9DF83}" type="presParOf" srcId="{B74154C5-AFFE-498C-8E4C-911D7456AC97}" destId="{AF93020A-9780-4776-85B8-7147747F36CC}" srcOrd="4" destOrd="0" presId="urn:microsoft.com/office/officeart/2005/8/layout/hierarchy4"/>
    <dgm:cxn modelId="{B3BBE6EF-1086-450B-99D8-401289DB8428}" type="presParOf" srcId="{AF93020A-9780-4776-85B8-7147747F36CC}" destId="{A25BE625-018B-46BA-BE7F-ED875B975F26}" srcOrd="0" destOrd="0" presId="urn:microsoft.com/office/officeart/2005/8/layout/hierarchy4"/>
    <dgm:cxn modelId="{2B2895B5-CB5E-4B31-BA74-B51878ED95BE}" type="presParOf" srcId="{AF93020A-9780-4776-85B8-7147747F36CC}" destId="{1A223B6C-87F7-4855-A691-FD4F8FB278AD}" srcOrd="1" destOrd="0" presId="urn:microsoft.com/office/officeart/2005/8/layout/hierarchy4"/>
    <dgm:cxn modelId="{57CF5F0E-9350-44A5-9FA7-21C09BFB077E}" type="presParOf" srcId="{AF93020A-9780-4776-85B8-7147747F36CC}" destId="{DACF82F6-95A6-4B59-9D37-F46699815612}" srcOrd="2" destOrd="0" presId="urn:microsoft.com/office/officeart/2005/8/layout/hierarchy4"/>
    <dgm:cxn modelId="{05A76D11-66A4-48D0-99FC-7C0C10E86D15}" type="presParOf" srcId="{DACF82F6-95A6-4B59-9D37-F46699815612}" destId="{72E6673E-523D-4E62-80E5-5062FE589301}" srcOrd="0" destOrd="0" presId="urn:microsoft.com/office/officeart/2005/8/layout/hierarchy4"/>
    <dgm:cxn modelId="{883CC8F5-6C32-4379-914B-BB9147670B82}" type="presParOf" srcId="{72E6673E-523D-4E62-80E5-5062FE589301}" destId="{CB2AF246-A0C3-4F64-A578-D38165C39147}" srcOrd="0" destOrd="0" presId="urn:microsoft.com/office/officeart/2005/8/layout/hierarchy4"/>
    <dgm:cxn modelId="{B00FEA9F-7611-4E1A-807A-EB8502650AEB}" type="presParOf" srcId="{72E6673E-523D-4E62-80E5-5062FE589301}" destId="{819FC9E5-E3D6-4C1A-9A2E-5E9E87CE7A56}" srcOrd="1" destOrd="0" presId="urn:microsoft.com/office/officeart/2005/8/layout/hierarchy4"/>
    <dgm:cxn modelId="{2EDBF978-44BA-4B5E-B097-038CCF154981}" type="presParOf" srcId="{72E6673E-523D-4E62-80E5-5062FE589301}" destId="{F0336813-9E34-44C5-93FA-F6459A965D24}" srcOrd="2" destOrd="0" presId="urn:microsoft.com/office/officeart/2005/8/layout/hierarchy4"/>
    <dgm:cxn modelId="{8B1837E5-F683-4F68-8947-194FEF91D412}" type="presParOf" srcId="{F0336813-9E34-44C5-93FA-F6459A965D24}" destId="{BC3780EC-6A8B-44DF-B9EE-2DD1146E7F89}" srcOrd="0" destOrd="0" presId="urn:microsoft.com/office/officeart/2005/8/layout/hierarchy4"/>
    <dgm:cxn modelId="{0E95E555-3D27-444B-9B1E-0E9533454C7A}" type="presParOf" srcId="{BC3780EC-6A8B-44DF-B9EE-2DD1146E7F89}" destId="{02D78884-08A2-47FD-874A-FD0B1E1D6A24}" srcOrd="0" destOrd="0" presId="urn:microsoft.com/office/officeart/2005/8/layout/hierarchy4"/>
    <dgm:cxn modelId="{F154CEE5-FA2E-416D-A65C-512035C308F4}" type="presParOf" srcId="{BC3780EC-6A8B-44DF-B9EE-2DD1146E7F89}" destId="{BEA800FD-3FF2-44D3-B095-1DA76A25312A}" srcOrd="1" destOrd="0" presId="urn:microsoft.com/office/officeart/2005/8/layout/hierarchy4"/>
    <dgm:cxn modelId="{6299E580-2BF7-480E-9CD9-394AF2DB316B}" type="presParOf" srcId="{BC3780EC-6A8B-44DF-B9EE-2DD1146E7F89}" destId="{EE518E9E-1373-401A-B06B-B7F8F1BE37AF}" srcOrd="2" destOrd="0" presId="urn:microsoft.com/office/officeart/2005/8/layout/hierarchy4"/>
    <dgm:cxn modelId="{DD60FC01-0B89-44B2-AA7D-A2602F9306CD}" type="presParOf" srcId="{EE518E9E-1373-401A-B06B-B7F8F1BE37AF}" destId="{4A08C748-3ACE-47B8-ABA4-F56495914AD8}" srcOrd="0" destOrd="0" presId="urn:microsoft.com/office/officeart/2005/8/layout/hierarchy4"/>
    <dgm:cxn modelId="{A87933FE-8CB8-407A-801E-6AD765CB48C1}" type="presParOf" srcId="{4A08C748-3ACE-47B8-ABA4-F56495914AD8}" destId="{59176932-D6D5-4C36-BF7A-69A1297C4BAD}" srcOrd="0" destOrd="0" presId="urn:microsoft.com/office/officeart/2005/8/layout/hierarchy4"/>
    <dgm:cxn modelId="{F4AA1A75-D2F1-4350-B7E4-A3166B2A86CF}" type="presParOf" srcId="{4A08C748-3ACE-47B8-ABA4-F56495914AD8}" destId="{30B75228-9E45-4192-98FC-463FCFD65011}" srcOrd="1" destOrd="0" presId="urn:microsoft.com/office/officeart/2005/8/layout/hierarchy4"/>
    <dgm:cxn modelId="{FB38E08F-C258-4CDA-8FCB-049E624A2AF7}" type="presParOf" srcId="{4A08C748-3ACE-47B8-ABA4-F56495914AD8}" destId="{4E7A1119-403E-4C39-BB54-05ED8132FF0C}" srcOrd="2" destOrd="0" presId="urn:microsoft.com/office/officeart/2005/8/layout/hierarchy4"/>
    <dgm:cxn modelId="{8838A985-9211-4A74-8FAC-065E9A69F22F}" type="presParOf" srcId="{4E7A1119-403E-4C39-BB54-05ED8132FF0C}" destId="{F32685DE-10D4-4878-B807-45D477FFEF84}" srcOrd="0" destOrd="0" presId="urn:microsoft.com/office/officeart/2005/8/layout/hierarchy4"/>
    <dgm:cxn modelId="{5160E040-48EB-4A15-8C38-90C0A079ECD1}" type="presParOf" srcId="{F32685DE-10D4-4878-B807-45D477FFEF84}" destId="{BA61E3A6-0BE5-4066-9F94-BB1BFFF8EBBF}" srcOrd="0" destOrd="0" presId="urn:microsoft.com/office/officeart/2005/8/layout/hierarchy4"/>
    <dgm:cxn modelId="{32BD229D-719A-4412-936B-56313CBC3EDA}" type="presParOf" srcId="{F32685DE-10D4-4878-B807-45D477FFEF84}" destId="{E4A82E23-1C0A-4136-A9EF-782A3309B0A1}" srcOrd="1" destOrd="0" presId="urn:microsoft.com/office/officeart/2005/8/layout/hierarchy4"/>
    <dgm:cxn modelId="{F6ED7173-18E2-4176-BBD3-2332ABE76D00}" type="presParOf" srcId="{F32685DE-10D4-4878-B807-45D477FFEF84}" destId="{12969847-F565-4B2C-9631-4E5EF759A09C}" srcOrd="2" destOrd="0" presId="urn:microsoft.com/office/officeart/2005/8/layout/hierarchy4"/>
    <dgm:cxn modelId="{469D98F1-001B-4B9D-A3E2-3471B732FE5C}" type="presParOf" srcId="{12969847-F565-4B2C-9631-4E5EF759A09C}" destId="{52B80F8A-F071-46D8-883B-7E22B84F7B82}" srcOrd="0" destOrd="0" presId="urn:microsoft.com/office/officeart/2005/8/layout/hierarchy4"/>
    <dgm:cxn modelId="{6850C69F-9397-4BA7-A72C-670E987E1354}" type="presParOf" srcId="{52B80F8A-F071-46D8-883B-7E22B84F7B82}" destId="{8C5A4ABB-F609-4CF2-8CFC-5593BE697C3C}" srcOrd="0" destOrd="0" presId="urn:microsoft.com/office/officeart/2005/8/layout/hierarchy4"/>
    <dgm:cxn modelId="{161C1C9C-3241-4CA5-9589-95E9410747B5}" type="presParOf" srcId="{52B80F8A-F071-46D8-883B-7E22B84F7B82}" destId="{628ECAEA-B4E2-4B8B-803B-B806DDFF1BEA}" srcOrd="1" destOrd="0" presId="urn:microsoft.com/office/officeart/2005/8/layout/hierarchy4"/>
    <dgm:cxn modelId="{11085CBE-F97A-4FC5-9C0D-4392C5E06D2B}" type="presParOf" srcId="{52B80F8A-F071-46D8-883B-7E22B84F7B82}" destId="{363B422D-50FA-4623-87DE-F2646C7B8FA8}" srcOrd="2" destOrd="0" presId="urn:microsoft.com/office/officeart/2005/8/layout/hierarchy4"/>
    <dgm:cxn modelId="{744804B4-CC5F-4D50-966D-40F90A52C4D0}" type="presParOf" srcId="{363B422D-50FA-4623-87DE-F2646C7B8FA8}" destId="{C6A45010-9352-4A1A-8B01-AEC7EFC8D6CE}" srcOrd="0" destOrd="0" presId="urn:microsoft.com/office/officeart/2005/8/layout/hierarchy4"/>
    <dgm:cxn modelId="{F5ED04D1-3021-485C-BB6A-A733127BBCE6}" type="presParOf" srcId="{C6A45010-9352-4A1A-8B01-AEC7EFC8D6CE}" destId="{5CA92D6E-6985-440B-92AD-5A876699A5A4}" srcOrd="0" destOrd="0" presId="urn:microsoft.com/office/officeart/2005/8/layout/hierarchy4"/>
    <dgm:cxn modelId="{3BE6FB6F-D7CB-43EA-92D9-439899F159CE}" type="presParOf" srcId="{C6A45010-9352-4A1A-8B01-AEC7EFC8D6CE}" destId="{DC7AF065-3F82-4CA6-A7AA-3C6E8866FA3D}" srcOrd="1" destOrd="0" presId="urn:microsoft.com/office/officeart/2005/8/layout/hierarchy4"/>
    <dgm:cxn modelId="{6765A715-C17B-4E8A-87F0-BB38807B6D90}" type="presParOf" srcId="{B74154C5-AFFE-498C-8E4C-911D7456AC97}" destId="{DF99D3E9-B7CE-4F56-A161-7C0465341531}" srcOrd="5" destOrd="0" presId="urn:microsoft.com/office/officeart/2005/8/layout/hierarchy4"/>
    <dgm:cxn modelId="{E531A5F3-0263-43CC-972A-DEF90C2A3278}" type="presParOf" srcId="{B74154C5-AFFE-498C-8E4C-911D7456AC97}" destId="{CFBC63A5-42B0-460D-9C89-B64E9E9E2922}" srcOrd="6" destOrd="0" presId="urn:microsoft.com/office/officeart/2005/8/layout/hierarchy4"/>
    <dgm:cxn modelId="{80522675-2D60-47C7-B6A6-29186571753A}" type="presParOf" srcId="{CFBC63A5-42B0-460D-9C89-B64E9E9E2922}" destId="{9E5D5161-23D7-41B4-A187-BE6D7C6483D0}" srcOrd="0" destOrd="0" presId="urn:microsoft.com/office/officeart/2005/8/layout/hierarchy4"/>
    <dgm:cxn modelId="{A9F72371-0BB9-4E81-9E6F-EE2636AA67D7}" type="presParOf" srcId="{CFBC63A5-42B0-460D-9C89-B64E9E9E2922}" destId="{8BC6FDF3-3E6D-414C-B5BC-6C5B61465391}" srcOrd="1" destOrd="0" presId="urn:microsoft.com/office/officeart/2005/8/layout/hierarchy4"/>
    <dgm:cxn modelId="{18507F91-99DB-4E3B-A3EC-5079EBF86DF1}" type="presParOf" srcId="{CFBC63A5-42B0-460D-9C89-B64E9E9E2922}" destId="{CEF18E39-1C73-42B9-BDF1-5DD3EC85EA0D}" srcOrd="2" destOrd="0" presId="urn:microsoft.com/office/officeart/2005/8/layout/hierarchy4"/>
    <dgm:cxn modelId="{313CDEAB-8EC4-4AAB-9466-166617873A0A}" type="presParOf" srcId="{CEF18E39-1C73-42B9-BDF1-5DD3EC85EA0D}" destId="{D6936C6D-17F5-4369-B1C3-901E9E722DCF}" srcOrd="0" destOrd="0" presId="urn:microsoft.com/office/officeart/2005/8/layout/hierarchy4"/>
    <dgm:cxn modelId="{D1676B74-EE34-40E0-AD6B-EF6E32C74680}" type="presParOf" srcId="{D6936C6D-17F5-4369-B1C3-901E9E722DCF}" destId="{2965B01E-C0DE-4302-ADA0-732BD580C7B1}" srcOrd="0" destOrd="0" presId="urn:microsoft.com/office/officeart/2005/8/layout/hierarchy4"/>
    <dgm:cxn modelId="{E3B14ABE-D9FD-488A-A02B-0C71F94D0E2A}" type="presParOf" srcId="{D6936C6D-17F5-4369-B1C3-901E9E722DCF}" destId="{DC8AC8CB-3F6F-4460-AB01-5CBE0F14A486}" srcOrd="1" destOrd="0" presId="urn:microsoft.com/office/officeart/2005/8/layout/hierarchy4"/>
    <dgm:cxn modelId="{50A198C5-D61C-49D9-9070-64A29D9FDA1C}" type="presParOf" srcId="{D6936C6D-17F5-4369-B1C3-901E9E722DCF}" destId="{73994466-6310-40D7-8792-BD7FD56E6AF4}" srcOrd="2" destOrd="0" presId="urn:microsoft.com/office/officeart/2005/8/layout/hierarchy4"/>
    <dgm:cxn modelId="{0C0AA56B-D8A3-430A-800F-356495D3A9B4}" type="presParOf" srcId="{73994466-6310-40D7-8792-BD7FD56E6AF4}" destId="{3EAD5394-E4AB-45B2-BE09-F998533ECF40}" srcOrd="0" destOrd="0" presId="urn:microsoft.com/office/officeart/2005/8/layout/hierarchy4"/>
    <dgm:cxn modelId="{29FADB34-ABDD-404C-8E6C-71981DACE8B4}" type="presParOf" srcId="{3EAD5394-E4AB-45B2-BE09-F998533ECF40}" destId="{A7AF9B85-BF68-40A8-954B-A40EDB5CAF9F}" srcOrd="0" destOrd="0" presId="urn:microsoft.com/office/officeart/2005/8/layout/hierarchy4"/>
    <dgm:cxn modelId="{553F8B65-5D6C-447B-B155-BE8C3BD3C673}" type="presParOf" srcId="{3EAD5394-E4AB-45B2-BE09-F998533ECF40}" destId="{C764A47D-7314-411D-8EF1-5B8F29829B1A}" srcOrd="1" destOrd="0" presId="urn:microsoft.com/office/officeart/2005/8/layout/hierarchy4"/>
    <dgm:cxn modelId="{D1A05F68-110A-4E9E-99FF-0CECFBE5EF7B}" type="presParOf" srcId="{3EAD5394-E4AB-45B2-BE09-F998533ECF40}" destId="{D5C7FEFF-BE20-4D98-A72C-52B1B8B3F4F7}" srcOrd="2" destOrd="0" presId="urn:microsoft.com/office/officeart/2005/8/layout/hierarchy4"/>
    <dgm:cxn modelId="{8E3C5BED-930D-4537-9A0E-18B3F0AEF364}" type="presParOf" srcId="{D5C7FEFF-BE20-4D98-A72C-52B1B8B3F4F7}" destId="{CA81CD2D-7A1B-4CCA-952B-6AE89CE8AAB7}" srcOrd="0" destOrd="0" presId="urn:microsoft.com/office/officeart/2005/8/layout/hierarchy4"/>
    <dgm:cxn modelId="{9F9713BD-6ECA-47D9-95D7-3C1881830496}" type="presParOf" srcId="{CA81CD2D-7A1B-4CCA-952B-6AE89CE8AAB7}" destId="{EFF40216-5B58-45C6-B485-1C9C4561DF2F}" srcOrd="0" destOrd="0" presId="urn:microsoft.com/office/officeart/2005/8/layout/hierarchy4"/>
    <dgm:cxn modelId="{3BDB5488-3DC2-4799-8DC4-FD989D761D23}" type="presParOf" srcId="{CA81CD2D-7A1B-4CCA-952B-6AE89CE8AAB7}" destId="{82BA7D97-E2A8-4C59-838B-E0906E156677}" srcOrd="1" destOrd="0" presId="urn:microsoft.com/office/officeart/2005/8/layout/hierarchy4"/>
    <dgm:cxn modelId="{AAFFE37A-379F-42ED-9110-9D453D52F664}" type="presParOf" srcId="{CA81CD2D-7A1B-4CCA-952B-6AE89CE8AAB7}" destId="{F73E662C-F722-4B4F-9DF8-BE21B2C2C700}" srcOrd="2" destOrd="0" presId="urn:microsoft.com/office/officeart/2005/8/layout/hierarchy4"/>
    <dgm:cxn modelId="{B13C8B3B-4ED3-4152-B42B-1346CB112684}" type="presParOf" srcId="{F73E662C-F722-4B4F-9DF8-BE21B2C2C700}" destId="{566AACE7-A2F1-4E7A-BECC-43348B95352C}" srcOrd="0" destOrd="0" presId="urn:microsoft.com/office/officeart/2005/8/layout/hierarchy4"/>
    <dgm:cxn modelId="{0DEB16FC-75E1-4DAA-8F70-035345146FF0}" type="presParOf" srcId="{566AACE7-A2F1-4E7A-BECC-43348B95352C}" destId="{7653A429-0E18-4BE3-A07C-F1A5A9D672E3}" srcOrd="0" destOrd="0" presId="urn:microsoft.com/office/officeart/2005/8/layout/hierarchy4"/>
    <dgm:cxn modelId="{64698741-45D1-49B4-A75D-EA3FDA2F6518}" type="presParOf" srcId="{566AACE7-A2F1-4E7A-BECC-43348B95352C}" destId="{BED59DE9-3C29-48CB-8A25-B7F991619843}" srcOrd="1" destOrd="0" presId="urn:microsoft.com/office/officeart/2005/8/layout/hierarchy4"/>
    <dgm:cxn modelId="{84FAC149-9BDD-48B8-8519-1DFCA75CCDE2}" type="presParOf" srcId="{566AACE7-A2F1-4E7A-BECC-43348B95352C}" destId="{3A3A01C6-B3AA-4C89-92D4-EA308C8E23E1}" srcOrd="2" destOrd="0" presId="urn:microsoft.com/office/officeart/2005/8/layout/hierarchy4"/>
    <dgm:cxn modelId="{1AD82732-3E11-495F-AA0A-E0DCC13FBA08}" type="presParOf" srcId="{3A3A01C6-B3AA-4C89-92D4-EA308C8E23E1}" destId="{B8B89817-F07F-4DA9-AEBF-C4EDAD3E897E}" srcOrd="0" destOrd="0" presId="urn:microsoft.com/office/officeart/2005/8/layout/hierarchy4"/>
    <dgm:cxn modelId="{863C42A7-D599-482A-9266-E2CEBFACDF8C}" type="presParOf" srcId="{B8B89817-F07F-4DA9-AEBF-C4EDAD3E897E}" destId="{35DF38A4-C109-469A-81F6-242705CF6432}" srcOrd="0" destOrd="0" presId="urn:microsoft.com/office/officeart/2005/8/layout/hierarchy4"/>
    <dgm:cxn modelId="{0FFA883A-E4AD-4C25-9040-E063817521E3}" type="presParOf" srcId="{B8B89817-F07F-4DA9-AEBF-C4EDAD3E897E}" destId="{316284DC-AD60-4799-9C6D-BBAE00D72CFA}" srcOrd="1" destOrd="0" presId="urn:microsoft.com/office/officeart/2005/8/layout/hierarchy4"/>
    <dgm:cxn modelId="{EF18E3B8-3F58-4545-861B-C7A25D7ECE3F}" type="presParOf" srcId="{B8B89817-F07F-4DA9-AEBF-C4EDAD3E897E}" destId="{FF9D5968-2625-4FA7-B798-123DE0850F01}" srcOrd="2" destOrd="0" presId="urn:microsoft.com/office/officeart/2005/8/layout/hierarchy4"/>
    <dgm:cxn modelId="{03139363-3CC1-4670-9D4F-7CFB484BC0C9}" type="presParOf" srcId="{FF9D5968-2625-4FA7-B798-123DE0850F01}" destId="{0ACE6D06-B44A-4123-806C-A6DF04AE4987}" srcOrd="0" destOrd="0" presId="urn:microsoft.com/office/officeart/2005/8/layout/hierarchy4"/>
    <dgm:cxn modelId="{D4E4D577-F113-48A8-B367-75239BFCF0D5}" type="presParOf" srcId="{0ACE6D06-B44A-4123-806C-A6DF04AE4987}" destId="{72D34432-C31A-4895-8C4B-497C4DC5EA4F}" srcOrd="0" destOrd="0" presId="urn:microsoft.com/office/officeart/2005/8/layout/hierarchy4"/>
    <dgm:cxn modelId="{7AA90064-A166-49A9-8895-79222684D18A}" type="presParOf" srcId="{0ACE6D06-B44A-4123-806C-A6DF04AE4987}" destId="{68423DB6-6E38-46B7-BEBB-F85082740DD1}" srcOrd="1" destOrd="0" presId="urn:microsoft.com/office/officeart/2005/8/layout/hierarchy4"/>
    <dgm:cxn modelId="{588832B0-7F12-4616-A2F8-A71CB76F81DF}" type="presParOf" srcId="{B74154C5-AFFE-498C-8E4C-911D7456AC97}" destId="{62C0B193-30A4-4691-AF46-D5B94E7FC561}" srcOrd="7" destOrd="0" presId="urn:microsoft.com/office/officeart/2005/8/layout/hierarchy4"/>
    <dgm:cxn modelId="{3580DC86-3A70-46FD-975B-B72365A5FE09}" type="presParOf" srcId="{B74154C5-AFFE-498C-8E4C-911D7456AC97}" destId="{E8090E1D-4DD8-46E0-BA1E-C3890CF14D47}" srcOrd="8" destOrd="0" presId="urn:microsoft.com/office/officeart/2005/8/layout/hierarchy4"/>
    <dgm:cxn modelId="{22E43F50-8D10-4BBF-B5FB-5D5C227859C3}" type="presParOf" srcId="{E8090E1D-4DD8-46E0-BA1E-C3890CF14D47}" destId="{F8905714-088D-483C-AC16-D43BF2F0BF16}" srcOrd="0" destOrd="0" presId="urn:microsoft.com/office/officeart/2005/8/layout/hierarchy4"/>
    <dgm:cxn modelId="{EF7108F2-54D3-4E5B-BC03-1074B3E293CC}" type="presParOf" srcId="{E8090E1D-4DD8-46E0-BA1E-C3890CF14D47}" destId="{8825E9BC-9772-4579-B80A-08C02E6F5841}" srcOrd="1" destOrd="0" presId="urn:microsoft.com/office/officeart/2005/8/layout/hierarchy4"/>
    <dgm:cxn modelId="{714BE399-9F0D-404D-B710-D19C5690B8FC}" type="presParOf" srcId="{E8090E1D-4DD8-46E0-BA1E-C3890CF14D47}" destId="{4101F8DA-93D9-46DF-B37A-B90529D7C907}" srcOrd="2" destOrd="0" presId="urn:microsoft.com/office/officeart/2005/8/layout/hierarchy4"/>
    <dgm:cxn modelId="{78072A2E-B13A-41AD-ABAA-6E94D384636A}" type="presParOf" srcId="{4101F8DA-93D9-46DF-B37A-B90529D7C907}" destId="{95872D8F-BB28-4072-9DAD-3FCDEEA4A51B}" srcOrd="0" destOrd="0" presId="urn:microsoft.com/office/officeart/2005/8/layout/hierarchy4"/>
    <dgm:cxn modelId="{63DF8FCD-FA1C-450D-8033-4F7B325F403A}" type="presParOf" srcId="{95872D8F-BB28-4072-9DAD-3FCDEEA4A51B}" destId="{24CEF574-2765-4D7C-A195-C900E925FBE6}" srcOrd="0" destOrd="0" presId="urn:microsoft.com/office/officeart/2005/8/layout/hierarchy4"/>
    <dgm:cxn modelId="{1BD4D8AC-9F39-43E8-B0F4-8F89DFD3AD6F}" type="presParOf" srcId="{95872D8F-BB28-4072-9DAD-3FCDEEA4A51B}" destId="{9ED7436C-1536-41D8-A0EE-0E39E8864FDD}" srcOrd="1" destOrd="0" presId="urn:microsoft.com/office/officeart/2005/8/layout/hierarchy4"/>
    <dgm:cxn modelId="{04788829-91F9-4EF7-A85F-1E389584B1A6}" type="presParOf" srcId="{95872D8F-BB28-4072-9DAD-3FCDEEA4A51B}" destId="{4139EE0B-9D40-4076-B516-60260BCFF8F9}" srcOrd="2" destOrd="0" presId="urn:microsoft.com/office/officeart/2005/8/layout/hierarchy4"/>
    <dgm:cxn modelId="{7C9DA5B3-0460-4276-8F07-602923D26FA3}" type="presParOf" srcId="{4139EE0B-9D40-4076-B516-60260BCFF8F9}" destId="{22447473-48A4-4C0C-8BEC-2558DB533AA4}" srcOrd="0" destOrd="0" presId="urn:microsoft.com/office/officeart/2005/8/layout/hierarchy4"/>
    <dgm:cxn modelId="{544770D8-DD89-40AF-AB29-64A48F59BDE6}" type="presParOf" srcId="{22447473-48A4-4C0C-8BEC-2558DB533AA4}" destId="{4CD2A706-78CC-47E3-A8F8-D778F944372A}" srcOrd="0" destOrd="0" presId="urn:microsoft.com/office/officeart/2005/8/layout/hierarchy4"/>
    <dgm:cxn modelId="{DF39430A-E280-437B-8A37-DF98DC77ABB3}" type="presParOf" srcId="{22447473-48A4-4C0C-8BEC-2558DB533AA4}" destId="{4C177EB7-865B-4153-871C-6C5CF7DBC8C3}" srcOrd="1" destOrd="0" presId="urn:microsoft.com/office/officeart/2005/8/layout/hierarchy4"/>
    <dgm:cxn modelId="{8F7E9864-2ED3-49AD-83C7-A36AA52D6D48}" type="presParOf" srcId="{22447473-48A4-4C0C-8BEC-2558DB533AA4}" destId="{20DB843D-8E62-4574-AB26-BE48E34E41C8}" srcOrd="2" destOrd="0" presId="urn:microsoft.com/office/officeart/2005/8/layout/hierarchy4"/>
    <dgm:cxn modelId="{14384D1D-91DA-469F-927E-95FE744948BB}" type="presParOf" srcId="{20DB843D-8E62-4574-AB26-BE48E34E41C8}" destId="{F36349D9-AAD1-4D05-8BCB-F865ABA18533}" srcOrd="0" destOrd="0" presId="urn:microsoft.com/office/officeart/2005/8/layout/hierarchy4"/>
    <dgm:cxn modelId="{40673A07-EB6A-4148-86C4-9E9936148051}" type="presParOf" srcId="{F36349D9-AAD1-4D05-8BCB-F865ABA18533}" destId="{374E99F0-AE84-4383-93E4-780F78CE6D13}" srcOrd="0" destOrd="0" presId="urn:microsoft.com/office/officeart/2005/8/layout/hierarchy4"/>
    <dgm:cxn modelId="{E90DEB66-7B72-4DDE-98FC-384807C7C3A2}" type="presParOf" srcId="{F36349D9-AAD1-4D05-8BCB-F865ABA18533}" destId="{FE4B595F-B001-4933-98CC-F9415F4FE45A}" srcOrd="1" destOrd="0" presId="urn:microsoft.com/office/officeart/2005/8/layout/hierarchy4"/>
    <dgm:cxn modelId="{EC8F1579-E7D9-4E0F-A662-BD0DF38AD28E}" type="presParOf" srcId="{F36349D9-AAD1-4D05-8BCB-F865ABA18533}" destId="{19CEB4E4-DAEB-4DAC-B74F-6A90F95E40F6}" srcOrd="2" destOrd="0" presId="urn:microsoft.com/office/officeart/2005/8/layout/hierarchy4"/>
    <dgm:cxn modelId="{F58BB3FE-B9F2-4AF4-8783-014A5722717B}" type="presParOf" srcId="{19CEB4E4-DAEB-4DAC-B74F-6A90F95E40F6}" destId="{4B090C7C-91FA-46FA-862C-86DC2555E033}" srcOrd="0" destOrd="0" presId="urn:microsoft.com/office/officeart/2005/8/layout/hierarchy4"/>
    <dgm:cxn modelId="{AF311658-4DD3-49C6-9DDF-792A898674DF}" type="presParOf" srcId="{4B090C7C-91FA-46FA-862C-86DC2555E033}" destId="{874CF4BC-44A5-455D-A60A-EB599B596188}" srcOrd="0" destOrd="0" presId="urn:microsoft.com/office/officeart/2005/8/layout/hierarchy4"/>
    <dgm:cxn modelId="{8813CEEF-1D58-4088-92FA-FC4CDBA4E054}" type="presParOf" srcId="{4B090C7C-91FA-46FA-862C-86DC2555E033}" destId="{7879E5A0-7B91-4ECE-AF79-8798634D07D0}" srcOrd="1" destOrd="0" presId="urn:microsoft.com/office/officeart/2005/8/layout/hierarchy4"/>
    <dgm:cxn modelId="{60B802DC-9803-473A-B76B-EBAA44A8F967}" type="presParOf" srcId="{4B090C7C-91FA-46FA-862C-86DC2555E033}" destId="{97FFE9E6-CE88-44D7-A8E9-5F178F964167}" srcOrd="2" destOrd="0" presId="urn:microsoft.com/office/officeart/2005/8/layout/hierarchy4"/>
    <dgm:cxn modelId="{C68A3E97-C216-4CF5-92DC-B04F173C215D}" type="presParOf" srcId="{97FFE9E6-CE88-44D7-A8E9-5F178F964167}" destId="{B45A538C-DC99-43D4-9C5E-FD6136650525}" srcOrd="0" destOrd="0" presId="urn:microsoft.com/office/officeart/2005/8/layout/hierarchy4"/>
    <dgm:cxn modelId="{EAEABBA1-C30F-4147-A77E-D9233F2FD938}" type="presParOf" srcId="{B45A538C-DC99-43D4-9C5E-FD6136650525}" destId="{D2D81AF8-4EA8-45A6-A84D-9694EF1BCFE7}" srcOrd="0" destOrd="0" presId="urn:microsoft.com/office/officeart/2005/8/layout/hierarchy4"/>
    <dgm:cxn modelId="{5C5017B1-59C0-4F69-9464-08D8CF5B74A8}" type="presParOf" srcId="{B45A538C-DC99-43D4-9C5E-FD6136650525}" destId="{31DD6202-DBD1-44BF-A1E0-17D7DF207347}" srcOrd="1" destOrd="0" presId="urn:microsoft.com/office/officeart/2005/8/layout/hierarchy4"/>
    <dgm:cxn modelId="{2F47118C-7134-447B-B9DE-93C575619221}" type="presParOf" srcId="{B45A538C-DC99-43D4-9C5E-FD6136650525}" destId="{78FA1C88-01CB-45D0-B8B1-93ED28DC0515}" srcOrd="2" destOrd="0" presId="urn:microsoft.com/office/officeart/2005/8/layout/hierarchy4"/>
    <dgm:cxn modelId="{6C6A91F5-C32C-4DC7-A977-E2C3A269F6A2}" type="presParOf" srcId="{78FA1C88-01CB-45D0-B8B1-93ED28DC0515}" destId="{C388ABCD-EF97-4C36-B582-B368BFAF3A98}" srcOrd="0" destOrd="0" presId="urn:microsoft.com/office/officeart/2005/8/layout/hierarchy4"/>
    <dgm:cxn modelId="{D4F6AA81-98D5-4586-B236-6BBC0823D019}" type="presParOf" srcId="{C388ABCD-EF97-4C36-B582-B368BFAF3A98}" destId="{B05C0A3E-A45E-4E74-81F8-BADC3EA7BC7D}" srcOrd="0" destOrd="0" presId="urn:microsoft.com/office/officeart/2005/8/layout/hierarchy4"/>
    <dgm:cxn modelId="{A8D9DA4A-CFCD-49B0-B7EA-5569F981855E}" type="presParOf" srcId="{C388ABCD-EF97-4C36-B582-B368BFAF3A98}" destId="{3CF494E9-8292-4011-9D6D-8524C148D964}"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gm:t>
    </dgm:pt>
    <dgm:pt modelId="{02F7ECAF-3554-4DF9-89FC-164034A7045E}" type="parTrans" cxnId="{06734997-BB3F-464B-BD88-0FF9251C0472}">
      <dgm:prSet/>
      <dgm:spPr/>
      <dgm:t>
        <a:bodyPr/>
        <a:lstStyle/>
        <a:p>
          <a:endParaRPr lang="ru-RU"/>
        </a:p>
      </dgm:t>
    </dgm:pt>
    <dgm:pt modelId="{7DEB0C03-D1E4-4C2F-9788-195499245F22}" type="sibTrans" cxnId="{06734997-BB3F-464B-BD88-0FF9251C0472}">
      <dgm:prSet/>
      <dgm:spPr/>
      <dgm:t>
        <a:bodyPr/>
        <a:lstStyle/>
        <a:p>
          <a:endParaRPr lang="ru-RU"/>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информационных технологий</a:t>
          </a:r>
          <a:endParaRPr lang="ru-RU" sz="1200"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p>
      </dgm:t>
    </dgm:pt>
    <dgm:pt modelId="{44280126-ADC5-4899-80CA-477D12FABF98}" type="sibTrans" cxnId="{54EC16C4-94F1-4DA1-8192-10A416F0D1CD}">
      <dgm:prSet/>
      <dgm:spPr/>
      <dgm:t>
        <a:bodyPr/>
        <a:lstStyle/>
        <a:p>
          <a:endParaRPr lang="ru-RU"/>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93,7</a:t>
          </a:r>
          <a:endParaRPr lang="ru-RU" sz="120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p>
      </dgm:t>
    </dgm:pt>
    <dgm:pt modelId="{EA880DA5-92D7-4193-8FA5-39C6170E4C3C}" type="sibTrans" cxnId="{E2E60461-5992-4AA5-A3A2-574A752DCE92}">
      <dgm:prSet/>
      <dgm:spPr/>
      <dgm:t>
        <a:bodyPr/>
        <a:lstStyle/>
        <a:p>
          <a:endParaRPr lang="ru-RU"/>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110,1</a:t>
          </a:r>
          <a:endParaRPr lang="ru-RU" sz="120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p>
      </dgm:t>
    </dgm:pt>
    <dgm:pt modelId="{DA45B9E8-F93B-44F7-95AA-7CC22F6CBAFD}" type="sibTrans" cxnId="{CF556B83-D864-4B9F-8A1E-03D44A5E132F}">
      <dgm:prSet/>
      <dgm:spPr/>
      <dgm:t>
        <a:bodyPr/>
        <a:lstStyle/>
        <a:p>
          <a:endParaRPr lang="ru-RU"/>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Информационная среда</a:t>
          </a:r>
          <a:endParaRPr lang="ru-RU" sz="120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p>
      </dgm:t>
    </dgm:pt>
    <dgm:pt modelId="{571AE004-CF7E-444E-8136-BDA562AA7234}" type="sibTrans" cxnId="{0EC2FFFF-3B8A-4396-A103-CD84B8E53C3D}">
      <dgm:prSet/>
      <dgm:spPr/>
      <dgm:t>
        <a:bodyPr/>
        <a:lstStyle/>
        <a:p>
          <a:endParaRPr lang="ru-RU"/>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геоинформационного обеспечения с использованием результатов космической деятельности</a:t>
          </a:r>
          <a:endParaRPr lang="ru-RU" sz="120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p>
      </dgm:t>
    </dgm:pt>
    <dgm:pt modelId="{6C66FFD2-E801-49D4-9517-86F537270F66}" type="sibTrans" cxnId="{65407EC4-A36F-4467-AE59-FC8B2548AD02}">
      <dgm:prSet/>
      <dgm:spPr/>
      <dgm:t>
        <a:bodyPr/>
        <a:lstStyle/>
        <a:p>
          <a:endParaRPr lang="ru-RU"/>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19,6</a:t>
          </a:r>
          <a:endParaRPr lang="ru-RU" sz="1200"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p>
      </dgm:t>
    </dgm:pt>
    <dgm:pt modelId="{B2212DC2-0DC6-4C79-AF8C-D2E0529EEE4F}" type="sibTrans" cxnId="{D4F5E715-8A9C-4394-B1A7-27E0708936FE}">
      <dgm:prSet/>
      <dgm:spPr/>
      <dgm:t>
        <a:bodyPr/>
        <a:lstStyle/>
        <a:p>
          <a:endParaRPr lang="ru-RU"/>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p>
      </dgm:t>
    </dgm:pt>
    <dgm:pt modelId="{82FB3D4A-C7C5-4943-B9E2-E2FEC0B3A8C6}" type="sibTrans" cxnId="{067601B4-6CE7-46D0-896C-451C062DF623}">
      <dgm:prSet/>
      <dgm:spPr/>
      <dgm:t>
        <a:bodyPr/>
        <a:lstStyle/>
        <a:p>
          <a:endParaRPr lang="ru-RU"/>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Факт</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p>
      </dgm:t>
    </dgm:pt>
    <dgm:pt modelId="{3A8A0009-352F-4705-A981-2FEF5C76DA21}" type="sibTrans" cxnId="{583A06A5-5916-4459-80FA-EB6CE837E5CF}">
      <dgm:prSet/>
      <dgm:spPr/>
      <dgm:t>
        <a:bodyPr/>
        <a:lstStyle/>
        <a:p>
          <a:endParaRPr lang="ru-RU"/>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План</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p>
      </dgm:t>
    </dgm:pt>
    <dgm:pt modelId="{CCE8922D-CDBE-4096-A9B9-B27F8CC2E7B1}" type="sibTrans" cxnId="{E03D1616-DADD-4EE5-912F-E248084E2C1D}">
      <dgm:prSet/>
      <dgm:spPr/>
      <dgm:t>
        <a:bodyPr/>
        <a:lstStyle/>
        <a:p>
          <a:endParaRPr lang="ru-RU"/>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95,4</a:t>
          </a:r>
          <a:endParaRPr lang="ru-RU" sz="120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p>
      </dgm:t>
    </dgm:pt>
    <dgm:pt modelId="{70C8FE2B-EB40-447A-9897-5974D90ABCAD}" type="sibTrans" cxnId="{711D3E3F-1E7A-4767-A2D5-030DED4B6251}">
      <dgm:prSet/>
      <dgm:spPr/>
      <dgm:t>
        <a:bodyPr/>
        <a:lstStyle/>
        <a:p>
          <a:endParaRPr lang="ru-RU"/>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110,1</a:t>
          </a:r>
          <a:endParaRPr lang="ru-RU" sz="120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p>
      </dgm:t>
    </dgm:pt>
    <dgm:pt modelId="{FF2B3D85-D9D1-42F7-BE34-BB0DA65E07FD}" type="sibTrans" cxnId="{D91A3CA4-D361-4087-B0FF-9E7201AE7FA2}">
      <dgm:prSet/>
      <dgm:spPr/>
      <dgm:t>
        <a:bodyPr/>
        <a:lstStyle/>
        <a:p>
          <a:endParaRPr lang="ru-RU"/>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0,1</a:t>
          </a:r>
          <a:endParaRPr lang="ru-RU" sz="120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p>
      </dgm:t>
    </dgm:pt>
    <dgm:pt modelId="{9260EA05-5E42-4184-984B-702F1E6026ED}" type="sibTrans" cxnId="{B936D558-621F-48A4-BF55-501CC464BD60}">
      <dgm:prSet/>
      <dgm:spPr/>
      <dgm:t>
        <a:bodyPr/>
        <a:lstStyle/>
        <a:p>
          <a:endParaRPr lang="ru-RU"/>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19,8</a:t>
          </a:r>
          <a:endParaRPr lang="ru-RU" sz="120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p>
      </dgm:t>
    </dgm:pt>
    <dgm:pt modelId="{D178F321-A392-47B2-B2D3-E57794859785}" type="sibTrans" cxnId="{FB3095F0-09AD-4351-9441-B5FB0766DB15}">
      <dgm:prSet/>
      <dgm:spPr/>
      <dgm:t>
        <a:bodyPr/>
        <a:lstStyle/>
        <a:p>
          <a:endParaRPr lang="ru-RU"/>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solidFill>
              <a:schemeClr val="tx1"/>
            </a:solidFill>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p>
      </dgm:t>
    </dgm:pt>
    <dgm:pt modelId="{82AF0889-00EE-4A2D-80F8-9E69973D9BB1}" type="parTrans" cxnId="{47085E78-F323-461C-ABA0-3C00F129E846}">
      <dgm:prSet/>
      <dgm:spPr/>
      <dgm:t>
        <a:bodyPr/>
        <a:lstStyle/>
        <a:p>
          <a:endParaRPr lang="ru-RU"/>
        </a:p>
      </dgm:t>
    </dgm:pt>
    <dgm:pt modelId="{E6A4004E-80F4-4DC2-92C6-00E5144B3112}">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0,1</a:t>
          </a:r>
          <a:endParaRPr lang="ru-RU" sz="1200" dirty="0">
            <a:solidFill>
              <a:schemeClr val="tx1"/>
            </a:solidFill>
            <a:latin typeface="Times New Roman" panose="02020603050405020304" pitchFamily="18" charset="0"/>
            <a:cs typeface="Times New Roman" panose="02020603050405020304" pitchFamily="18" charset="0"/>
          </a:endParaRPr>
        </a:p>
      </dgm:t>
    </dgm:pt>
    <dgm:pt modelId="{87E3764F-5C08-42DD-AC0F-BFFBE2F83A83}" type="sibTrans" cxnId="{108AE50C-A36E-48C0-ACC7-2A1A1ED1D603}">
      <dgm:prSet/>
      <dgm:spPr/>
      <dgm:t>
        <a:bodyPr/>
        <a:lstStyle/>
        <a:p>
          <a:endParaRPr lang="ru-RU"/>
        </a:p>
      </dgm:t>
    </dgm:pt>
    <dgm:pt modelId="{DB4279C4-2925-4F83-B2E9-943ADBA82594}" type="parTrans" cxnId="{108AE50C-A36E-48C0-ACC7-2A1A1ED1D603}">
      <dgm:prSet/>
      <dgm:spPr/>
      <dgm:t>
        <a:bodyPr/>
        <a:lstStyle/>
        <a:p>
          <a:endParaRPr lang="ru-RU"/>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X="87254" custScaleY="30249" custLinFactNeighborX="-6746" custLinFactNeighborY="-5253">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X="95955" custScaleY="27961" custLinFactNeighborX="-316" custLinFactNeighborY="-29772">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custScaleX="96906" custScaleY="38417" custLinFactNeighborX="-670" custLinFactNeighborY="-55045">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9" custScaleX="98246" custScaleY="25696" custLinFactNeighborX="-2061" custLinFactNeighborY="-84477">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9" custScaleX="100712" custScaleY="68882" custLinFactY="-996" custLinFactNeighborX="-1044" custLinFactNeighborY="-100000">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9" custScaleX="194132" custScaleY="35827" custLinFactNeighborX="-2717" custLinFactNeighborY="-9910">
        <dgm:presLayoutVars>
          <dgm:chPref val="3"/>
        </dgm:presLayoutVars>
      </dgm:prSet>
      <dgm:spPr/>
      <dgm:t>
        <a:bodyPr/>
        <a:lstStyle/>
        <a:p>
          <a:endParaRPr lang="ru-RU"/>
        </a:p>
      </dgm:t>
    </dgm:pt>
    <dgm:pt modelId="{E8E4A673-71C9-45AE-9B5F-AE8A221A53FE}" type="pres">
      <dgm:prSet presAssocID="{11F9C3DB-3694-4C6F-9480-413338C10FBB}"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58596" custScaleY="27559" custLinFactNeighborX="2900" custLinFactNeighborY="-29772">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58825" custScaleY="38582" custLinFactNeighborX="2911" custLinFactNeighborY="-49170">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3" presStyleCnt="9" custScaleX="59755" custScaleY="27530" custLinFactNeighborX="3168" custLinFactNeighborY="-91320">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4" presStyleCnt="9" custScaleX="60398" custScaleY="67304" custLinFactY="-2466" custLinFactNeighborX="3069" custLinFactNeighborY="-100000">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5" presStyleCnt="9" custScaleX="60398" custScaleY="35673" custLinFactNeighborX="4311" custLinFactNeighborY="-11683">
        <dgm:presLayoutVars>
          <dgm:chPref val="3"/>
        </dgm:presLayoutVars>
      </dgm:prSet>
      <dgm:spPr/>
      <dgm:t>
        <a:bodyPr/>
        <a:lstStyle/>
        <a:p>
          <a:endParaRPr lang="ru-RU"/>
        </a:p>
      </dgm:t>
    </dgm:pt>
    <dgm:pt modelId="{AA24CAAC-A207-4FF0-AEF8-9AD2FF1446F6}" type="pres">
      <dgm:prSet presAssocID="{7B809552-61D5-46C4-AE2B-366B45D082F1}"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48602" custScaleY="27559" custLinFactNeighborX="-16173" custLinFactNeighborY="-29772">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48792" custScaleY="38582" custLinFactNeighborX="-16237" custLinFactNeighborY="-55045">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6" presStyleCnt="9" custScaleX="59290" custScaleY="27530" custLinFactNeighborX="11061" custLinFactNeighborY="-91320">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7" presStyleCnt="9" custScaleX="58883" custScaleY="35673" custLinFactNeighborX="8535" custLinFactNeighborY="62159">
        <dgm:presLayoutVars>
          <dgm:chPref val="3"/>
        </dgm:presLayoutVars>
      </dgm:prSet>
      <dgm:spPr/>
      <dgm:t>
        <a:bodyPr/>
        <a:lstStyle/>
        <a:p>
          <a:endParaRPr lang="ru-RU"/>
        </a:p>
      </dgm:t>
    </dgm:pt>
    <dgm:pt modelId="{8C91A089-9E02-46C5-B968-BACB80AECC4C}" type="pres">
      <dgm:prSet presAssocID="{5D59B49C-8193-4B9D-A524-24260E5DC43A}" presName="horzFour" presStyleCnt="0"/>
      <dgm:spPr/>
    </dgm:pt>
    <dgm:pt modelId="{ED64273D-9901-4B79-8EAD-E2E2B25676A8}" type="pres">
      <dgm:prSet presAssocID="{DA45B9E8-F93B-44F7-95AA-7CC22F6CBAFD}" presName="sibSpaceFour" presStyleCnt="0"/>
      <dgm:spPr/>
    </dgm:pt>
    <dgm:pt modelId="{306F713D-A4D4-4558-A31F-4207A724EBFB}" type="pres">
      <dgm:prSet presAssocID="{E6A4004E-80F4-4DC2-92C6-00E5144B3112}" presName="vertFour" presStyleCnt="0">
        <dgm:presLayoutVars>
          <dgm:chPref val="3"/>
        </dgm:presLayoutVars>
      </dgm:prSet>
      <dgm:spPr/>
    </dgm:pt>
    <dgm:pt modelId="{DE0F2ACF-EBDB-491E-AD7E-E8AF256FD5B8}" type="pres">
      <dgm:prSet presAssocID="{E6A4004E-80F4-4DC2-92C6-00E5144B3112}" presName="txFour" presStyleLbl="node4" presStyleIdx="8" presStyleCnt="9" custScaleX="59173" custScaleY="67304" custLinFactNeighborX="-50270" custLinFactNeighborY="25064">
        <dgm:presLayoutVars>
          <dgm:chPref val="3"/>
        </dgm:presLayoutVars>
      </dgm:prSet>
      <dgm:spPr/>
      <dgm:t>
        <a:bodyPr/>
        <a:lstStyle/>
        <a:p>
          <a:endParaRPr lang="ru-RU"/>
        </a:p>
      </dgm:t>
    </dgm:pt>
    <dgm:pt modelId="{5EF4C746-ADB2-4AF1-A55B-018189DB40B8}" type="pres">
      <dgm:prSet presAssocID="{E6A4004E-80F4-4DC2-92C6-00E5144B3112}" presName="horzFour" presStyleCnt="0"/>
      <dgm:spPr/>
    </dgm:pt>
  </dgm:ptLst>
  <dgm:cxnLst>
    <dgm:cxn modelId="{B361F1B9-6D02-4DD6-859D-D3C65E8EE1B1}" type="presOf" srcId="{DC8ABE38-9E0B-457A-A24A-B3482434ACAB}" destId="{F283F61B-524B-402A-8475-C33316F6D7A4}" srcOrd="0" destOrd="0" presId="urn:microsoft.com/office/officeart/2005/8/layout/hierarchy4"/>
    <dgm:cxn modelId="{A37E7BA6-D1AB-49DF-A3DA-6F6168B88AA3}" type="presOf" srcId="{11F9C3DB-3694-4C6F-9480-413338C10FBB}" destId="{E46628DA-DFCB-494E-9EDB-9DEB3E961771}" srcOrd="0" destOrd="0" presId="urn:microsoft.com/office/officeart/2005/8/layout/hierarchy4"/>
    <dgm:cxn modelId="{47085E78-F323-461C-ABA0-3C00F129E846}" srcId="{E321591B-EF22-4B70-A997-F920ADD424A6}" destId="{11F9C3DB-3694-4C6F-9480-413338C10FBB}" srcOrd="0" destOrd="0" parTransId="{82AF0889-00EE-4A2D-80F8-9E69973D9BB1}" sibTransId="{959BAB1B-4ED2-49C7-A434-265946C911A4}"/>
    <dgm:cxn modelId="{D4F5E715-8A9C-4394-B1A7-27E0708936FE}" srcId="{512DE50A-C5CC-4902-9E40-2F658F91C541}" destId="{5D59B49C-8193-4B9D-A524-24260E5DC43A}" srcOrd="0" destOrd="0" parTransId="{5F514B5F-7E9E-4D86-87E2-615FDF271CE8}" sibTransId="{B2212DC2-0DC6-4C79-AF8C-D2E0529EEE4F}"/>
    <dgm:cxn modelId="{E2E60461-5992-4AA5-A3A2-574A752DCE92}" srcId="{652B5FD8-1DD6-40EB-8F31-CDE12959894B}" destId="{3D89C345-4A0D-4FDC-B5A8-B2FCB828DDAB}" srcOrd="0" destOrd="0" parTransId="{E6354887-5BD7-498D-B65E-5BB3879A76B2}" sibTransId="{EA880DA5-92D7-4193-8FA5-39C6170E4C3C}"/>
    <dgm:cxn modelId="{583A06A5-5916-4459-80FA-EB6CE837E5CF}" srcId="{D351FCBF-967B-4557-978E-7A3222124EA5}" destId="{652B5FD8-1DD6-40EB-8F31-CDE12959894B}" srcOrd="2" destOrd="0" parTransId="{3D7DBC52-85B3-4FB1-A529-49B13D148558}" sibTransId="{3A8A0009-352F-4705-A981-2FEF5C76DA21}"/>
    <dgm:cxn modelId="{FB3095F0-09AD-4351-9441-B5FB0766DB15}" srcId="{D2FCBC18-222E-4FD3-926D-668B4BBA49C6}" destId="{7B809552-61D5-46C4-AE2B-366B45D082F1}" srcOrd="0" destOrd="0" parTransId="{EB239BA9-9419-4CEB-98C3-4690A0B4C9D8}" sibTransId="{D178F321-A392-47B2-B2D3-E57794859785}"/>
    <dgm:cxn modelId="{A7588DA0-921F-4D18-9BE3-79986A875AC4}" type="presOf" srcId="{D351FCBF-967B-4557-978E-7A3222124EA5}" destId="{8CCC63E9-78E3-42CF-8177-76D5E588906A}" srcOrd="0" destOrd="0" presId="urn:microsoft.com/office/officeart/2005/8/layout/hierarchy4"/>
    <dgm:cxn modelId="{A1641F26-9FB9-4DB6-A581-89E52DD4DF6C}" type="presOf" srcId="{6E4BDF23-D055-4600-B225-7ECA009E7556}" destId="{553B4E58-AF68-434D-AE6A-08D572D24E47}" srcOrd="0" destOrd="0" presId="urn:microsoft.com/office/officeart/2005/8/layout/hierarchy4"/>
    <dgm:cxn modelId="{3306FD7C-AFCC-45B6-B587-E111A5BD96C7}" type="presOf" srcId="{5D59B49C-8193-4B9D-A524-24260E5DC43A}" destId="{26A96B2E-8431-4887-87F9-A88D05F1F01E}" srcOrd="0" destOrd="0" presId="urn:microsoft.com/office/officeart/2005/8/layout/hierarchy4"/>
    <dgm:cxn modelId="{D8BF1CB9-DB0D-407E-9EC0-D5D0B5ED6477}" type="presOf" srcId="{31221637-960D-4BD7-97BA-03E24C592427}" destId="{EB0C10EA-E065-41A1-9B13-E8E04F32F921}" srcOrd="0" destOrd="0" presId="urn:microsoft.com/office/officeart/2005/8/layout/hierarchy4"/>
    <dgm:cxn modelId="{93051B64-2714-41CB-8302-3DFA8376D0C9}" type="presOf" srcId="{C9A36824-A241-46BA-827C-7A74F3628FBA}" destId="{C8C8197E-6305-413D-AE7A-2D765A45E722}"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A2B67B0C-2985-4C99-AA65-FD43BABD8C41}" type="presOf" srcId="{3D89C345-4A0D-4FDC-B5A8-B2FCB828DDAB}" destId="{0BFDD33F-6CF3-4CD5-8EE5-513EC1B17424}" srcOrd="0" destOrd="0" presId="urn:microsoft.com/office/officeart/2005/8/layout/hierarchy4"/>
    <dgm:cxn modelId="{711D3E3F-1E7A-4767-A2D5-030DED4B6251}" srcId="{97A0B946-490A-43F2-B7BC-398AC5A8D2F6}" destId="{C9A36824-A241-46BA-827C-7A74F3628FBA}" srcOrd="0" destOrd="0" parTransId="{1CDE2509-D01C-42B7-AD1F-BFA304C07372}" sibTransId="{70C8FE2B-EB40-447A-9897-5974D90ABCAD}"/>
    <dgm:cxn modelId="{0EC2FFFF-3B8A-4396-A103-CD84B8E53C3D}" srcId="{6E4BDF23-D055-4600-B225-7ECA009E7556}" destId="{DC8ABE38-9E0B-457A-A24A-B3482434ACAB}" srcOrd="0" destOrd="0" parTransId="{66A143F5-070B-4EB2-98E1-744739FD25A0}" sibTransId="{571AE004-CF7E-444E-8136-BDA562AA7234}"/>
    <dgm:cxn modelId="{7127624A-2E19-4F05-9EC9-6EA2C2F4E1AE}" type="presOf" srcId="{512DE50A-C5CC-4902-9E40-2F658F91C541}" destId="{16AF53AE-A193-46B7-A8C5-B79B87F51423}" srcOrd="0" destOrd="0" presId="urn:microsoft.com/office/officeart/2005/8/layout/hierarchy4"/>
    <dgm:cxn modelId="{E03D1616-DADD-4EE5-912F-E248084E2C1D}" srcId="{D351FCBF-967B-4557-978E-7A3222124EA5}" destId="{97A0B946-490A-43F2-B7BC-398AC5A8D2F6}" srcOrd="1" destOrd="0" parTransId="{246A8E06-9666-4BB4-A55E-CABB74F7B8FF}" sibTransId="{CCE8922D-CDBE-4096-A9B9-B27F8CC2E7B1}"/>
    <dgm:cxn modelId="{61D705F4-5E25-4132-A26B-59701A164BE2}" type="presOf" srcId="{E6A4004E-80F4-4DC2-92C6-00E5144B3112}" destId="{DE0F2ACF-EBDB-491E-AD7E-E8AF256FD5B8}" srcOrd="0" destOrd="0" presId="urn:microsoft.com/office/officeart/2005/8/layout/hierarchy4"/>
    <dgm:cxn modelId="{108AE50C-A36E-48C0-ACC7-2A1A1ED1D603}" srcId="{3D89C345-4A0D-4FDC-B5A8-B2FCB828DDAB}" destId="{E6A4004E-80F4-4DC2-92C6-00E5144B3112}" srcOrd="1" destOrd="0" parTransId="{DB4279C4-2925-4F83-B2E9-943ADBA82594}" sibTransId="{87E3764F-5C08-42DD-AC0F-BFFBE2F83A83}"/>
    <dgm:cxn modelId="{CF556B83-D864-4B9F-8A1E-03D44A5E132F}" srcId="{3D89C345-4A0D-4FDC-B5A8-B2FCB828DDAB}" destId="{512DE50A-C5CC-4902-9E40-2F658F91C541}" srcOrd="0" destOrd="0" parTransId="{B4F8CCDA-03A5-404C-8D3C-DB13D614312F}" sibTransId="{DA45B9E8-F93B-44F7-95AA-7CC22F6CBAFD}"/>
    <dgm:cxn modelId="{BC1C4DA4-D0DD-4E4D-B295-0D8E4462F2FE}" type="presOf" srcId="{1A37C2D0-E311-480D-BE74-4A10698CA5CA}" destId="{864DD87F-0B0C-4621-942E-8CB6627B1031}" srcOrd="0" destOrd="0" presId="urn:microsoft.com/office/officeart/2005/8/layout/hierarchy4"/>
    <dgm:cxn modelId="{8B64629C-C208-478E-A921-4EEA73A5FD9C}" type="presOf" srcId="{7B809552-61D5-46C4-AE2B-366B45D082F1}" destId="{92716BD3-3E09-473B-ADE3-18AF8B39E2CD}" srcOrd="0" destOrd="0" presId="urn:microsoft.com/office/officeart/2005/8/layout/hierarchy4"/>
    <dgm:cxn modelId="{23F71356-79A3-463A-A82C-88B2E0F29C58}" type="presOf" srcId="{E321591B-EF22-4B70-A997-F920ADD424A6}" destId="{90BD3D43-1A3B-485E-AFA6-70323627E9FE}" srcOrd="0" destOrd="0" presId="urn:microsoft.com/office/officeart/2005/8/layout/hierarchy4"/>
    <dgm:cxn modelId="{54EC16C4-94F1-4DA1-8192-10A416F0D1CD}" srcId="{31221637-960D-4BD7-97BA-03E24C592427}" destId="{6E4BDF23-D055-4600-B225-7ECA009E7556}" srcOrd="0" destOrd="0" parTransId="{4D02B540-D793-425D-B00D-FED0E450A17E}" sibTransId="{44280126-ADC5-4899-80CA-477D12FABF98}"/>
    <dgm:cxn modelId="{C61C7C70-C98C-4347-8318-1B6811A4EB69}" type="presOf" srcId="{652B5FD8-1DD6-40EB-8F31-CDE12959894B}" destId="{0DD1BF98-FBDB-45B5-B316-4FD42D21DF4F}" srcOrd="0" destOrd="0" presId="urn:microsoft.com/office/officeart/2005/8/layout/hierarchy4"/>
    <dgm:cxn modelId="{B936D558-621F-48A4-BF55-501CC464BD60}" srcId="{07B80F12-EC88-4450-92AF-9C6E79AD2A8D}" destId="{D2FCBC18-222E-4FD3-926D-668B4BBA49C6}" srcOrd="0" destOrd="0" parTransId="{3492710E-D677-4EE0-AC2C-A31BCEDCC036}" sibTransId="{9260EA05-5E42-4184-984B-702F1E6026ED}"/>
    <dgm:cxn modelId="{D27E77A3-C154-4129-85C8-A445D52FDD61}" type="presOf" srcId="{D2FCBC18-222E-4FD3-926D-668B4BBA49C6}" destId="{F9E9D04B-46B0-49DD-B3B4-A1CC7B5D68B8}" srcOrd="0" destOrd="0" presId="urn:microsoft.com/office/officeart/2005/8/layout/hierarchy4"/>
    <dgm:cxn modelId="{067601B4-6CE7-46D0-896C-451C062DF623}" srcId="{D351FCBF-967B-4557-978E-7A3222124EA5}" destId="{31221637-960D-4BD7-97BA-03E24C592427}" srcOrd="0" destOrd="0" parTransId="{0922CFA8-6EA5-46EE-8CE3-4E8D2781AC6C}" sibTransId="{82FB3D4A-C7C5-4943-B9E2-E2FEC0B3A8C6}"/>
    <dgm:cxn modelId="{65407EC4-A36F-4467-AE59-FC8B2548AD02}" srcId="{DC8ABE38-9E0B-457A-A24A-B3482434ACAB}" destId="{E321591B-EF22-4B70-A997-F920ADD424A6}" srcOrd="0" destOrd="0" parTransId="{C74C1044-46DE-469D-906F-4BF972356DB2}" sibTransId="{6C66FFD2-E801-49D4-9517-86F537270F66}"/>
    <dgm:cxn modelId="{A99E1D1E-95C9-4B40-B8CA-4A923574CDBA}" type="presOf" srcId="{07B80F12-EC88-4450-92AF-9C6E79AD2A8D}" destId="{41007D0D-801F-4A09-AF8E-411534AA8476}" srcOrd="0" destOrd="0" presId="urn:microsoft.com/office/officeart/2005/8/layout/hierarchy4"/>
    <dgm:cxn modelId="{D91A3CA4-D361-4087-B0FF-9E7201AE7FA2}" srcId="{C9A36824-A241-46BA-827C-7A74F3628FBA}" destId="{07B80F12-EC88-4450-92AF-9C6E79AD2A8D}" srcOrd="0" destOrd="0" parTransId="{15172A01-0FA8-423B-B369-B76D150C354A}" sibTransId="{FF2B3D85-D9D1-42F7-BE34-BB0DA65E07FD}"/>
    <dgm:cxn modelId="{ECDC7936-577C-48B1-8CED-790A0C7F4017}" type="presOf" srcId="{97A0B946-490A-43F2-B7BC-398AC5A8D2F6}" destId="{B26E7CC7-2BBC-48F3-9F29-076FE0DF794C}" srcOrd="0" destOrd="0" presId="urn:microsoft.com/office/officeart/2005/8/layout/hierarchy4"/>
    <dgm:cxn modelId="{A7E4D084-72C3-4C34-9949-51664D8C61D8}" type="presParOf" srcId="{864DD87F-0B0C-4621-942E-8CB6627B1031}" destId="{0C39856A-F539-4A0A-9A68-83637FEBAC0B}" srcOrd="0" destOrd="0" presId="urn:microsoft.com/office/officeart/2005/8/layout/hierarchy4"/>
    <dgm:cxn modelId="{F935967F-001D-41C0-9E41-2E3EFC4E2D20}" type="presParOf" srcId="{0C39856A-F539-4A0A-9A68-83637FEBAC0B}" destId="{8CCC63E9-78E3-42CF-8177-76D5E588906A}" srcOrd="0" destOrd="0" presId="urn:microsoft.com/office/officeart/2005/8/layout/hierarchy4"/>
    <dgm:cxn modelId="{508ED45A-E47A-4AE8-8225-5D5DBEE9F774}" type="presParOf" srcId="{0C39856A-F539-4A0A-9A68-83637FEBAC0B}" destId="{B9A4D6C6-8648-453E-93F2-931661CD5112}" srcOrd="1" destOrd="0" presId="urn:microsoft.com/office/officeart/2005/8/layout/hierarchy4"/>
    <dgm:cxn modelId="{98320DCF-AD2E-442D-BE81-F98BD2357E2E}" type="presParOf" srcId="{0C39856A-F539-4A0A-9A68-83637FEBAC0B}" destId="{BE32FA8B-7078-4ADB-B5C0-7CD6AA1E3302}" srcOrd="2" destOrd="0" presId="urn:microsoft.com/office/officeart/2005/8/layout/hierarchy4"/>
    <dgm:cxn modelId="{DA0119CF-95ED-4229-A8C7-14F5A49F6376}" type="presParOf" srcId="{BE32FA8B-7078-4ADB-B5C0-7CD6AA1E3302}" destId="{53904001-7DD1-41E8-8A1B-B8FE436F89A6}" srcOrd="0" destOrd="0" presId="urn:microsoft.com/office/officeart/2005/8/layout/hierarchy4"/>
    <dgm:cxn modelId="{13892F24-3E73-47DD-AA5C-1878BF9F4C94}" type="presParOf" srcId="{53904001-7DD1-41E8-8A1B-B8FE436F89A6}" destId="{EB0C10EA-E065-41A1-9B13-E8E04F32F921}" srcOrd="0" destOrd="0" presId="urn:microsoft.com/office/officeart/2005/8/layout/hierarchy4"/>
    <dgm:cxn modelId="{2D331EC7-B494-477B-BF1D-2CEBF4FA9ABA}" type="presParOf" srcId="{53904001-7DD1-41E8-8A1B-B8FE436F89A6}" destId="{CCD07A17-59AC-468E-AC54-91FD51AAE356}" srcOrd="1" destOrd="0" presId="urn:microsoft.com/office/officeart/2005/8/layout/hierarchy4"/>
    <dgm:cxn modelId="{99F637E4-F574-4894-8843-61E6BA9B6250}" type="presParOf" srcId="{53904001-7DD1-41E8-8A1B-B8FE436F89A6}" destId="{2D1A2F93-8BE8-4351-AA35-B8D30954E047}" srcOrd="2" destOrd="0" presId="urn:microsoft.com/office/officeart/2005/8/layout/hierarchy4"/>
    <dgm:cxn modelId="{45ECAD2F-DCAE-4856-85CD-1E6216D436C9}" type="presParOf" srcId="{2D1A2F93-8BE8-4351-AA35-B8D30954E047}" destId="{91AAF779-FB15-41FF-98C5-E7A5B463660F}" srcOrd="0" destOrd="0" presId="urn:microsoft.com/office/officeart/2005/8/layout/hierarchy4"/>
    <dgm:cxn modelId="{DA275904-E7FB-4554-824F-D53647402DED}" type="presParOf" srcId="{91AAF779-FB15-41FF-98C5-E7A5B463660F}" destId="{553B4E58-AF68-434D-AE6A-08D572D24E47}" srcOrd="0" destOrd="0" presId="urn:microsoft.com/office/officeart/2005/8/layout/hierarchy4"/>
    <dgm:cxn modelId="{48B6DF9F-0521-4EB8-BCA9-97B67D80C109}" type="presParOf" srcId="{91AAF779-FB15-41FF-98C5-E7A5B463660F}" destId="{3A11E530-4E37-4546-B56B-C0E045113627}" srcOrd="1" destOrd="0" presId="urn:microsoft.com/office/officeart/2005/8/layout/hierarchy4"/>
    <dgm:cxn modelId="{4ED02A55-371E-43F2-B7FE-4EE27E524DCA}" type="presParOf" srcId="{91AAF779-FB15-41FF-98C5-E7A5B463660F}" destId="{6E09CDF5-8133-447C-A33F-A36734CC5BAE}" srcOrd="2" destOrd="0" presId="urn:microsoft.com/office/officeart/2005/8/layout/hierarchy4"/>
    <dgm:cxn modelId="{23332CB3-CC30-40B8-90BC-58B03CF06BC9}" type="presParOf" srcId="{6E09CDF5-8133-447C-A33F-A36734CC5BAE}" destId="{53E5BB48-9297-49AA-A2D0-7034D533C052}" srcOrd="0" destOrd="0" presId="urn:microsoft.com/office/officeart/2005/8/layout/hierarchy4"/>
    <dgm:cxn modelId="{4F6057C6-D056-46EA-A3E7-B18E0267E9E6}" type="presParOf" srcId="{53E5BB48-9297-49AA-A2D0-7034D533C052}" destId="{F283F61B-524B-402A-8475-C33316F6D7A4}" srcOrd="0" destOrd="0" presId="urn:microsoft.com/office/officeart/2005/8/layout/hierarchy4"/>
    <dgm:cxn modelId="{7ACE77A7-AA3A-449A-B42D-6713E38989B3}" type="presParOf" srcId="{53E5BB48-9297-49AA-A2D0-7034D533C052}" destId="{9F1D1DB6-C76A-4E95-9F38-78601B37981D}" srcOrd="1" destOrd="0" presId="urn:microsoft.com/office/officeart/2005/8/layout/hierarchy4"/>
    <dgm:cxn modelId="{7AB8A1D4-B9C2-45F3-B67F-A3C824519868}" type="presParOf" srcId="{53E5BB48-9297-49AA-A2D0-7034D533C052}" destId="{3CF2A828-D072-4004-8126-C518020B7EB1}" srcOrd="2" destOrd="0" presId="urn:microsoft.com/office/officeart/2005/8/layout/hierarchy4"/>
    <dgm:cxn modelId="{3805A6F3-CC8B-4E45-9C40-85D6BE67A8B7}" type="presParOf" srcId="{3CF2A828-D072-4004-8126-C518020B7EB1}" destId="{92F27F9C-FC65-4FA6-95B7-88DA3A778C96}" srcOrd="0" destOrd="0" presId="urn:microsoft.com/office/officeart/2005/8/layout/hierarchy4"/>
    <dgm:cxn modelId="{F75DED43-9D27-48C6-B13B-2AA1BFC0E036}" type="presParOf" srcId="{92F27F9C-FC65-4FA6-95B7-88DA3A778C96}" destId="{90BD3D43-1A3B-485E-AFA6-70323627E9FE}" srcOrd="0" destOrd="0" presId="urn:microsoft.com/office/officeart/2005/8/layout/hierarchy4"/>
    <dgm:cxn modelId="{92909560-341A-4A04-B52A-99F21C091E2A}" type="presParOf" srcId="{92F27F9C-FC65-4FA6-95B7-88DA3A778C96}" destId="{8B39B552-1478-4372-B458-763D7F5D1FFF}" srcOrd="1" destOrd="0" presId="urn:microsoft.com/office/officeart/2005/8/layout/hierarchy4"/>
    <dgm:cxn modelId="{BD73AB99-295A-4C41-9A89-0D3265B7B936}" type="presParOf" srcId="{92F27F9C-FC65-4FA6-95B7-88DA3A778C96}" destId="{0DA08D53-8029-4837-B719-F3B3638477EE}" srcOrd="2" destOrd="0" presId="urn:microsoft.com/office/officeart/2005/8/layout/hierarchy4"/>
    <dgm:cxn modelId="{0B0A9436-65A1-4CEB-A988-38F9460EB602}" type="presParOf" srcId="{0DA08D53-8029-4837-B719-F3B3638477EE}" destId="{507CAB7A-9F39-457C-BEC3-5B3BFB169094}" srcOrd="0" destOrd="0" presId="urn:microsoft.com/office/officeart/2005/8/layout/hierarchy4"/>
    <dgm:cxn modelId="{26E094D9-BE5C-40DD-8B75-2B48116CBAB7}" type="presParOf" srcId="{507CAB7A-9F39-457C-BEC3-5B3BFB169094}" destId="{E46628DA-DFCB-494E-9EDB-9DEB3E961771}" srcOrd="0" destOrd="0" presId="urn:microsoft.com/office/officeart/2005/8/layout/hierarchy4"/>
    <dgm:cxn modelId="{AF12E5D6-070F-4796-AAFD-5D7144040BD6}" type="presParOf" srcId="{507CAB7A-9F39-457C-BEC3-5B3BFB169094}" destId="{E8E4A673-71C9-45AE-9B5F-AE8A221A53FE}" srcOrd="1" destOrd="0" presId="urn:microsoft.com/office/officeart/2005/8/layout/hierarchy4"/>
    <dgm:cxn modelId="{69F0792F-28ED-4C06-9B92-6635D756DBE1}" type="presParOf" srcId="{BE32FA8B-7078-4ADB-B5C0-7CD6AA1E3302}" destId="{302C6254-D9E3-4E9C-98CA-69DAA8FB6C4F}" srcOrd="1" destOrd="0" presId="urn:microsoft.com/office/officeart/2005/8/layout/hierarchy4"/>
    <dgm:cxn modelId="{2D6CAF13-AA27-4BC7-82E3-166E7372B15E}" type="presParOf" srcId="{BE32FA8B-7078-4ADB-B5C0-7CD6AA1E3302}" destId="{1301DEFC-B0F2-4879-8FB4-609AD591B67D}" srcOrd="2" destOrd="0" presId="urn:microsoft.com/office/officeart/2005/8/layout/hierarchy4"/>
    <dgm:cxn modelId="{1907E1FA-2012-4652-8701-F29AA22073CF}" type="presParOf" srcId="{1301DEFC-B0F2-4879-8FB4-609AD591B67D}" destId="{B26E7CC7-2BBC-48F3-9F29-076FE0DF794C}" srcOrd="0" destOrd="0" presId="urn:microsoft.com/office/officeart/2005/8/layout/hierarchy4"/>
    <dgm:cxn modelId="{2B25C867-5A71-4D53-BAC3-407BB4F6B6F8}" type="presParOf" srcId="{1301DEFC-B0F2-4879-8FB4-609AD591B67D}" destId="{89B8FA12-C3E5-4D91-85E6-CF05718FB3FB}" srcOrd="1" destOrd="0" presId="urn:microsoft.com/office/officeart/2005/8/layout/hierarchy4"/>
    <dgm:cxn modelId="{E75E3FEF-0A9D-4B9C-8730-BA180604067F}" type="presParOf" srcId="{1301DEFC-B0F2-4879-8FB4-609AD591B67D}" destId="{49DF8F33-00C8-4C57-947D-6FB295BC5E0B}" srcOrd="2" destOrd="0" presId="urn:microsoft.com/office/officeart/2005/8/layout/hierarchy4"/>
    <dgm:cxn modelId="{2D187A94-A613-4F7D-BDE2-2D4EA89BDA28}" type="presParOf" srcId="{49DF8F33-00C8-4C57-947D-6FB295BC5E0B}" destId="{8935F7D5-9BD6-42CA-8CA0-72E057D6B34D}" srcOrd="0" destOrd="0" presId="urn:microsoft.com/office/officeart/2005/8/layout/hierarchy4"/>
    <dgm:cxn modelId="{F968BA71-DD63-41C7-BF97-749E4AF2D06B}" type="presParOf" srcId="{8935F7D5-9BD6-42CA-8CA0-72E057D6B34D}" destId="{C8C8197E-6305-413D-AE7A-2D765A45E722}" srcOrd="0" destOrd="0" presId="urn:microsoft.com/office/officeart/2005/8/layout/hierarchy4"/>
    <dgm:cxn modelId="{1622A42C-E557-4594-8F37-CE7243F95781}" type="presParOf" srcId="{8935F7D5-9BD6-42CA-8CA0-72E057D6B34D}" destId="{061220AE-192D-4E38-A132-972960C5CC49}" srcOrd="1" destOrd="0" presId="urn:microsoft.com/office/officeart/2005/8/layout/hierarchy4"/>
    <dgm:cxn modelId="{ACFB951B-BA31-4031-AE95-6BF1C9F51F82}" type="presParOf" srcId="{8935F7D5-9BD6-42CA-8CA0-72E057D6B34D}" destId="{92B55F50-B7C7-40CA-A676-330B451225D2}" srcOrd="2" destOrd="0" presId="urn:microsoft.com/office/officeart/2005/8/layout/hierarchy4"/>
    <dgm:cxn modelId="{82FA77D2-6983-4FD9-B35B-A0B53FE0B2BE}" type="presParOf" srcId="{92B55F50-B7C7-40CA-A676-330B451225D2}" destId="{35AECF87-FCFB-4ACB-96D6-B593F5641AED}" srcOrd="0" destOrd="0" presId="urn:microsoft.com/office/officeart/2005/8/layout/hierarchy4"/>
    <dgm:cxn modelId="{9F8DFF91-78B5-4816-B2F4-1553C4DCD22E}" type="presParOf" srcId="{35AECF87-FCFB-4ACB-96D6-B593F5641AED}" destId="{41007D0D-801F-4A09-AF8E-411534AA8476}" srcOrd="0" destOrd="0" presId="urn:microsoft.com/office/officeart/2005/8/layout/hierarchy4"/>
    <dgm:cxn modelId="{EB6D1057-56FF-42C5-9DD9-E3BCB9DEF021}" type="presParOf" srcId="{35AECF87-FCFB-4ACB-96D6-B593F5641AED}" destId="{204A399F-7321-43B8-99D7-EB24DA528AC7}" srcOrd="1" destOrd="0" presId="urn:microsoft.com/office/officeart/2005/8/layout/hierarchy4"/>
    <dgm:cxn modelId="{B73D068F-C4D1-42C4-ADB7-25D9E5D555AA}" type="presParOf" srcId="{35AECF87-FCFB-4ACB-96D6-B593F5641AED}" destId="{70896AFF-AE5D-4C5D-9E92-EA5E0AE6454E}" srcOrd="2" destOrd="0" presId="urn:microsoft.com/office/officeart/2005/8/layout/hierarchy4"/>
    <dgm:cxn modelId="{BA50DC9B-C507-4FD9-9B34-70C3327F3B91}" type="presParOf" srcId="{70896AFF-AE5D-4C5D-9E92-EA5E0AE6454E}" destId="{CEED6D9A-04A1-4013-8A9C-7F3C1EA88855}" srcOrd="0" destOrd="0" presId="urn:microsoft.com/office/officeart/2005/8/layout/hierarchy4"/>
    <dgm:cxn modelId="{A6186961-BD3D-423E-92EA-1A4D5FFBCFBB}" type="presParOf" srcId="{CEED6D9A-04A1-4013-8A9C-7F3C1EA88855}" destId="{F9E9D04B-46B0-49DD-B3B4-A1CC7B5D68B8}" srcOrd="0" destOrd="0" presId="urn:microsoft.com/office/officeart/2005/8/layout/hierarchy4"/>
    <dgm:cxn modelId="{DD836213-E505-4D27-B3AB-49220B2195A3}" type="presParOf" srcId="{CEED6D9A-04A1-4013-8A9C-7F3C1EA88855}" destId="{7A4001F8-1841-4826-A141-B716959DE3A5}" srcOrd="1" destOrd="0" presId="urn:microsoft.com/office/officeart/2005/8/layout/hierarchy4"/>
    <dgm:cxn modelId="{7787F135-4818-43EE-BBDF-9A741B562E37}" type="presParOf" srcId="{CEED6D9A-04A1-4013-8A9C-7F3C1EA88855}" destId="{B636A10E-9A02-4241-A5B7-4275E34F1C4A}" srcOrd="2" destOrd="0" presId="urn:microsoft.com/office/officeart/2005/8/layout/hierarchy4"/>
    <dgm:cxn modelId="{18A12A8F-3EB5-48C7-A704-C0EA66A09326}" type="presParOf" srcId="{B636A10E-9A02-4241-A5B7-4275E34F1C4A}" destId="{D8B159D6-75BF-4D23-81EF-9AD63DE90941}" srcOrd="0" destOrd="0" presId="urn:microsoft.com/office/officeart/2005/8/layout/hierarchy4"/>
    <dgm:cxn modelId="{46EC0A52-7B78-4974-B515-A3D20FD756F9}" type="presParOf" srcId="{D8B159D6-75BF-4D23-81EF-9AD63DE90941}" destId="{92716BD3-3E09-473B-ADE3-18AF8B39E2CD}" srcOrd="0" destOrd="0" presId="urn:microsoft.com/office/officeart/2005/8/layout/hierarchy4"/>
    <dgm:cxn modelId="{1A9BE260-9E88-401B-A615-122CCB806D49}" type="presParOf" srcId="{D8B159D6-75BF-4D23-81EF-9AD63DE90941}" destId="{AA24CAAC-A207-4FF0-AEF8-9AD2FF1446F6}" srcOrd="1" destOrd="0" presId="urn:microsoft.com/office/officeart/2005/8/layout/hierarchy4"/>
    <dgm:cxn modelId="{62EDA8EC-41D0-4D30-B9CB-F6C63E095D63}" type="presParOf" srcId="{BE32FA8B-7078-4ADB-B5C0-7CD6AA1E3302}" destId="{2F7AFC3D-37A5-44D2-8EA0-09D7BD981C9A}" srcOrd="3" destOrd="0" presId="urn:microsoft.com/office/officeart/2005/8/layout/hierarchy4"/>
    <dgm:cxn modelId="{3A807C2F-1382-4597-9B55-E7A0439ED7D8}" type="presParOf" srcId="{BE32FA8B-7078-4ADB-B5C0-7CD6AA1E3302}" destId="{EB7B46BE-F43B-4A1E-A669-F6C825738262}" srcOrd="4" destOrd="0" presId="urn:microsoft.com/office/officeart/2005/8/layout/hierarchy4"/>
    <dgm:cxn modelId="{51EB4291-2ACC-409A-99E0-E148CE631102}" type="presParOf" srcId="{EB7B46BE-F43B-4A1E-A669-F6C825738262}" destId="{0DD1BF98-FBDB-45B5-B316-4FD42D21DF4F}" srcOrd="0" destOrd="0" presId="urn:microsoft.com/office/officeart/2005/8/layout/hierarchy4"/>
    <dgm:cxn modelId="{06B20265-18C8-4764-89B5-AAE35B6ED665}" type="presParOf" srcId="{EB7B46BE-F43B-4A1E-A669-F6C825738262}" destId="{37DE613C-4717-4CFA-B98F-C28711672B0D}" srcOrd="1" destOrd="0" presId="urn:microsoft.com/office/officeart/2005/8/layout/hierarchy4"/>
    <dgm:cxn modelId="{B9608A19-4BE3-44CE-B7C0-CA5953790427}" type="presParOf" srcId="{EB7B46BE-F43B-4A1E-A669-F6C825738262}" destId="{9FC550D5-B102-4FE7-8DB4-D04CBBB0C7E4}" srcOrd="2" destOrd="0" presId="urn:microsoft.com/office/officeart/2005/8/layout/hierarchy4"/>
    <dgm:cxn modelId="{93CE5B76-0D44-4A07-9A2A-1009C4284D93}" type="presParOf" srcId="{9FC550D5-B102-4FE7-8DB4-D04CBBB0C7E4}" destId="{A3A10215-C023-4B61-9DD1-CE3FDB812CEB}" srcOrd="0" destOrd="0" presId="urn:microsoft.com/office/officeart/2005/8/layout/hierarchy4"/>
    <dgm:cxn modelId="{D262612E-4709-43DC-BE20-E32B3049D849}" type="presParOf" srcId="{A3A10215-C023-4B61-9DD1-CE3FDB812CEB}" destId="{0BFDD33F-6CF3-4CD5-8EE5-513EC1B17424}" srcOrd="0" destOrd="0" presId="urn:microsoft.com/office/officeart/2005/8/layout/hierarchy4"/>
    <dgm:cxn modelId="{403903E9-0AF8-4994-8FC0-A43E9AA6D3FB}" type="presParOf" srcId="{A3A10215-C023-4B61-9DD1-CE3FDB812CEB}" destId="{AE2BDA44-B1F5-4722-A82E-C0EADD553D57}" srcOrd="1" destOrd="0" presId="urn:microsoft.com/office/officeart/2005/8/layout/hierarchy4"/>
    <dgm:cxn modelId="{245D921F-0DFD-457E-812C-C24F48F138E2}" type="presParOf" srcId="{A3A10215-C023-4B61-9DD1-CE3FDB812CEB}" destId="{23786150-4A0F-4CAD-9BF8-2CF4EFC51B7B}" srcOrd="2" destOrd="0" presId="urn:microsoft.com/office/officeart/2005/8/layout/hierarchy4"/>
    <dgm:cxn modelId="{39777224-E1A6-4A3D-875F-861FA72B30FF}" type="presParOf" srcId="{23786150-4A0F-4CAD-9BF8-2CF4EFC51B7B}" destId="{DADA4FF1-9FF7-464B-A160-85E2006D66AB}" srcOrd="0" destOrd="0" presId="urn:microsoft.com/office/officeart/2005/8/layout/hierarchy4"/>
    <dgm:cxn modelId="{D162612C-C887-4F86-B620-66C9AC2E689D}" type="presParOf" srcId="{DADA4FF1-9FF7-464B-A160-85E2006D66AB}" destId="{16AF53AE-A193-46B7-A8C5-B79B87F51423}" srcOrd="0" destOrd="0" presId="urn:microsoft.com/office/officeart/2005/8/layout/hierarchy4"/>
    <dgm:cxn modelId="{84FEF7AD-536E-4411-8755-DF988475FF66}" type="presParOf" srcId="{DADA4FF1-9FF7-464B-A160-85E2006D66AB}" destId="{F0F81DCE-BBAF-4448-8C06-FE929F6EFD50}" srcOrd="1" destOrd="0" presId="urn:microsoft.com/office/officeart/2005/8/layout/hierarchy4"/>
    <dgm:cxn modelId="{5A06601E-A717-4D20-B3AA-A3E0035ED71B}" type="presParOf" srcId="{DADA4FF1-9FF7-464B-A160-85E2006D66AB}" destId="{C7882690-B9B4-4E7B-9A8D-7E4FA15239D1}" srcOrd="2" destOrd="0" presId="urn:microsoft.com/office/officeart/2005/8/layout/hierarchy4"/>
    <dgm:cxn modelId="{F00FB304-7E27-4A85-A942-E9D4C406E88E}" type="presParOf" srcId="{C7882690-B9B4-4E7B-9A8D-7E4FA15239D1}" destId="{59E9A1C9-BF43-46B0-BA12-280660F3E0B5}" srcOrd="0" destOrd="0" presId="urn:microsoft.com/office/officeart/2005/8/layout/hierarchy4"/>
    <dgm:cxn modelId="{9650482D-9C7B-4ABE-A8D5-1579D74C0B71}" type="presParOf" srcId="{59E9A1C9-BF43-46B0-BA12-280660F3E0B5}" destId="{26A96B2E-8431-4887-87F9-A88D05F1F01E}" srcOrd="0" destOrd="0" presId="urn:microsoft.com/office/officeart/2005/8/layout/hierarchy4"/>
    <dgm:cxn modelId="{1ED3EFE6-0FF4-4B3B-BDE9-13299AA91EED}" type="presParOf" srcId="{59E9A1C9-BF43-46B0-BA12-280660F3E0B5}" destId="{8C91A089-9E02-46C5-B968-BACB80AECC4C}" srcOrd="1" destOrd="0" presId="urn:microsoft.com/office/officeart/2005/8/layout/hierarchy4"/>
    <dgm:cxn modelId="{230D3C74-2593-4F7C-B7C6-F142A0C3E6E8}" type="presParOf" srcId="{23786150-4A0F-4CAD-9BF8-2CF4EFC51B7B}" destId="{ED64273D-9901-4B79-8EAD-E2E2B25676A8}" srcOrd="1" destOrd="0" presId="urn:microsoft.com/office/officeart/2005/8/layout/hierarchy4"/>
    <dgm:cxn modelId="{778B047C-75C9-47C3-8F00-CA95878C94E0}" type="presParOf" srcId="{23786150-4A0F-4CAD-9BF8-2CF4EFC51B7B}" destId="{306F713D-A4D4-4558-A31F-4207A724EBFB}" srcOrd="2" destOrd="0" presId="urn:microsoft.com/office/officeart/2005/8/layout/hierarchy4"/>
    <dgm:cxn modelId="{2CB2CFEB-6B61-4C75-B44C-2B16874B6B24}" type="presParOf" srcId="{306F713D-A4D4-4558-A31F-4207A724EBFB}" destId="{DE0F2ACF-EBDB-491E-AD7E-E8AF256FD5B8}" srcOrd="0" destOrd="0" presId="urn:microsoft.com/office/officeart/2005/8/layout/hierarchy4"/>
    <dgm:cxn modelId="{E63C5A67-D911-4A51-8FB6-AB20EAE284C4}" type="presParOf" srcId="{306F713D-A4D4-4558-A31F-4207A724EBFB}" destId="{5EF4C746-ADB2-4AF1-A55B-018189DB40B8}"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p>
      </dgm:t>
    </dgm:pt>
    <dgm:pt modelId="{E900975D-4121-430B-8FA3-BEFE3EC45817}" type="sibTrans" cxnId="{177B1604-DECB-437F-BD0A-A555EEF6E09F}">
      <dgm:prSet/>
      <dgm:spPr/>
      <dgm:t>
        <a:bodyPr/>
        <a:lstStyle/>
        <a:p>
          <a:endParaRPr lang="ru-RU" sz="1100" b="1"/>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p>
      </dgm:t>
    </dgm:pt>
    <dgm:pt modelId="{C6F24F42-97B0-4B65-A4C6-FEB3AD0E1596}" type="sibTrans" cxnId="{85E56FFB-E071-40C7-BFC1-E9508A75A379}">
      <dgm:prSet/>
      <dgm:spPr/>
      <dgm:t>
        <a:bodyPr/>
        <a:lstStyle/>
        <a:p>
          <a:endParaRPr lang="ru-RU" sz="1100" b="1"/>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p>
      </dgm:t>
    </dgm:pt>
    <dgm:pt modelId="{A670FA7C-7403-44C0-BA19-83B2BA693E61}" type="sibTrans" cxnId="{605000A8-E9A8-4E12-A1C8-8FA726E7C9AE}">
      <dgm:prSet/>
      <dgm:spPr/>
      <dgm:t>
        <a:bodyPr/>
        <a:lstStyle/>
        <a:p>
          <a:endParaRPr lang="ru-RU" sz="1100" b="1"/>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в числе 10 регионов России</a:t>
          </a:r>
        </a:p>
      </dgm:t>
    </dgm:pt>
    <dgm:pt modelId="{F22CCE59-9B42-4DA2-949C-34E1E0586A20}" type="parTrans" cxnId="{C28CBCF7-3139-40F7-B426-1830BB2434D9}">
      <dgm:prSet/>
      <dgm:spPr/>
      <dgm:t>
        <a:bodyPr/>
        <a:lstStyle/>
        <a:p>
          <a:endParaRPr lang="ru-RU" sz="1100" b="1"/>
        </a:p>
      </dgm:t>
    </dgm:pt>
    <dgm:pt modelId="{01E5FF1C-8ED4-4ED1-A0DD-0AA37640AF28}" type="sibTrans" cxnId="{C28CBCF7-3139-40F7-B426-1830BB2434D9}">
      <dgm:prSet/>
      <dgm:spPr/>
      <dgm:t>
        <a:bodyPr/>
        <a:lstStyle/>
        <a:p>
          <a:endParaRPr lang="ru-RU" sz="1100" b="1"/>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в числе 10 регионов России</a:t>
          </a:r>
        </a:p>
      </dgm:t>
    </dgm:pt>
    <dgm:pt modelId="{64F31578-307B-4AF8-9DDD-FA0365BF46F7}" type="parTrans" cxnId="{EFA08DB9-2A00-43D3-B718-DCFAD41C9E5B}">
      <dgm:prSet/>
      <dgm:spPr/>
      <dgm:t>
        <a:bodyPr/>
        <a:lstStyle/>
        <a:p>
          <a:endParaRPr lang="ru-RU" sz="1100" b="1"/>
        </a:p>
      </dgm:t>
    </dgm:pt>
    <dgm:pt modelId="{EE696C4B-FDDD-492E-99F0-85F84DCD2C36}" type="sibTrans" cxnId="{EFA08DB9-2A00-43D3-B718-DCFAD41C9E5B}">
      <dgm:prSet/>
      <dgm:spPr/>
      <dgm:t>
        <a:bodyPr/>
        <a:lstStyle/>
        <a:p>
          <a:endParaRPr lang="ru-RU" sz="1100" b="1"/>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68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p>
      </dgm:t>
    </dgm:pt>
    <dgm:pt modelId="{3BBBAA4F-305C-4E5F-BBCB-DE1B8ED5978A}" type="sibTrans" cxnId="{7C2E5991-6D03-4679-BB46-318B01A66142}">
      <dgm:prSet/>
      <dgm:spPr/>
      <dgm:t>
        <a:bodyPr/>
        <a:lstStyle/>
        <a:p>
          <a:endParaRPr lang="ru-RU" sz="1100" b="1"/>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67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p>
      </dgm:t>
    </dgm:pt>
    <dgm:pt modelId="{844E05AD-2AB6-4319-9130-67827496C360}" type="sibTrans" cxnId="{8F1F720A-D988-4739-9FFF-05E5C9E9A372}">
      <dgm:prSet/>
      <dgm:spPr/>
      <dgm:t>
        <a:bodyPr/>
        <a:lstStyle/>
        <a:p>
          <a:endParaRPr lang="ru-RU" sz="1100" b="1"/>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75</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p>
      </dgm:t>
    </dgm:pt>
    <dgm:pt modelId="{59CBCFDE-87C7-4CA0-895C-10567390C816}" type="sibTrans" cxnId="{63612CDA-BBAA-48D8-BF07-558BDAD747A0}">
      <dgm:prSet/>
      <dgm:spPr/>
      <dgm:t>
        <a:bodyPr/>
        <a:lstStyle/>
        <a:p>
          <a:endParaRPr lang="ru-RU" sz="1100" b="1"/>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76</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p>
      </dgm:t>
    </dgm:pt>
    <dgm:pt modelId="{26501B87-1556-4F1B-A703-D81F2BA2DB5B}" type="sibTrans" cxnId="{B7EC6DDD-6433-44EC-9FD5-BD8BA88E6613}">
      <dgm:prSet/>
      <dgm:spPr/>
      <dgm:t>
        <a:bodyPr/>
        <a:lstStyle/>
        <a:p>
          <a:endParaRPr lang="ru-RU" sz="1100" b="1"/>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46</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p>
      </dgm:t>
    </dgm:pt>
    <dgm:pt modelId="{F7E1C861-8795-4EA1-A76A-EE2CB6232346}" type="sibTrans" cxnId="{0DC76281-AE6D-4D6E-81A2-1B2B3B2AF0AA}">
      <dgm:prSet/>
      <dgm:spPr/>
      <dgm:t>
        <a:bodyPr/>
        <a:lstStyle/>
        <a:p>
          <a:endParaRPr lang="ru-RU" sz="1100" b="1"/>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52</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p>
      </dgm:t>
    </dgm:pt>
    <dgm:pt modelId="{A52C1518-95AA-4EDF-99FF-93D999EDDD4A}" type="sibTrans" cxnId="{F1D9D270-AECF-4F03-87DB-1FE8BCAFEC8D}">
      <dgm:prSet/>
      <dgm:spPr/>
      <dgm:t>
        <a:bodyPr/>
        <a:lstStyle/>
        <a:p>
          <a:endParaRPr lang="ru-RU" sz="1100" b="1"/>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40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p>
      </dgm:t>
    </dgm:pt>
    <dgm:pt modelId="{B132F376-D606-4DE2-9BBB-04499697516A}" type="sibTrans" cxnId="{3309F21D-4431-4903-BB3C-90427A73504C}">
      <dgm:prSet/>
      <dgm:spPr/>
      <dgm:t>
        <a:bodyPr/>
        <a:lstStyle/>
        <a:p>
          <a:endParaRPr lang="ru-RU" sz="1100" b="1"/>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50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p>
      </dgm:t>
    </dgm:pt>
    <dgm:pt modelId="{2FD537BC-8C4D-4BAF-9555-CDCB9FCAC8F1}" type="sibTrans" cxnId="{15B242EC-11A3-40F7-B2A4-A7E917E37951}">
      <dgm:prSet/>
      <dgm:spPr/>
      <dgm:t>
        <a:bodyPr/>
        <a:lstStyle/>
        <a:p>
          <a:endParaRPr lang="ru-RU" sz="1100" b="1"/>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p>
      </dgm:t>
    </dgm:pt>
    <dgm:pt modelId="{35694793-DDF3-4ECC-9AA3-AC178B8D026F}" type="sibTrans" cxnId="{C6FEAE20-8BA5-48CC-BD38-7150DFBE6AEC}">
      <dgm:prSet/>
      <dgm:spPr/>
      <dgm:t>
        <a:bodyPr/>
        <a:lstStyle/>
        <a:p>
          <a:endParaRPr lang="ru-RU"/>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p>
      </dgm:t>
    </dgm:pt>
    <dgm:pt modelId="{FA1CF671-CE5A-43BE-A489-E153F0F8811C}" type="sibTrans" cxnId="{A87D5022-47CD-4FFB-9BAD-37B8F3D26BB3}">
      <dgm:prSet/>
      <dgm:spPr/>
      <dgm:t>
        <a:bodyPr/>
        <a:lstStyle/>
        <a:p>
          <a:endParaRPr lang="ru-RU"/>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p>
      </dgm:t>
    </dgm:pt>
    <dgm:pt modelId="{7097F666-B696-4074-BF8E-24ADA840ED3B}" type="sibTrans" cxnId="{23044D7B-7184-4077-9554-9305FEDD03E9}">
      <dgm:prSet/>
      <dgm:spPr/>
      <dgm:t>
        <a:bodyPr/>
        <a:lstStyle/>
        <a:p>
          <a:endParaRPr lang="ru-RU"/>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p>
      </dgm:t>
    </dgm:pt>
    <dgm:pt modelId="{42D8C6A1-5C03-413A-99EF-223F18F536EB}" type="sibTrans" cxnId="{6097BCC7-A1B5-404F-B699-13105664B528}">
      <dgm:prSet/>
      <dgm:spPr/>
      <dgm:t>
        <a:bodyPr/>
        <a:lstStyle/>
        <a:p>
          <a:endParaRPr lang="ru-RU"/>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74</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p>
      </dgm:t>
    </dgm:pt>
    <dgm:pt modelId="{4CC6C1EC-DF57-4C81-9B03-3A17304C52E6}" type="sibTrans" cxnId="{44D2D85A-6F4C-4ABC-8C2D-B28977898080}">
      <dgm:prSet/>
      <dgm:spPr/>
      <dgm:t>
        <a:bodyPr/>
        <a:lstStyle/>
        <a:p>
          <a:endParaRPr lang="ru-RU"/>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81</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p>
      </dgm:t>
    </dgm:pt>
    <dgm:pt modelId="{7319F631-09B1-48CB-BAF7-8445C5AC1618}" type="sibTrans" cxnId="{9D786EF0-2F4F-40F5-8C60-398E9181FD35}">
      <dgm:prSet/>
      <dgm:spPr/>
      <dgm:t>
        <a:bodyPr/>
        <a:lstStyle/>
        <a:p>
          <a:endParaRPr lang="ru-RU"/>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51</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p>
      </dgm:t>
    </dgm:pt>
    <dgm:pt modelId="{1FD46F6E-8EE6-451E-A6B4-3FA6056BD416}" type="sibTrans" cxnId="{563B7135-C296-437E-86BC-71C9BF75CBD3}">
      <dgm:prSet/>
      <dgm:spPr/>
      <dgm:t>
        <a:bodyPr/>
        <a:lstStyle/>
        <a:p>
          <a:endParaRPr lang="ru-RU"/>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60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p>
      </dgm:t>
    </dgm:pt>
    <dgm:pt modelId="{EA539CAD-DFF5-47A4-8411-B337C730B6B2}" type="sibTrans" cxnId="{2E3A4B0A-C6F1-498B-A616-AF6C3935B080}">
      <dgm:prSet/>
      <dgm:spPr/>
      <dgm:t>
        <a:bodyPr/>
        <a:lstStyle/>
        <a:p>
          <a:endParaRPr lang="ru-RU"/>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dirty="0" smtClean="0">
            <a:solidFill>
              <a:schemeClr val="tx1"/>
            </a:solidFill>
            <a:latin typeface="Times New Roman" panose="02020603050405020304" pitchFamily="18" charset="0"/>
            <a:cs typeface="Times New Roman" panose="02020603050405020304" pitchFamily="18" charset="0"/>
          </a:endParaRPr>
        </a:p>
      </dgm:t>
    </dgm:pt>
    <dgm:pt modelId="{8DBEE901-4D78-4181-A6DB-04DBE5AFC449}" type="parTrans" cxnId="{D0FADE0F-F15B-45EB-BE1E-1190009A8ABD}">
      <dgm:prSet/>
      <dgm:spPr/>
      <dgm:t>
        <a:bodyPr/>
        <a:lstStyle/>
        <a:p>
          <a:endParaRPr lang="ru-RU"/>
        </a:p>
      </dgm:t>
    </dgm:pt>
    <dgm:pt modelId="{571AFEDE-AA12-4634-A6F3-33BC4E236E19}" type="sibTrans" cxnId="{D0FADE0F-F15B-45EB-BE1E-1190009A8ABD}">
      <dgm:prSet/>
      <dgm:spPr/>
      <dgm:t>
        <a:bodyPr/>
        <a:lstStyle/>
        <a:p>
          <a:endParaRPr lang="ru-RU"/>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77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p>
      </dgm:t>
    </dgm:pt>
    <dgm:pt modelId="{D6C0D10C-0A55-4B4C-95CA-342CC713B4EA}" type="sibTrans" cxnId="{BED1357D-2A03-4DBB-AF19-4EA3D0997E32}">
      <dgm:prSet/>
      <dgm:spPr/>
      <dgm:t>
        <a:bodyPr/>
        <a:lstStyle/>
        <a:p>
          <a:endParaRPr lang="ru-RU"/>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84</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p>
      </dgm:t>
    </dgm:pt>
    <dgm:pt modelId="{FA166069-510E-430D-ABBE-E1A2B09558CE}" type="sibTrans" cxnId="{A7625AB6-5CA8-4543-AFDF-3445626B95A7}">
      <dgm:prSet/>
      <dgm:spPr/>
      <dgm:t>
        <a:bodyPr/>
        <a:lstStyle/>
        <a:p>
          <a:endParaRPr lang="ru-RU"/>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54</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p>
      </dgm:t>
    </dgm:pt>
    <dgm:pt modelId="{0D884A66-EF39-4789-A63B-3A3CBEB15D6A}" type="sibTrans" cxnId="{08064794-7D33-4B3D-98EC-4C2F3CAB8822}">
      <dgm:prSet/>
      <dgm:spPr/>
      <dgm:t>
        <a:bodyPr/>
        <a:lstStyle/>
        <a:p>
          <a:endParaRPr lang="ru-RU"/>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70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p>
      </dgm:t>
    </dgm:pt>
    <dgm:pt modelId="{EC763716-B14D-403A-A4A7-216861E00C47}" type="sibTrans" cxnId="{9A5E90C4-6511-4923-BB87-9C452263074C}">
      <dgm:prSet/>
      <dgm:spPr/>
      <dgm:t>
        <a:bodyPr/>
        <a:lstStyle/>
        <a:p>
          <a:endParaRPr lang="ru-RU"/>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p>
      </dgm:t>
    </dgm:pt>
    <dgm:pt modelId="{41B933A1-9AB0-4413-9012-F89B9C70741E}" type="sibTrans" cxnId="{7EAEC371-553E-4E9D-A4CC-83A632C1A866}">
      <dgm:prSet/>
      <dgm:spPr/>
      <dgm:t>
        <a:bodyPr/>
        <a:lstStyle/>
        <a:p>
          <a:endParaRPr lang="ru-RU"/>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79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p>
      </dgm:t>
    </dgm:pt>
    <dgm:pt modelId="{A8539F8F-5449-4F69-9D5B-CD73E9384FB2}" type="sibTrans" cxnId="{BCC1FE31-0246-43DC-9367-3E68D1580877}">
      <dgm:prSet/>
      <dgm:spPr/>
      <dgm:t>
        <a:bodyPr/>
        <a:lstStyle/>
        <a:p>
          <a:endParaRPr lang="ru-RU"/>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87</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p>
      </dgm:t>
    </dgm:pt>
    <dgm:pt modelId="{1F3B44A3-41F0-4FE2-8FE9-2EEC4DC3DA9C}" type="sibTrans" cxnId="{DF667443-0DAC-4B0C-935A-F0465B69CBFB}">
      <dgm:prSet/>
      <dgm:spPr/>
      <dgm:t>
        <a:bodyPr/>
        <a:lstStyle/>
        <a:p>
          <a:endParaRPr lang="ru-RU"/>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57</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p>
      </dgm:t>
    </dgm:pt>
    <dgm:pt modelId="{38C2B751-10AB-424B-8533-370958D28C0F}" type="sibTrans" cxnId="{E90B9AD5-6B9D-460A-B8D4-0169929EE8C4}">
      <dgm:prSet/>
      <dgm:spPr/>
      <dgm:t>
        <a:bodyPr/>
        <a:lstStyle/>
        <a:p>
          <a:endParaRPr lang="ru-RU"/>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70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p>
      </dgm:t>
    </dgm:pt>
    <dgm:pt modelId="{1AF301AF-4DFB-4C78-9067-8B4C4FDC04D9}" type="sibTrans" cxnId="{F48F33E0-C1C5-4342-8DCC-7C57E3E3B48C}">
      <dgm:prSet/>
      <dgm:spPr/>
      <dgm:t>
        <a:bodyPr/>
        <a:lstStyle/>
        <a:p>
          <a:endParaRPr lang="ru-RU"/>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custLinFactNeighborX="-2279" custLinFactNeighborY="-9439">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2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20">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20">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20">
        <dgm:presLayoutVars>
          <dgm:chPref val="3"/>
        </dgm:presLayoutVars>
      </dgm:prSet>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4" presStyleCnt="2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5" presStyleCnt="20">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6" presStyleCnt="20">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7" presStyleCnt="20">
        <dgm:presLayoutVars>
          <dgm:chPref val="3"/>
        </dgm:presLayoutVars>
      </dgm:prSet>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8" presStyleCnt="2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9" presStyleCnt="20">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0" presStyleCnt="20">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1" presStyleCnt="20">
        <dgm:presLayoutVars>
          <dgm:chPref val="3"/>
        </dgm:presLayoutVars>
      </dgm:prSet>
      <dgm:spPr/>
      <dgm:t>
        <a:bodyPr/>
        <a:lstStyle/>
        <a:p>
          <a:endParaRPr lang="ru-RU"/>
        </a:p>
      </dgm:t>
    </dgm:pt>
    <dgm:pt modelId="{363B422D-50FA-4623-87DE-F2646C7B8FA8}" type="pres">
      <dgm:prSet presAssocID="{F0AF63A1-E6C3-48D7-BA15-2982A4DC912D}"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2" presStyleCnt="2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3" presStyleCnt="20">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14" presStyleCnt="20">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15" presStyleCnt="20">
        <dgm:presLayoutVars>
          <dgm:chPref val="3"/>
        </dgm:presLayoutVars>
      </dgm:prSet>
      <dgm:spPr/>
      <dgm:t>
        <a:bodyPr/>
        <a:lstStyle/>
        <a:p>
          <a:endParaRPr lang="ru-RU"/>
        </a:p>
      </dgm:t>
    </dgm:pt>
    <dgm:pt modelId="{FF9D5968-2625-4FA7-B798-123DE0850F01}" type="pres">
      <dgm:prSet presAssocID="{9E15771F-F540-4F32-ACD6-56CFD707E80B}"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16" presStyleCnt="2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17" presStyleCnt="20">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18" presStyleCnt="20">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19" presStyleCnt="20">
        <dgm:presLayoutVars>
          <dgm:chPref val="3"/>
        </dgm:presLayoutVars>
      </dgm:prSet>
      <dgm:spPr/>
      <dgm:t>
        <a:bodyPr/>
        <a:lstStyle/>
        <a:p>
          <a:endParaRPr lang="ru-RU"/>
        </a:p>
      </dgm:t>
    </dgm:pt>
    <dgm:pt modelId="{78FA1C88-01CB-45D0-B8B1-93ED28DC0515}" type="pres">
      <dgm:prSet presAssocID="{04C3AC0E-965B-48C1-827A-5D93B22D2057}" presName="horzFour" presStyleCnt="0"/>
      <dgm:spPr/>
    </dgm:pt>
  </dgm:ptLst>
  <dgm:cxnLst>
    <dgm:cxn modelId="{BED1357D-2A03-4DBB-AF19-4EA3D0997E32}" srcId="{C60BD95D-8BE5-42EC-AF9D-D22E07852892}" destId="{D5544F4D-4FD2-41EE-A356-ABCAA534BCB5}" srcOrd="0" destOrd="0" parTransId="{BED13ABC-6FE3-4A0F-B363-3797DF01D994}" sibTransId="{D6C0D10C-0A55-4B4C-95CA-342CC713B4EA}"/>
    <dgm:cxn modelId="{F1D9D270-AECF-4F03-87DB-1FE8BCAFEC8D}" srcId="{9A0A1B48-08CE-44F2-8C66-5814C06EE4CC}" destId="{614AF9F2-E1A1-4D10-882A-EB6B0D669FCA}" srcOrd="0" destOrd="0" parTransId="{5B0591E8-42AF-40BA-A11A-3996F9B13E48}" sibTransId="{A52C1518-95AA-4EDF-99FF-93D999EDDD4A}"/>
    <dgm:cxn modelId="{A87D5022-47CD-4FFB-9BAD-37B8F3D26BB3}" srcId="{946393D2-3BB5-4D19-BAF6-84B7339845C4}" destId="{89E09F27-5F73-400B-AE18-4421B9895F64}" srcOrd="3" destOrd="0" parTransId="{16B02458-69C3-4316-A805-FC6C92C26552}" sibTransId="{FA1CF671-CE5A-43BE-A489-E153F0F8811C}"/>
    <dgm:cxn modelId="{9AABF379-351D-44E9-A607-ABC101A60353}" type="presOf" srcId="{9A0A1B48-08CE-44F2-8C66-5814C06EE4CC}" destId="{41590EE3-70B4-4E0E-8D44-18EF1FD97F2E}"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F48F33E0-C1C5-4342-8DCC-7C57E3E3B48C}" srcId="{DF86BB99-07F8-490F-B6E9-4F22F5A8A955}" destId="{04C3AC0E-965B-48C1-827A-5D93B22D2057}" srcOrd="0" destOrd="0" parTransId="{0CE8D822-733A-4BA8-B539-C3F84FDFC933}" sibTransId="{1AF301AF-4DFB-4C78-9067-8B4C4FDC04D9}"/>
    <dgm:cxn modelId="{76CD88C4-E031-464D-B2C5-38E6A81D8191}" type="presOf" srcId="{CE075476-E9CA-4A59-A127-31223E8D37A1}" destId="{25DDEEC2-9BA5-4367-BB24-33CAA47BBC09}" srcOrd="0" destOrd="0" presId="urn:microsoft.com/office/officeart/2005/8/layout/hierarchy4"/>
    <dgm:cxn modelId="{B1817CB3-8C10-4702-AB01-32B01B33A82A}" type="presOf" srcId="{62031802-0EE5-47DF-BB1F-2C84A19F6746}" destId="{A25BE625-018B-46BA-BE7F-ED875B975F26}"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4309C07B-6358-4F14-8E4A-AA8E9B647437}" type="presOf" srcId="{04C3AC0E-965B-48C1-827A-5D93B22D2057}" destId="{D2D81AF8-4EA8-45A6-A84D-9694EF1BCFE7}"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77F951E9-97C2-43B5-B7A2-4114CEE789BE}" type="presOf" srcId="{BDDF592B-1C58-40EE-9108-0DC798BB2F08}" destId="{4CD2A706-78CC-47E3-A8F8-D778F944372A}"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C28CBCF7-3139-40F7-B426-1830BB2434D9}" srcId="{5A6BA2F8-AB86-4FEA-9FCE-F9FA52A7F9A0}" destId="{F6F97186-B344-4193-9FE9-6DFB5403A289}" srcOrd="0" destOrd="0" parTransId="{F22CCE59-9B42-4DA2-949C-34E1E0586A20}" sibTransId="{01E5FF1C-8ED4-4ED1-A0DD-0AA37640AF28}"/>
    <dgm:cxn modelId="{BC556E23-552A-48D8-AF3C-B12D1E8CB426}" type="presOf" srcId="{946393D2-3BB5-4D19-BAF6-84B7339845C4}" destId="{9DF12F5D-797B-4C71-93F7-7C835BFF7982}" srcOrd="0" destOrd="0" presId="urn:microsoft.com/office/officeart/2005/8/layout/hierarchy4"/>
    <dgm:cxn modelId="{563B7135-C296-437E-86BC-71C9BF75CBD3}" srcId="{D1936ACF-1E69-4953-BA37-9ADE2EF12E41}" destId="{4E5A1869-57DF-4BD2-89F2-0FF412DDC036}" srcOrd="0" destOrd="0" parTransId="{2DD1E431-BE19-4798-89F6-2A2AA8604FD1}" sibTransId="{1FD46F6E-8EE6-451E-A6B4-3FA6056BD416}"/>
    <dgm:cxn modelId="{7B0ECCC8-8F5A-449F-84DA-71F575F51FAA}" type="presOf" srcId="{593C7C55-813E-4059-B734-EC61CD9C5CBC}" destId="{7653A429-0E18-4BE3-A07C-F1A5A9D672E3}" srcOrd="0" destOrd="0" presId="urn:microsoft.com/office/officeart/2005/8/layout/hierarchy4"/>
    <dgm:cxn modelId="{0683F015-39FA-453F-8C91-9F101A22FA2E}" type="presOf" srcId="{BE98D1AB-A280-4D0B-A815-73E57FD87EC3}" destId="{89DC61A6-3199-4C88-A8D1-98ADCFDD3274}"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61FAD5F4-D359-484C-9123-C32D19D3E9F1}" type="presOf" srcId="{A1BB5A2E-A45D-4F6A-B329-CD4782193917}" destId="{672DFC88-43F4-433B-9B7F-D5CE282279E3}"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15B242EC-11A3-40F7-B2A4-A7E917E37951}" srcId="{614AF9F2-E1A1-4D10-882A-EB6B0D669FCA}" destId="{BE98D1AB-A280-4D0B-A815-73E57FD87EC3}" srcOrd="0" destOrd="0" parTransId="{CDDECA34-9841-4A92-959B-4DB892243F64}" sibTransId="{2FD537BC-8C4D-4BAF-9555-CDCB9FCAC8F1}"/>
    <dgm:cxn modelId="{7EAEC371-553E-4E9D-A4CC-83A632C1A866}" srcId="{9E496AFB-5861-4A0B-A059-7AF344913280}" destId="{25C69CC8-098D-44A3-878A-5E3FEF1E9C10}" srcOrd="0" destOrd="0" parTransId="{28799DE6-79A2-4C3E-B141-55C8FB729A4A}" sibTransId="{41B933A1-9AB0-4413-9012-F89B9C70741E}"/>
    <dgm:cxn modelId="{9D786EF0-2F4F-40F5-8C60-398E9181FD35}" srcId="{66E38241-E965-439E-997F-74C14C213F23}" destId="{D1936ACF-1E69-4953-BA37-9ADE2EF12E41}" srcOrd="0" destOrd="0" parTransId="{A530724B-D4A2-46C1-8717-7F7FB05E23A3}" sibTransId="{7319F631-09B1-48CB-BAF7-8445C5AC1618}"/>
    <dgm:cxn modelId="{4E58DC1C-9E1A-4351-8D78-CE7B43312D73}" type="presOf" srcId="{25C69CC8-098D-44A3-878A-5E3FEF1E9C10}" destId="{24CEF574-2765-4D7C-A195-C900E925FBE6}" srcOrd="0" destOrd="0" presId="urn:microsoft.com/office/officeart/2005/8/layout/hierarchy4"/>
    <dgm:cxn modelId="{F0F46DF0-94C3-42EE-B92F-E7F82AA045BF}" type="presOf" srcId="{CD119780-6575-4106-AE5B-2CC6B48E5482}" destId="{14BABD28-5047-47A3-A701-B7AFBBE28819}" srcOrd="0" destOrd="0" presId="urn:microsoft.com/office/officeart/2005/8/layout/hierarchy4"/>
    <dgm:cxn modelId="{7C2E5991-6D03-4679-BB46-318B01A66142}" srcId="{F6F97186-B344-4193-9FE9-6DFB5403A289}" destId="{CD119780-6575-4106-AE5B-2CC6B48E5482}" srcOrd="0" destOrd="0" parTransId="{A99EC59D-97F4-424A-A28E-01E77005439E}" sibTransId="{3BBBAA4F-305C-4E5F-BBCB-DE1B8ED5978A}"/>
    <dgm:cxn modelId="{2E3A4B0A-C6F1-498B-A616-AF6C3935B080}" srcId="{4E5A1869-57DF-4BD2-89F2-0FF412DDC036}" destId="{F0AF63A1-E6C3-48D7-BA15-2982A4DC912D}" srcOrd="0" destOrd="0" parTransId="{DFC5A12C-CC91-4A63-8252-41799CA3AEAA}" sibTransId="{EA539CAD-DFF5-47A4-8411-B337C730B6B2}"/>
    <dgm:cxn modelId="{508F7D5A-9814-402A-90E2-ABF9FF4B4CC8}" type="presOf" srcId="{D5544F4D-4FD2-41EE-A356-ABCAA534BCB5}" destId="{A7AF9B85-BF68-40A8-954B-A40EDB5CAF9F}" srcOrd="0" destOrd="0" presId="urn:microsoft.com/office/officeart/2005/8/layout/hierarchy4"/>
    <dgm:cxn modelId="{177B1604-DECB-437F-BD0A-A555EEF6E09F}" srcId="{CE075476-E9CA-4A59-A127-31223E8D37A1}" destId="{946393D2-3BB5-4D19-BAF6-84B7339845C4}" srcOrd="0" destOrd="0" parTransId="{6D4C3ED2-39E1-4137-9A50-9D8AF25F37D5}" sibTransId="{E900975D-4121-430B-8FA3-BEFE3EC45817}"/>
    <dgm:cxn modelId="{F1D8FBA4-D5C3-4DC8-80A9-CA0392D33B9B}" type="presOf" srcId="{F0AF63A1-E6C3-48D7-BA15-2982A4DC912D}" destId="{8C5A4ABB-F609-4CF2-8CFC-5593BE697C3C}" srcOrd="0" destOrd="0" presId="urn:microsoft.com/office/officeart/2005/8/layout/hierarchy4"/>
    <dgm:cxn modelId="{56B91D88-78FE-4A1A-B9D9-D264401D06F1}" type="presOf" srcId="{9E15771F-F540-4F32-ACD6-56CFD707E80B}" destId="{35DF38A4-C109-469A-81F6-242705CF6432}" srcOrd="0" destOrd="0" presId="urn:microsoft.com/office/officeart/2005/8/layout/hierarchy4"/>
    <dgm:cxn modelId="{C9B098BD-D203-4EC5-9639-B6719E1B2955}" type="presOf" srcId="{4E5A1869-57DF-4BD2-89F2-0FF412DDC036}" destId="{BA61E3A6-0BE5-4066-9F94-BB1BFFF8EBBF}"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EFA08DB9-2A00-43D3-B718-DCFAD41C9E5B}" srcId="{7711325B-E859-44FE-8B41-57F9AFDCA54B}" destId="{A1BB5A2E-A45D-4F6A-B329-CD4782193917}" srcOrd="0" destOrd="0" parTransId="{64F31578-307B-4AF8-9DDD-FA0365BF46F7}" sibTransId="{EE696C4B-FDDD-492E-99F0-85F84DCD2C36}"/>
    <dgm:cxn modelId="{D0FADE0F-F15B-45EB-BE1E-1190009A8ABD}" srcId="{89E09F27-5F73-400B-AE18-4421B9895F64}" destId="{C60BD95D-8BE5-42EC-AF9D-D22E07852892}" srcOrd="0" destOrd="0" parTransId="{8DBEE901-4D78-4181-A6DB-04DBE5AFC449}" sibTransId="{571AFEDE-AA12-4634-A6F3-33BC4E236E19}"/>
    <dgm:cxn modelId="{B7EC6DDD-6433-44EC-9FD5-BD8BA88E6613}" srcId="{B34B6A16-5EF9-4B63-A5E4-12B190B34880}" destId="{9A0A1B48-08CE-44F2-8C66-5814C06EE4CC}" srcOrd="0" destOrd="0" parTransId="{29FE6CB6-1907-439D-BB9A-57865C4A7A77}" sibTransId="{26501B87-1556-4F1B-A703-D81F2BA2DB5B}"/>
    <dgm:cxn modelId="{D5DFB00B-EEBE-4B34-9222-EBB51FCCAEED}" type="presOf" srcId="{F6F97186-B344-4193-9FE9-6DFB5403A289}" destId="{B7B68934-E179-4D36-8AD9-7637EF3F0019}"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4D81EE9E-B359-4E2F-B735-5485445B98D1}" type="presOf" srcId="{9E496AFB-5861-4A0B-A059-7AF344913280}" destId="{F8905714-088D-483C-AC16-D43BF2F0BF16}" srcOrd="0" destOrd="0" presId="urn:microsoft.com/office/officeart/2005/8/layout/hierarchy4"/>
    <dgm:cxn modelId="{3103FD11-C34A-4D8A-BDA5-C9E6032D72DA}" type="presOf" srcId="{C9C8B06B-C833-4D4A-8595-4BF5AEB204E9}" destId="{CB2AF246-A0C3-4F64-A578-D38165C39147}" srcOrd="0" destOrd="0" presId="urn:microsoft.com/office/officeart/2005/8/layout/hierarchy4"/>
    <dgm:cxn modelId="{D1205E86-C879-499B-B382-111725421C62}" type="presOf" srcId="{1B20A584-E8E7-451F-84AF-E95BD5B40EA1}" destId="{374E99F0-AE84-4383-93E4-780F78CE6D13}" srcOrd="0" destOrd="0" presId="urn:microsoft.com/office/officeart/2005/8/layout/hierarchy4"/>
    <dgm:cxn modelId="{F4B2BEF2-D2C3-46A1-88A5-DC8C921420DE}" type="presOf" srcId="{66E38241-E965-439E-997F-74C14C213F23}" destId="{02D78884-08A2-47FD-874A-FD0B1E1D6A24}" srcOrd="0" destOrd="0" presId="urn:microsoft.com/office/officeart/2005/8/layout/hierarchy4"/>
    <dgm:cxn modelId="{9D68F4A6-278B-4E25-A24A-A96FBC1D68E3}" type="presOf" srcId="{89E09F27-5F73-400B-AE18-4421B9895F64}" destId="{9E5D5161-23D7-41B4-A187-BE6D7C6483D0}"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08064794-7D33-4B3D-98EC-4C2F3CAB8822}" srcId="{187C542A-BCFC-4BBB-8DCA-67690BE3FD29}" destId="{593C7C55-813E-4059-B734-EC61CD9C5CBC}" srcOrd="0" destOrd="0" parTransId="{17E9BED5-376D-4206-BC0B-A2BF002C0A67}" sibTransId="{0D884A66-EF39-4789-A63B-3A3CBEB15D6A}"/>
    <dgm:cxn modelId="{9A5E90C4-6511-4923-BB87-9C452263074C}" srcId="{593C7C55-813E-4059-B734-EC61CD9C5CBC}" destId="{9E15771F-F540-4F32-ACD6-56CFD707E80B}" srcOrd="0" destOrd="0" parTransId="{E70BBB04-FC5B-4B12-959F-7F02FDB52BBE}" sibTransId="{EC763716-B14D-403A-A4A7-216861E00C47}"/>
    <dgm:cxn modelId="{BE1D1CDB-3135-42AC-B7C6-97C2773800E3}" type="presOf" srcId="{5A6BA2F8-AB86-4FEA-9FCE-F9FA52A7F9A0}" destId="{EFD09625-1EEB-463A-9D51-52F09A5E039B}"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F453E70B-6365-4F5A-A655-0537B59E0D15}" type="presOf" srcId="{187C542A-BCFC-4BBB-8DCA-67690BE3FD29}" destId="{EFF40216-5B58-45C6-B485-1C9C4561DF2F}" srcOrd="0" destOrd="0" presId="urn:microsoft.com/office/officeart/2005/8/layout/hierarchy4"/>
    <dgm:cxn modelId="{741C4CF9-E7F8-4EDD-9AE9-B1673CB46648}" type="presOf" srcId="{DF86BB99-07F8-490F-B6E9-4F22F5A8A955}" destId="{874CF4BC-44A5-455D-A60A-EB599B596188}" srcOrd="0" destOrd="0" presId="urn:microsoft.com/office/officeart/2005/8/layout/hierarchy4"/>
    <dgm:cxn modelId="{BBD74A58-724D-41A9-9CC3-AB5D6DF81DDB}" type="presOf" srcId="{C60BD95D-8BE5-42EC-AF9D-D22E07852892}" destId="{2965B01E-C0DE-4302-ADA0-732BD580C7B1}" srcOrd="0" destOrd="0" presId="urn:microsoft.com/office/officeart/2005/8/layout/hierarchy4"/>
    <dgm:cxn modelId="{177E1B00-7F4B-4083-8A2B-4EF17B67AE2C}" type="presOf" srcId="{93520637-36B3-4AB9-B949-92D55141E733}" destId="{8E7E2D4A-62E6-4A23-A5DD-552A63903B64}"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4C795D82-0F53-40A6-B40A-ABA7550B0369}" type="presOf" srcId="{B34B6A16-5EF9-4B63-A5E4-12B190B34880}" destId="{C586111C-58B6-40AF-8D8A-60EE680572BA}" srcOrd="0" destOrd="0" presId="urn:microsoft.com/office/officeart/2005/8/layout/hierarchy4"/>
    <dgm:cxn modelId="{387076CC-F3FA-4BA5-B536-2E7C45A1ACD6}" type="presOf" srcId="{614AF9F2-E1A1-4D10-882A-EB6B0D669FCA}" destId="{6CE5FDB4-BFBB-4259-A330-B441199BCE24}" srcOrd="0" destOrd="0" presId="urn:microsoft.com/office/officeart/2005/8/layout/hierarchy4"/>
    <dgm:cxn modelId="{0DC76281-AE6D-4D6E-81A2-1B2B3B2AF0AA}" srcId="{93520637-36B3-4AB9-B949-92D55141E733}" destId="{44367D81-039C-4579-8E09-66CAF90F5041}" srcOrd="0" destOrd="0" parTransId="{67B6E404-88D1-4D88-A32E-7761881B20C7}" sibTransId="{F7E1C861-8795-4EA1-A76A-EE2CB6232346}"/>
    <dgm:cxn modelId="{78E75180-CF88-4609-BF5A-7E0BD8F5D2B9}" type="presOf" srcId="{44367D81-039C-4579-8E09-66CAF90F5041}" destId="{085136A3-D02F-461C-B31C-FD1D69D16759}" srcOrd="0" destOrd="0" presId="urn:microsoft.com/office/officeart/2005/8/layout/hierarchy4"/>
    <dgm:cxn modelId="{E87B7669-6EB7-4A9E-9EDF-56C6CB493B9C}" type="presOf" srcId="{D1936ACF-1E69-4953-BA37-9ADE2EF12E41}" destId="{59176932-D6D5-4C36-BF7A-69A1297C4BAD}" srcOrd="0" destOrd="0" presId="urn:microsoft.com/office/officeart/2005/8/layout/hierarchy4"/>
    <dgm:cxn modelId="{BCC1FE31-0246-43DC-9367-3E68D1580877}" srcId="{25C69CC8-098D-44A3-878A-5E3FEF1E9C10}" destId="{BDDF592B-1C58-40EE-9108-0DC798BB2F08}" srcOrd="0" destOrd="0" parTransId="{B756F4C0-E80B-4D51-98DD-9ED456BC9850}" sibTransId="{A8539F8F-5449-4F69-9D5B-CD73E9384FB2}"/>
    <dgm:cxn modelId="{7FB97A1E-242E-4604-8BFE-937AE5DBB2C0}" type="presOf" srcId="{7711325B-E859-44FE-8B41-57F9AFDCA54B}" destId="{576C6983-4618-426C-8177-DEA9FE3AC4EB}" srcOrd="0" destOrd="0" presId="urn:microsoft.com/office/officeart/2005/8/layout/hierarchy4"/>
    <dgm:cxn modelId="{E90B9AD5-6B9D-460A-B8D4-0169929EE8C4}" srcId="{1B20A584-E8E7-451F-84AF-E95BD5B40EA1}" destId="{DF86BB99-07F8-490F-B6E9-4F22F5A8A955}" srcOrd="0" destOrd="0" parTransId="{C985FE44-C5E5-4D58-805E-13170B646D27}" sibTransId="{38C2B751-10AB-424B-8533-370958D28C0F}"/>
    <dgm:cxn modelId="{A2A53916-D19C-4A08-A352-0C5996B30052}" type="presOf" srcId="{9C715FE5-31CA-4541-A958-D2C730C134E0}" destId="{2BC9EB28-F68D-4321-836D-A642C2C0DAB1}" srcOrd="0" destOrd="0" presId="urn:microsoft.com/office/officeart/2005/8/layout/hierarchy4"/>
    <dgm:cxn modelId="{776BA829-094A-4480-B435-793BB865CE5B}" type="presParOf" srcId="{25DDEEC2-9BA5-4367-BB24-33CAA47BBC09}" destId="{87933F1B-038B-4A5D-83E8-61DBF60EC4B3}" srcOrd="0" destOrd="0" presId="urn:microsoft.com/office/officeart/2005/8/layout/hierarchy4"/>
    <dgm:cxn modelId="{EF86459E-EE35-4551-9D70-DA43DB59B993}" type="presParOf" srcId="{87933F1B-038B-4A5D-83E8-61DBF60EC4B3}" destId="{9DF12F5D-797B-4C71-93F7-7C835BFF7982}" srcOrd="0" destOrd="0" presId="urn:microsoft.com/office/officeart/2005/8/layout/hierarchy4"/>
    <dgm:cxn modelId="{E6AF0784-E7FB-46CC-BA77-AE53A36934A9}" type="presParOf" srcId="{87933F1B-038B-4A5D-83E8-61DBF60EC4B3}" destId="{BB51C614-670C-40C7-BCBD-B3150FB090FB}" srcOrd="1" destOrd="0" presId="urn:microsoft.com/office/officeart/2005/8/layout/hierarchy4"/>
    <dgm:cxn modelId="{F8BD3FAF-40F7-4938-9B51-353FCA14788A}" type="presParOf" srcId="{87933F1B-038B-4A5D-83E8-61DBF60EC4B3}" destId="{B74154C5-AFFE-498C-8E4C-911D7456AC97}" srcOrd="2" destOrd="0" presId="urn:microsoft.com/office/officeart/2005/8/layout/hierarchy4"/>
    <dgm:cxn modelId="{4DA11385-5F88-4E60-A7B0-F43CB9F56C7E}" type="presParOf" srcId="{B74154C5-AFFE-498C-8E4C-911D7456AC97}" destId="{AA6E5317-C9D5-49D6-9218-04A9A8CDF9E8}" srcOrd="0" destOrd="0" presId="urn:microsoft.com/office/officeart/2005/8/layout/hierarchy4"/>
    <dgm:cxn modelId="{B5D3E8CC-E918-44F8-B630-10490DE38E84}" type="presParOf" srcId="{AA6E5317-C9D5-49D6-9218-04A9A8CDF9E8}" destId="{EFD09625-1EEB-463A-9D51-52F09A5E039B}" srcOrd="0" destOrd="0" presId="urn:microsoft.com/office/officeart/2005/8/layout/hierarchy4"/>
    <dgm:cxn modelId="{C8D88B47-6987-42AF-966E-A6309E75EB7B}" type="presParOf" srcId="{AA6E5317-C9D5-49D6-9218-04A9A8CDF9E8}" destId="{D65A41FF-7035-4133-9240-517AEBC67369}" srcOrd="1" destOrd="0" presId="urn:microsoft.com/office/officeart/2005/8/layout/hierarchy4"/>
    <dgm:cxn modelId="{808C879D-696B-45D7-A9A2-B86D6B1BF928}" type="presParOf" srcId="{AA6E5317-C9D5-49D6-9218-04A9A8CDF9E8}" destId="{ED986375-36F5-4143-A5F0-85653599471E}" srcOrd="2" destOrd="0" presId="urn:microsoft.com/office/officeart/2005/8/layout/hierarchy4"/>
    <dgm:cxn modelId="{FC6F988C-A861-4568-BA0F-27FCA514E77B}" type="presParOf" srcId="{ED986375-36F5-4143-A5F0-85653599471E}" destId="{72DE6149-9A73-4029-9C01-1DA1EF77D264}" srcOrd="0" destOrd="0" presId="urn:microsoft.com/office/officeart/2005/8/layout/hierarchy4"/>
    <dgm:cxn modelId="{3CD34B98-6035-4960-890E-A4E3DF59D4DC}" type="presParOf" srcId="{72DE6149-9A73-4029-9C01-1DA1EF77D264}" destId="{B7B68934-E179-4D36-8AD9-7637EF3F0019}" srcOrd="0" destOrd="0" presId="urn:microsoft.com/office/officeart/2005/8/layout/hierarchy4"/>
    <dgm:cxn modelId="{B0F84A0B-0E6B-4EAB-838E-827001789B92}" type="presParOf" srcId="{72DE6149-9A73-4029-9C01-1DA1EF77D264}" destId="{7E986455-5145-43D1-AB19-A5C822796874}" srcOrd="1" destOrd="0" presId="urn:microsoft.com/office/officeart/2005/8/layout/hierarchy4"/>
    <dgm:cxn modelId="{5D27EB33-65DB-48B0-AB7A-DFCACB025408}" type="presParOf" srcId="{72DE6149-9A73-4029-9C01-1DA1EF77D264}" destId="{E4CD0B37-6C75-4A8F-946C-21E075E1E2CF}" srcOrd="2" destOrd="0" presId="urn:microsoft.com/office/officeart/2005/8/layout/hierarchy4"/>
    <dgm:cxn modelId="{6164D28C-5B98-4221-A7C0-9D913984C01D}" type="presParOf" srcId="{E4CD0B37-6C75-4A8F-946C-21E075E1E2CF}" destId="{0149EBE6-AA59-4F78-AF18-137F8047AB47}" srcOrd="0" destOrd="0" presId="urn:microsoft.com/office/officeart/2005/8/layout/hierarchy4"/>
    <dgm:cxn modelId="{C532A94A-B084-4C02-926C-683A08E907CD}" type="presParOf" srcId="{0149EBE6-AA59-4F78-AF18-137F8047AB47}" destId="{14BABD28-5047-47A3-A701-B7AFBBE28819}" srcOrd="0" destOrd="0" presId="urn:microsoft.com/office/officeart/2005/8/layout/hierarchy4"/>
    <dgm:cxn modelId="{B094C55B-D2CE-4F62-90E6-26C9D0CC0488}" type="presParOf" srcId="{0149EBE6-AA59-4F78-AF18-137F8047AB47}" destId="{3F489D25-51FA-4C91-9DDF-6BA1DB51256D}" srcOrd="1" destOrd="0" presId="urn:microsoft.com/office/officeart/2005/8/layout/hierarchy4"/>
    <dgm:cxn modelId="{A6CBAC67-252C-4428-B282-26DBCC0B871A}" type="presParOf" srcId="{0149EBE6-AA59-4F78-AF18-137F8047AB47}" destId="{D0D594F6-8533-4A50-8AE7-20755C3BFFA9}" srcOrd="2" destOrd="0" presId="urn:microsoft.com/office/officeart/2005/8/layout/hierarchy4"/>
    <dgm:cxn modelId="{DF90A5EB-2816-4B96-8FEE-BBF0461EE12C}" type="presParOf" srcId="{D0D594F6-8533-4A50-8AE7-20755C3BFFA9}" destId="{25C7D557-F0AE-4C4E-8B80-BC2468777DC6}" srcOrd="0" destOrd="0" presId="urn:microsoft.com/office/officeart/2005/8/layout/hierarchy4"/>
    <dgm:cxn modelId="{3C22E572-ACC6-49E5-B1E7-0DF1815779C1}" type="presParOf" srcId="{25C7D557-F0AE-4C4E-8B80-BC2468777DC6}" destId="{8E7E2D4A-62E6-4A23-A5DD-552A63903B64}" srcOrd="0" destOrd="0" presId="urn:microsoft.com/office/officeart/2005/8/layout/hierarchy4"/>
    <dgm:cxn modelId="{67E3D818-70AA-4FAB-B265-B39CC53483E2}" type="presParOf" srcId="{25C7D557-F0AE-4C4E-8B80-BC2468777DC6}" destId="{9B983630-5D09-45D7-92AD-109BAA43CF48}" srcOrd="1" destOrd="0" presId="urn:microsoft.com/office/officeart/2005/8/layout/hierarchy4"/>
    <dgm:cxn modelId="{E7432DE8-FE65-4A56-94FF-F2A996006F11}" type="presParOf" srcId="{25C7D557-F0AE-4C4E-8B80-BC2468777DC6}" destId="{B338BAF6-59FE-4215-B697-18ED9B1E550D}" srcOrd="2" destOrd="0" presId="urn:microsoft.com/office/officeart/2005/8/layout/hierarchy4"/>
    <dgm:cxn modelId="{8777E81A-46FD-462E-8E9A-4C9F0268C085}" type="presParOf" srcId="{B338BAF6-59FE-4215-B697-18ED9B1E550D}" destId="{C2D8D153-FBF9-44C5-B447-F4BF501D8FA1}" srcOrd="0" destOrd="0" presId="urn:microsoft.com/office/officeart/2005/8/layout/hierarchy4"/>
    <dgm:cxn modelId="{6DDFA809-5E3B-4868-B43F-8869C814F695}" type="presParOf" srcId="{C2D8D153-FBF9-44C5-B447-F4BF501D8FA1}" destId="{085136A3-D02F-461C-B31C-FD1D69D16759}" srcOrd="0" destOrd="0" presId="urn:microsoft.com/office/officeart/2005/8/layout/hierarchy4"/>
    <dgm:cxn modelId="{F8AD2C59-A2DB-4829-B41F-D7ECF4A6524D}" type="presParOf" srcId="{C2D8D153-FBF9-44C5-B447-F4BF501D8FA1}" destId="{DCA6CF81-D743-4AD3-A3A1-3DF9D9BFBC77}" srcOrd="1" destOrd="0" presId="urn:microsoft.com/office/officeart/2005/8/layout/hierarchy4"/>
    <dgm:cxn modelId="{67EBCD57-929F-46AC-8C41-3526F35DF10A}" type="presParOf" srcId="{C2D8D153-FBF9-44C5-B447-F4BF501D8FA1}" destId="{8A9FECDA-0971-4926-9F35-6C36E65B14A9}" srcOrd="2" destOrd="0" presId="urn:microsoft.com/office/officeart/2005/8/layout/hierarchy4"/>
    <dgm:cxn modelId="{4DA2C6A9-E465-48B6-8582-8217DA3EDE1F}" type="presParOf" srcId="{8A9FECDA-0971-4926-9F35-6C36E65B14A9}" destId="{4A1D7939-C139-4889-AA8A-C0FC12630CEE}" srcOrd="0" destOrd="0" presId="urn:microsoft.com/office/officeart/2005/8/layout/hierarchy4"/>
    <dgm:cxn modelId="{672CDC43-7EC7-4B72-94B7-399FC309AFE3}" type="presParOf" srcId="{4A1D7939-C139-4889-AA8A-C0FC12630CEE}" destId="{2BC9EB28-F68D-4321-836D-A642C2C0DAB1}" srcOrd="0" destOrd="0" presId="urn:microsoft.com/office/officeart/2005/8/layout/hierarchy4"/>
    <dgm:cxn modelId="{43F45CC2-BBEC-48B9-A04A-20015D623859}" type="presParOf" srcId="{4A1D7939-C139-4889-AA8A-C0FC12630CEE}" destId="{7F93EC46-9C8D-4119-8F52-CCFA2BE3D856}" srcOrd="1" destOrd="0" presId="urn:microsoft.com/office/officeart/2005/8/layout/hierarchy4"/>
    <dgm:cxn modelId="{8E693AF2-2270-4967-9686-56742C80B957}" type="presParOf" srcId="{B74154C5-AFFE-498C-8E4C-911D7456AC97}" destId="{694C6A3E-E1B4-4940-ABED-A0BE47161CCE}" srcOrd="1" destOrd="0" presId="urn:microsoft.com/office/officeart/2005/8/layout/hierarchy4"/>
    <dgm:cxn modelId="{B085E59F-6340-431B-B98B-C1AB4130125D}" type="presParOf" srcId="{B74154C5-AFFE-498C-8E4C-911D7456AC97}" destId="{22BDFE06-8D1B-4C76-8FF0-2DABD4B35522}" srcOrd="2" destOrd="0" presId="urn:microsoft.com/office/officeart/2005/8/layout/hierarchy4"/>
    <dgm:cxn modelId="{D442DA59-A770-4191-8A26-B3BB873CF7D1}" type="presParOf" srcId="{22BDFE06-8D1B-4C76-8FF0-2DABD4B35522}" destId="{576C6983-4618-426C-8177-DEA9FE3AC4EB}" srcOrd="0" destOrd="0" presId="urn:microsoft.com/office/officeart/2005/8/layout/hierarchy4"/>
    <dgm:cxn modelId="{A8CCA13C-9C4F-4D66-9984-FFD5B770756A}" type="presParOf" srcId="{22BDFE06-8D1B-4C76-8FF0-2DABD4B35522}" destId="{498D5BED-6816-45E0-A418-8DCFF49902AF}" srcOrd="1" destOrd="0" presId="urn:microsoft.com/office/officeart/2005/8/layout/hierarchy4"/>
    <dgm:cxn modelId="{3CAA3445-DD07-4B9B-B095-8FCE5EC3D765}" type="presParOf" srcId="{22BDFE06-8D1B-4C76-8FF0-2DABD4B35522}" destId="{508A389B-C0F5-43D4-BD46-7C9F058EB2F7}" srcOrd="2" destOrd="0" presId="urn:microsoft.com/office/officeart/2005/8/layout/hierarchy4"/>
    <dgm:cxn modelId="{5051F547-D24A-44C9-8CEA-E12BACF8D2BE}" type="presParOf" srcId="{508A389B-C0F5-43D4-BD46-7C9F058EB2F7}" destId="{2E9427EC-521F-45BD-95BD-C2EA62236516}" srcOrd="0" destOrd="0" presId="urn:microsoft.com/office/officeart/2005/8/layout/hierarchy4"/>
    <dgm:cxn modelId="{0131FA71-1AA4-49B5-89EB-4ECF71155954}" type="presParOf" srcId="{2E9427EC-521F-45BD-95BD-C2EA62236516}" destId="{672DFC88-43F4-433B-9B7F-D5CE282279E3}" srcOrd="0" destOrd="0" presId="urn:microsoft.com/office/officeart/2005/8/layout/hierarchy4"/>
    <dgm:cxn modelId="{D26AAFFC-291D-4BB8-A5BF-C68122E1CB86}" type="presParOf" srcId="{2E9427EC-521F-45BD-95BD-C2EA62236516}" destId="{BCC873B0-A9FE-4F45-AD2E-ED28CA5DFD9A}" srcOrd="1" destOrd="0" presId="urn:microsoft.com/office/officeart/2005/8/layout/hierarchy4"/>
    <dgm:cxn modelId="{0E754304-40AB-44DE-9C75-CD7510BD6DD4}" type="presParOf" srcId="{2E9427EC-521F-45BD-95BD-C2EA62236516}" destId="{68FB6F70-C047-4E46-9E82-A09946504644}" srcOrd="2" destOrd="0" presId="urn:microsoft.com/office/officeart/2005/8/layout/hierarchy4"/>
    <dgm:cxn modelId="{344139B2-A0E5-43C5-935B-DDB247B7A6EF}" type="presParOf" srcId="{68FB6F70-C047-4E46-9E82-A09946504644}" destId="{FF422C5A-2F9A-4C9D-854E-BFC785439DEC}" srcOrd="0" destOrd="0" presId="urn:microsoft.com/office/officeart/2005/8/layout/hierarchy4"/>
    <dgm:cxn modelId="{423BEAEA-3B9C-4446-B15B-AB447175FA24}" type="presParOf" srcId="{FF422C5A-2F9A-4C9D-854E-BFC785439DEC}" destId="{C586111C-58B6-40AF-8D8A-60EE680572BA}" srcOrd="0" destOrd="0" presId="urn:microsoft.com/office/officeart/2005/8/layout/hierarchy4"/>
    <dgm:cxn modelId="{E2D8D667-4383-4199-AD00-0DF90D1A86B7}" type="presParOf" srcId="{FF422C5A-2F9A-4C9D-854E-BFC785439DEC}" destId="{A0E0AB26-1DEA-4D08-AD62-8A7E0816A59C}" srcOrd="1" destOrd="0" presId="urn:microsoft.com/office/officeart/2005/8/layout/hierarchy4"/>
    <dgm:cxn modelId="{A753D07D-3296-4096-A05B-6C4B41C2DBD7}" type="presParOf" srcId="{FF422C5A-2F9A-4C9D-854E-BFC785439DEC}" destId="{FFF447F9-BACE-4B19-B5DF-5D71FE61C4DC}" srcOrd="2" destOrd="0" presId="urn:microsoft.com/office/officeart/2005/8/layout/hierarchy4"/>
    <dgm:cxn modelId="{C981FD28-1298-46A8-9EB3-3C4430BDF217}" type="presParOf" srcId="{FFF447F9-BACE-4B19-B5DF-5D71FE61C4DC}" destId="{5106FDE3-AC3E-4615-8C4F-829EABC2C26C}" srcOrd="0" destOrd="0" presId="urn:microsoft.com/office/officeart/2005/8/layout/hierarchy4"/>
    <dgm:cxn modelId="{694FAEF5-B7AF-420F-9488-0A32BE1DE0A7}" type="presParOf" srcId="{5106FDE3-AC3E-4615-8C4F-829EABC2C26C}" destId="{41590EE3-70B4-4E0E-8D44-18EF1FD97F2E}" srcOrd="0" destOrd="0" presId="urn:microsoft.com/office/officeart/2005/8/layout/hierarchy4"/>
    <dgm:cxn modelId="{0A37CEBC-5E96-4A52-B415-04B00ACA535D}" type="presParOf" srcId="{5106FDE3-AC3E-4615-8C4F-829EABC2C26C}" destId="{58DAA9F4-0E18-4F78-BD4F-92D296477D35}" srcOrd="1" destOrd="0" presId="urn:microsoft.com/office/officeart/2005/8/layout/hierarchy4"/>
    <dgm:cxn modelId="{90FEF6B3-38DC-44C0-B0CC-5614344AE783}" type="presParOf" srcId="{5106FDE3-AC3E-4615-8C4F-829EABC2C26C}" destId="{D1A4E4BA-FB74-44DD-88E4-672303AAC4FA}" srcOrd="2" destOrd="0" presId="urn:microsoft.com/office/officeart/2005/8/layout/hierarchy4"/>
    <dgm:cxn modelId="{72B8EAC2-A73B-44A6-999A-50C1967D3856}" type="presParOf" srcId="{D1A4E4BA-FB74-44DD-88E4-672303AAC4FA}" destId="{E5B57F09-2B59-4711-A8C9-974EF4149D9A}" srcOrd="0" destOrd="0" presId="urn:microsoft.com/office/officeart/2005/8/layout/hierarchy4"/>
    <dgm:cxn modelId="{C0C55B4C-4EFF-44FC-B3C1-194047BE8F2C}" type="presParOf" srcId="{E5B57F09-2B59-4711-A8C9-974EF4149D9A}" destId="{6CE5FDB4-BFBB-4259-A330-B441199BCE24}" srcOrd="0" destOrd="0" presId="urn:microsoft.com/office/officeart/2005/8/layout/hierarchy4"/>
    <dgm:cxn modelId="{6A7DB324-3FD7-4F23-ACE1-845F6E118F7A}" type="presParOf" srcId="{E5B57F09-2B59-4711-A8C9-974EF4149D9A}" destId="{333F826B-C233-4B5F-A398-764D3F47A1BA}" srcOrd="1" destOrd="0" presId="urn:microsoft.com/office/officeart/2005/8/layout/hierarchy4"/>
    <dgm:cxn modelId="{D20047EE-A0CA-4976-B5EB-AF6DA516EC3C}" type="presParOf" srcId="{E5B57F09-2B59-4711-A8C9-974EF4149D9A}" destId="{E607D5B5-B0CE-46E0-84C5-F456BAF04EE4}" srcOrd="2" destOrd="0" presId="urn:microsoft.com/office/officeart/2005/8/layout/hierarchy4"/>
    <dgm:cxn modelId="{CC602D30-7F2D-41A4-BBB7-EB6791BFCD81}" type="presParOf" srcId="{E607D5B5-B0CE-46E0-84C5-F456BAF04EE4}" destId="{F267116D-D0B1-4457-ABA0-2D94424C53E8}" srcOrd="0" destOrd="0" presId="urn:microsoft.com/office/officeart/2005/8/layout/hierarchy4"/>
    <dgm:cxn modelId="{FC66EEC4-9408-45FC-A6BA-27D49AAC235B}" type="presParOf" srcId="{F267116D-D0B1-4457-ABA0-2D94424C53E8}" destId="{89DC61A6-3199-4C88-A8D1-98ADCFDD3274}" srcOrd="0" destOrd="0" presId="urn:microsoft.com/office/officeart/2005/8/layout/hierarchy4"/>
    <dgm:cxn modelId="{6FF4F8F4-08AC-4606-B167-FD3D86083B8C}" type="presParOf" srcId="{F267116D-D0B1-4457-ABA0-2D94424C53E8}" destId="{C7E808E6-5BB0-42AD-9568-7FA84FFA1273}" srcOrd="1" destOrd="0" presId="urn:microsoft.com/office/officeart/2005/8/layout/hierarchy4"/>
    <dgm:cxn modelId="{FE81321C-0FE6-4520-B8C7-53DB574B78D9}" type="presParOf" srcId="{B74154C5-AFFE-498C-8E4C-911D7456AC97}" destId="{8A94FD29-AE36-4272-B8B7-FF847200D7A2}" srcOrd="3" destOrd="0" presId="urn:microsoft.com/office/officeart/2005/8/layout/hierarchy4"/>
    <dgm:cxn modelId="{1CB0564A-1F01-4198-B5D9-458D75A020C0}" type="presParOf" srcId="{B74154C5-AFFE-498C-8E4C-911D7456AC97}" destId="{AF93020A-9780-4776-85B8-7147747F36CC}" srcOrd="4" destOrd="0" presId="urn:microsoft.com/office/officeart/2005/8/layout/hierarchy4"/>
    <dgm:cxn modelId="{58106FB5-1375-4C68-B10D-1D1D03689494}" type="presParOf" srcId="{AF93020A-9780-4776-85B8-7147747F36CC}" destId="{A25BE625-018B-46BA-BE7F-ED875B975F26}" srcOrd="0" destOrd="0" presId="urn:microsoft.com/office/officeart/2005/8/layout/hierarchy4"/>
    <dgm:cxn modelId="{D59E1271-E4A9-4AEC-B0EA-986119AAF7FE}" type="presParOf" srcId="{AF93020A-9780-4776-85B8-7147747F36CC}" destId="{1A223B6C-87F7-4855-A691-FD4F8FB278AD}" srcOrd="1" destOrd="0" presId="urn:microsoft.com/office/officeart/2005/8/layout/hierarchy4"/>
    <dgm:cxn modelId="{CCAAF8A6-E687-4DE2-9DB9-3491C4F12477}" type="presParOf" srcId="{AF93020A-9780-4776-85B8-7147747F36CC}" destId="{DACF82F6-95A6-4B59-9D37-F46699815612}" srcOrd="2" destOrd="0" presId="urn:microsoft.com/office/officeart/2005/8/layout/hierarchy4"/>
    <dgm:cxn modelId="{CA1A3015-C3F1-454D-BA4E-BCC3D9EB24C5}" type="presParOf" srcId="{DACF82F6-95A6-4B59-9D37-F46699815612}" destId="{72E6673E-523D-4E62-80E5-5062FE589301}" srcOrd="0" destOrd="0" presId="urn:microsoft.com/office/officeart/2005/8/layout/hierarchy4"/>
    <dgm:cxn modelId="{3CD76465-7A4C-4CD8-B550-FF9DB4AF0EC7}" type="presParOf" srcId="{72E6673E-523D-4E62-80E5-5062FE589301}" destId="{CB2AF246-A0C3-4F64-A578-D38165C39147}" srcOrd="0" destOrd="0" presId="urn:microsoft.com/office/officeart/2005/8/layout/hierarchy4"/>
    <dgm:cxn modelId="{C63A495F-3503-4DB1-BD66-17B20D0D02BE}" type="presParOf" srcId="{72E6673E-523D-4E62-80E5-5062FE589301}" destId="{819FC9E5-E3D6-4C1A-9A2E-5E9E87CE7A56}" srcOrd="1" destOrd="0" presId="urn:microsoft.com/office/officeart/2005/8/layout/hierarchy4"/>
    <dgm:cxn modelId="{9F762485-0B89-4056-A8DA-E5D300D4A0BB}" type="presParOf" srcId="{72E6673E-523D-4E62-80E5-5062FE589301}" destId="{F0336813-9E34-44C5-93FA-F6459A965D24}" srcOrd="2" destOrd="0" presId="urn:microsoft.com/office/officeart/2005/8/layout/hierarchy4"/>
    <dgm:cxn modelId="{4B31E34B-2981-4345-8A1F-2E4DEDE5E57E}" type="presParOf" srcId="{F0336813-9E34-44C5-93FA-F6459A965D24}" destId="{BC3780EC-6A8B-44DF-B9EE-2DD1146E7F89}" srcOrd="0" destOrd="0" presId="urn:microsoft.com/office/officeart/2005/8/layout/hierarchy4"/>
    <dgm:cxn modelId="{EE847F5C-855D-48C5-9E0C-E4DADF55B9BE}" type="presParOf" srcId="{BC3780EC-6A8B-44DF-B9EE-2DD1146E7F89}" destId="{02D78884-08A2-47FD-874A-FD0B1E1D6A24}" srcOrd="0" destOrd="0" presId="urn:microsoft.com/office/officeart/2005/8/layout/hierarchy4"/>
    <dgm:cxn modelId="{F355202D-EEBD-4CA2-A78E-EB779A780968}" type="presParOf" srcId="{BC3780EC-6A8B-44DF-B9EE-2DD1146E7F89}" destId="{BEA800FD-3FF2-44D3-B095-1DA76A25312A}" srcOrd="1" destOrd="0" presId="urn:microsoft.com/office/officeart/2005/8/layout/hierarchy4"/>
    <dgm:cxn modelId="{8B70CF46-35D7-4A1D-8325-AF1D74AC1751}" type="presParOf" srcId="{BC3780EC-6A8B-44DF-B9EE-2DD1146E7F89}" destId="{EE518E9E-1373-401A-B06B-B7F8F1BE37AF}" srcOrd="2" destOrd="0" presId="urn:microsoft.com/office/officeart/2005/8/layout/hierarchy4"/>
    <dgm:cxn modelId="{4C34E687-D044-4350-93B1-3FE96B271168}" type="presParOf" srcId="{EE518E9E-1373-401A-B06B-B7F8F1BE37AF}" destId="{4A08C748-3ACE-47B8-ABA4-F56495914AD8}" srcOrd="0" destOrd="0" presId="urn:microsoft.com/office/officeart/2005/8/layout/hierarchy4"/>
    <dgm:cxn modelId="{45FD4EE7-0769-4DAE-95FB-90A7E6BF610D}" type="presParOf" srcId="{4A08C748-3ACE-47B8-ABA4-F56495914AD8}" destId="{59176932-D6D5-4C36-BF7A-69A1297C4BAD}" srcOrd="0" destOrd="0" presId="urn:microsoft.com/office/officeart/2005/8/layout/hierarchy4"/>
    <dgm:cxn modelId="{DBD604AB-9216-47EB-97FA-581EE8079FB8}" type="presParOf" srcId="{4A08C748-3ACE-47B8-ABA4-F56495914AD8}" destId="{30B75228-9E45-4192-98FC-463FCFD65011}" srcOrd="1" destOrd="0" presId="urn:microsoft.com/office/officeart/2005/8/layout/hierarchy4"/>
    <dgm:cxn modelId="{62D1CAFA-39C4-46A8-A6B1-027307A11E6A}" type="presParOf" srcId="{4A08C748-3ACE-47B8-ABA4-F56495914AD8}" destId="{4E7A1119-403E-4C39-BB54-05ED8132FF0C}" srcOrd="2" destOrd="0" presId="urn:microsoft.com/office/officeart/2005/8/layout/hierarchy4"/>
    <dgm:cxn modelId="{B23FF660-3A2E-402C-8FCB-72770D2CCF10}" type="presParOf" srcId="{4E7A1119-403E-4C39-BB54-05ED8132FF0C}" destId="{F32685DE-10D4-4878-B807-45D477FFEF84}" srcOrd="0" destOrd="0" presId="urn:microsoft.com/office/officeart/2005/8/layout/hierarchy4"/>
    <dgm:cxn modelId="{90D37FA3-529F-44AA-8E53-385844AE54ED}" type="presParOf" srcId="{F32685DE-10D4-4878-B807-45D477FFEF84}" destId="{BA61E3A6-0BE5-4066-9F94-BB1BFFF8EBBF}" srcOrd="0" destOrd="0" presId="urn:microsoft.com/office/officeart/2005/8/layout/hierarchy4"/>
    <dgm:cxn modelId="{7C014B43-9001-4C7A-AB29-22E15CAF64DE}" type="presParOf" srcId="{F32685DE-10D4-4878-B807-45D477FFEF84}" destId="{E4A82E23-1C0A-4136-A9EF-782A3309B0A1}" srcOrd="1" destOrd="0" presId="urn:microsoft.com/office/officeart/2005/8/layout/hierarchy4"/>
    <dgm:cxn modelId="{82D26D68-A35A-4E8D-A569-4731A48BC87E}" type="presParOf" srcId="{F32685DE-10D4-4878-B807-45D477FFEF84}" destId="{12969847-F565-4B2C-9631-4E5EF759A09C}" srcOrd="2" destOrd="0" presId="urn:microsoft.com/office/officeart/2005/8/layout/hierarchy4"/>
    <dgm:cxn modelId="{15E82C90-464D-4D28-86C5-B907D00A9324}" type="presParOf" srcId="{12969847-F565-4B2C-9631-4E5EF759A09C}" destId="{52B80F8A-F071-46D8-883B-7E22B84F7B82}" srcOrd="0" destOrd="0" presId="urn:microsoft.com/office/officeart/2005/8/layout/hierarchy4"/>
    <dgm:cxn modelId="{01236414-FA68-413B-9ACE-0FE52F24671B}" type="presParOf" srcId="{52B80F8A-F071-46D8-883B-7E22B84F7B82}" destId="{8C5A4ABB-F609-4CF2-8CFC-5593BE697C3C}" srcOrd="0" destOrd="0" presId="urn:microsoft.com/office/officeart/2005/8/layout/hierarchy4"/>
    <dgm:cxn modelId="{A9F73B29-3621-413E-9D62-DFD0C488446E}" type="presParOf" srcId="{52B80F8A-F071-46D8-883B-7E22B84F7B82}" destId="{363B422D-50FA-4623-87DE-F2646C7B8FA8}" srcOrd="1" destOrd="0" presId="urn:microsoft.com/office/officeart/2005/8/layout/hierarchy4"/>
    <dgm:cxn modelId="{E2267A8A-CC22-445C-B677-5512F2756791}" type="presParOf" srcId="{B74154C5-AFFE-498C-8E4C-911D7456AC97}" destId="{DF99D3E9-B7CE-4F56-A161-7C0465341531}" srcOrd="5" destOrd="0" presId="urn:microsoft.com/office/officeart/2005/8/layout/hierarchy4"/>
    <dgm:cxn modelId="{2EEC9EF7-C68A-444E-9AF5-931728CAE2CA}" type="presParOf" srcId="{B74154C5-AFFE-498C-8E4C-911D7456AC97}" destId="{CFBC63A5-42B0-460D-9C89-B64E9E9E2922}" srcOrd="6" destOrd="0" presId="urn:microsoft.com/office/officeart/2005/8/layout/hierarchy4"/>
    <dgm:cxn modelId="{B31B6596-19F6-460A-9294-2FB124E5D908}" type="presParOf" srcId="{CFBC63A5-42B0-460D-9C89-B64E9E9E2922}" destId="{9E5D5161-23D7-41B4-A187-BE6D7C6483D0}" srcOrd="0" destOrd="0" presId="urn:microsoft.com/office/officeart/2005/8/layout/hierarchy4"/>
    <dgm:cxn modelId="{20383217-4CF4-4D1E-9EA0-DE9941346A94}" type="presParOf" srcId="{CFBC63A5-42B0-460D-9C89-B64E9E9E2922}" destId="{8BC6FDF3-3E6D-414C-B5BC-6C5B61465391}" srcOrd="1" destOrd="0" presId="urn:microsoft.com/office/officeart/2005/8/layout/hierarchy4"/>
    <dgm:cxn modelId="{4F845433-91EF-4F1C-BE83-D7A3E25714E9}" type="presParOf" srcId="{CFBC63A5-42B0-460D-9C89-B64E9E9E2922}" destId="{CEF18E39-1C73-42B9-BDF1-5DD3EC85EA0D}" srcOrd="2" destOrd="0" presId="urn:microsoft.com/office/officeart/2005/8/layout/hierarchy4"/>
    <dgm:cxn modelId="{0505FB9C-DFDC-4DB4-B955-A72CC6FDBAF9}" type="presParOf" srcId="{CEF18E39-1C73-42B9-BDF1-5DD3EC85EA0D}" destId="{D6936C6D-17F5-4369-B1C3-901E9E722DCF}" srcOrd="0" destOrd="0" presId="urn:microsoft.com/office/officeart/2005/8/layout/hierarchy4"/>
    <dgm:cxn modelId="{3D2E402D-F199-4DC7-8079-951BA4236A62}" type="presParOf" srcId="{D6936C6D-17F5-4369-B1C3-901E9E722DCF}" destId="{2965B01E-C0DE-4302-ADA0-732BD580C7B1}" srcOrd="0" destOrd="0" presId="urn:microsoft.com/office/officeart/2005/8/layout/hierarchy4"/>
    <dgm:cxn modelId="{8B4BF276-644F-40B4-B553-A7993510B76A}" type="presParOf" srcId="{D6936C6D-17F5-4369-B1C3-901E9E722DCF}" destId="{DC8AC8CB-3F6F-4460-AB01-5CBE0F14A486}" srcOrd="1" destOrd="0" presId="urn:microsoft.com/office/officeart/2005/8/layout/hierarchy4"/>
    <dgm:cxn modelId="{6F66D4E6-D1AC-4DE4-BAA1-0FFFFD2545A5}" type="presParOf" srcId="{D6936C6D-17F5-4369-B1C3-901E9E722DCF}" destId="{73994466-6310-40D7-8792-BD7FD56E6AF4}" srcOrd="2" destOrd="0" presId="urn:microsoft.com/office/officeart/2005/8/layout/hierarchy4"/>
    <dgm:cxn modelId="{9A77CCE5-ADC6-4F6C-B7CD-C7D6DA22F0A1}" type="presParOf" srcId="{73994466-6310-40D7-8792-BD7FD56E6AF4}" destId="{3EAD5394-E4AB-45B2-BE09-F998533ECF40}" srcOrd="0" destOrd="0" presId="urn:microsoft.com/office/officeart/2005/8/layout/hierarchy4"/>
    <dgm:cxn modelId="{FD3C6DC5-5E6B-4469-A8D2-BCB1867EBA4E}" type="presParOf" srcId="{3EAD5394-E4AB-45B2-BE09-F998533ECF40}" destId="{A7AF9B85-BF68-40A8-954B-A40EDB5CAF9F}" srcOrd="0" destOrd="0" presId="urn:microsoft.com/office/officeart/2005/8/layout/hierarchy4"/>
    <dgm:cxn modelId="{D7FFD5A6-68BF-4AFB-A145-078CF31E0F18}" type="presParOf" srcId="{3EAD5394-E4AB-45B2-BE09-F998533ECF40}" destId="{C764A47D-7314-411D-8EF1-5B8F29829B1A}" srcOrd="1" destOrd="0" presId="urn:microsoft.com/office/officeart/2005/8/layout/hierarchy4"/>
    <dgm:cxn modelId="{894FED42-6B09-403D-9C0A-22DB8FA61636}" type="presParOf" srcId="{3EAD5394-E4AB-45B2-BE09-F998533ECF40}" destId="{D5C7FEFF-BE20-4D98-A72C-52B1B8B3F4F7}" srcOrd="2" destOrd="0" presId="urn:microsoft.com/office/officeart/2005/8/layout/hierarchy4"/>
    <dgm:cxn modelId="{7CD603DF-8A2F-4094-BF61-7C46E125B4F0}" type="presParOf" srcId="{D5C7FEFF-BE20-4D98-A72C-52B1B8B3F4F7}" destId="{CA81CD2D-7A1B-4CCA-952B-6AE89CE8AAB7}" srcOrd="0" destOrd="0" presId="urn:microsoft.com/office/officeart/2005/8/layout/hierarchy4"/>
    <dgm:cxn modelId="{718FEAAD-D69B-447B-A5EE-832A1F2A4D60}" type="presParOf" srcId="{CA81CD2D-7A1B-4CCA-952B-6AE89CE8AAB7}" destId="{EFF40216-5B58-45C6-B485-1C9C4561DF2F}" srcOrd="0" destOrd="0" presId="urn:microsoft.com/office/officeart/2005/8/layout/hierarchy4"/>
    <dgm:cxn modelId="{27B15605-8F38-4C2A-B464-2574708186F4}" type="presParOf" srcId="{CA81CD2D-7A1B-4CCA-952B-6AE89CE8AAB7}" destId="{82BA7D97-E2A8-4C59-838B-E0906E156677}" srcOrd="1" destOrd="0" presId="urn:microsoft.com/office/officeart/2005/8/layout/hierarchy4"/>
    <dgm:cxn modelId="{F4DD9471-33E5-4F0B-8DDD-FCF3935A9BB4}" type="presParOf" srcId="{CA81CD2D-7A1B-4CCA-952B-6AE89CE8AAB7}" destId="{F73E662C-F722-4B4F-9DF8-BE21B2C2C700}" srcOrd="2" destOrd="0" presId="urn:microsoft.com/office/officeart/2005/8/layout/hierarchy4"/>
    <dgm:cxn modelId="{CF4E1501-1BE3-4589-AC5B-F92EF57CE39D}" type="presParOf" srcId="{F73E662C-F722-4B4F-9DF8-BE21B2C2C700}" destId="{566AACE7-A2F1-4E7A-BECC-43348B95352C}" srcOrd="0" destOrd="0" presId="urn:microsoft.com/office/officeart/2005/8/layout/hierarchy4"/>
    <dgm:cxn modelId="{68E2AAE4-FEB3-486A-8757-954D17239275}" type="presParOf" srcId="{566AACE7-A2F1-4E7A-BECC-43348B95352C}" destId="{7653A429-0E18-4BE3-A07C-F1A5A9D672E3}" srcOrd="0" destOrd="0" presId="urn:microsoft.com/office/officeart/2005/8/layout/hierarchy4"/>
    <dgm:cxn modelId="{EE21A675-1023-4400-9C86-6B8F78EF2EAB}" type="presParOf" srcId="{566AACE7-A2F1-4E7A-BECC-43348B95352C}" destId="{BED59DE9-3C29-48CB-8A25-B7F991619843}" srcOrd="1" destOrd="0" presId="urn:microsoft.com/office/officeart/2005/8/layout/hierarchy4"/>
    <dgm:cxn modelId="{B6CBA1F9-F101-4D9F-A82A-DD16F6776071}" type="presParOf" srcId="{566AACE7-A2F1-4E7A-BECC-43348B95352C}" destId="{3A3A01C6-B3AA-4C89-92D4-EA308C8E23E1}" srcOrd="2" destOrd="0" presId="urn:microsoft.com/office/officeart/2005/8/layout/hierarchy4"/>
    <dgm:cxn modelId="{DC1D6C45-69EA-400E-AAC9-4AD4D796412E}" type="presParOf" srcId="{3A3A01C6-B3AA-4C89-92D4-EA308C8E23E1}" destId="{B8B89817-F07F-4DA9-AEBF-C4EDAD3E897E}" srcOrd="0" destOrd="0" presId="urn:microsoft.com/office/officeart/2005/8/layout/hierarchy4"/>
    <dgm:cxn modelId="{B21E8472-11B1-41DB-A82D-897DC0CE3EF6}" type="presParOf" srcId="{B8B89817-F07F-4DA9-AEBF-C4EDAD3E897E}" destId="{35DF38A4-C109-469A-81F6-242705CF6432}" srcOrd="0" destOrd="0" presId="urn:microsoft.com/office/officeart/2005/8/layout/hierarchy4"/>
    <dgm:cxn modelId="{3A70FFA4-727C-4E8B-B63D-9F2778772B4D}" type="presParOf" srcId="{B8B89817-F07F-4DA9-AEBF-C4EDAD3E897E}" destId="{FF9D5968-2625-4FA7-B798-123DE0850F01}" srcOrd="1" destOrd="0" presId="urn:microsoft.com/office/officeart/2005/8/layout/hierarchy4"/>
    <dgm:cxn modelId="{D8AE698A-7C3B-45A2-ACE0-59CB54FF1519}" type="presParOf" srcId="{B74154C5-AFFE-498C-8E4C-911D7456AC97}" destId="{62C0B193-30A4-4691-AF46-D5B94E7FC561}" srcOrd="7" destOrd="0" presId="urn:microsoft.com/office/officeart/2005/8/layout/hierarchy4"/>
    <dgm:cxn modelId="{A8DEC270-2526-4B15-9FDE-CA5567E17828}" type="presParOf" srcId="{B74154C5-AFFE-498C-8E4C-911D7456AC97}" destId="{E8090E1D-4DD8-46E0-BA1E-C3890CF14D47}" srcOrd="8" destOrd="0" presId="urn:microsoft.com/office/officeart/2005/8/layout/hierarchy4"/>
    <dgm:cxn modelId="{7CE88AB5-D9DC-4F60-BD2F-6F37D0AA5405}" type="presParOf" srcId="{E8090E1D-4DD8-46E0-BA1E-C3890CF14D47}" destId="{F8905714-088D-483C-AC16-D43BF2F0BF16}" srcOrd="0" destOrd="0" presId="urn:microsoft.com/office/officeart/2005/8/layout/hierarchy4"/>
    <dgm:cxn modelId="{14DB6A60-AFD0-4AC7-B612-DC0BDF0FBB26}" type="presParOf" srcId="{E8090E1D-4DD8-46E0-BA1E-C3890CF14D47}" destId="{8825E9BC-9772-4579-B80A-08C02E6F5841}" srcOrd="1" destOrd="0" presId="urn:microsoft.com/office/officeart/2005/8/layout/hierarchy4"/>
    <dgm:cxn modelId="{19E1E389-F93D-4CAF-9E58-AF3DBC045C32}" type="presParOf" srcId="{E8090E1D-4DD8-46E0-BA1E-C3890CF14D47}" destId="{4101F8DA-93D9-46DF-B37A-B90529D7C907}" srcOrd="2" destOrd="0" presId="urn:microsoft.com/office/officeart/2005/8/layout/hierarchy4"/>
    <dgm:cxn modelId="{CC296092-20EA-4297-A68F-7381EFC4A311}" type="presParOf" srcId="{4101F8DA-93D9-46DF-B37A-B90529D7C907}" destId="{95872D8F-BB28-4072-9DAD-3FCDEEA4A51B}" srcOrd="0" destOrd="0" presId="urn:microsoft.com/office/officeart/2005/8/layout/hierarchy4"/>
    <dgm:cxn modelId="{812E4DAD-AF76-4149-9748-C0991BF06A25}" type="presParOf" srcId="{95872D8F-BB28-4072-9DAD-3FCDEEA4A51B}" destId="{24CEF574-2765-4D7C-A195-C900E925FBE6}" srcOrd="0" destOrd="0" presId="urn:microsoft.com/office/officeart/2005/8/layout/hierarchy4"/>
    <dgm:cxn modelId="{83F1C7BA-91C6-4D86-8FB5-5B7A51E02DFC}" type="presParOf" srcId="{95872D8F-BB28-4072-9DAD-3FCDEEA4A51B}" destId="{9ED7436C-1536-41D8-A0EE-0E39E8864FDD}" srcOrd="1" destOrd="0" presId="urn:microsoft.com/office/officeart/2005/8/layout/hierarchy4"/>
    <dgm:cxn modelId="{C5470940-A624-40D0-A561-4D1871173A90}" type="presParOf" srcId="{95872D8F-BB28-4072-9DAD-3FCDEEA4A51B}" destId="{4139EE0B-9D40-4076-B516-60260BCFF8F9}" srcOrd="2" destOrd="0" presId="urn:microsoft.com/office/officeart/2005/8/layout/hierarchy4"/>
    <dgm:cxn modelId="{8E48ED99-0805-42F3-A4FF-F228CDB6361F}" type="presParOf" srcId="{4139EE0B-9D40-4076-B516-60260BCFF8F9}" destId="{22447473-48A4-4C0C-8BEC-2558DB533AA4}" srcOrd="0" destOrd="0" presId="urn:microsoft.com/office/officeart/2005/8/layout/hierarchy4"/>
    <dgm:cxn modelId="{61EE8BC5-08DB-455C-9FC5-E38A2DD1BD6D}" type="presParOf" srcId="{22447473-48A4-4C0C-8BEC-2558DB533AA4}" destId="{4CD2A706-78CC-47E3-A8F8-D778F944372A}" srcOrd="0" destOrd="0" presId="urn:microsoft.com/office/officeart/2005/8/layout/hierarchy4"/>
    <dgm:cxn modelId="{D70787BE-E63F-4862-880E-D1C5447AD233}" type="presParOf" srcId="{22447473-48A4-4C0C-8BEC-2558DB533AA4}" destId="{4C177EB7-865B-4153-871C-6C5CF7DBC8C3}" srcOrd="1" destOrd="0" presId="urn:microsoft.com/office/officeart/2005/8/layout/hierarchy4"/>
    <dgm:cxn modelId="{BE0DD3E1-69D0-4F1F-BD3C-7D694FB537C6}" type="presParOf" srcId="{22447473-48A4-4C0C-8BEC-2558DB533AA4}" destId="{20DB843D-8E62-4574-AB26-BE48E34E41C8}" srcOrd="2" destOrd="0" presId="urn:microsoft.com/office/officeart/2005/8/layout/hierarchy4"/>
    <dgm:cxn modelId="{42037AC4-0D5B-47C1-B974-9B21C09A1B66}" type="presParOf" srcId="{20DB843D-8E62-4574-AB26-BE48E34E41C8}" destId="{F36349D9-AAD1-4D05-8BCB-F865ABA18533}" srcOrd="0" destOrd="0" presId="urn:microsoft.com/office/officeart/2005/8/layout/hierarchy4"/>
    <dgm:cxn modelId="{2F65976B-0724-4229-8BAA-C4CE82FDFD90}" type="presParOf" srcId="{F36349D9-AAD1-4D05-8BCB-F865ABA18533}" destId="{374E99F0-AE84-4383-93E4-780F78CE6D13}" srcOrd="0" destOrd="0" presId="urn:microsoft.com/office/officeart/2005/8/layout/hierarchy4"/>
    <dgm:cxn modelId="{DA6A98DA-ACE7-4548-BBCA-DE5E8E63C375}" type="presParOf" srcId="{F36349D9-AAD1-4D05-8BCB-F865ABA18533}" destId="{FE4B595F-B001-4933-98CC-F9415F4FE45A}" srcOrd="1" destOrd="0" presId="urn:microsoft.com/office/officeart/2005/8/layout/hierarchy4"/>
    <dgm:cxn modelId="{FEF97E4E-F19A-43D6-ADDB-AD0209DC12E1}" type="presParOf" srcId="{F36349D9-AAD1-4D05-8BCB-F865ABA18533}" destId="{19CEB4E4-DAEB-4DAC-B74F-6A90F95E40F6}" srcOrd="2" destOrd="0" presId="urn:microsoft.com/office/officeart/2005/8/layout/hierarchy4"/>
    <dgm:cxn modelId="{7355AC49-D712-4A79-8614-27D41656904F}" type="presParOf" srcId="{19CEB4E4-DAEB-4DAC-B74F-6A90F95E40F6}" destId="{4B090C7C-91FA-46FA-862C-86DC2555E033}" srcOrd="0" destOrd="0" presId="urn:microsoft.com/office/officeart/2005/8/layout/hierarchy4"/>
    <dgm:cxn modelId="{05CBB185-F3FF-499A-ABCB-6520A35FAD57}" type="presParOf" srcId="{4B090C7C-91FA-46FA-862C-86DC2555E033}" destId="{874CF4BC-44A5-455D-A60A-EB599B596188}" srcOrd="0" destOrd="0" presId="urn:microsoft.com/office/officeart/2005/8/layout/hierarchy4"/>
    <dgm:cxn modelId="{1E80DB73-CC48-4A7A-847E-75B15AAFD066}" type="presParOf" srcId="{4B090C7C-91FA-46FA-862C-86DC2555E033}" destId="{7879E5A0-7B91-4ECE-AF79-8798634D07D0}" srcOrd="1" destOrd="0" presId="urn:microsoft.com/office/officeart/2005/8/layout/hierarchy4"/>
    <dgm:cxn modelId="{51598979-8DBE-46E7-81A4-76CBAEE615BF}" type="presParOf" srcId="{4B090C7C-91FA-46FA-862C-86DC2555E033}" destId="{97FFE9E6-CE88-44D7-A8E9-5F178F964167}" srcOrd="2" destOrd="0" presId="urn:microsoft.com/office/officeart/2005/8/layout/hierarchy4"/>
    <dgm:cxn modelId="{0894CE50-08BF-4D1D-AED1-CF85A94F2FAC}" type="presParOf" srcId="{97FFE9E6-CE88-44D7-A8E9-5F178F964167}" destId="{B45A538C-DC99-43D4-9C5E-FD6136650525}" srcOrd="0" destOrd="0" presId="urn:microsoft.com/office/officeart/2005/8/layout/hierarchy4"/>
    <dgm:cxn modelId="{1F26ED17-8BC0-4CEB-9126-E78338F9591E}" type="presParOf" srcId="{B45A538C-DC99-43D4-9C5E-FD6136650525}" destId="{D2D81AF8-4EA8-45A6-A84D-9694EF1BCFE7}" srcOrd="0" destOrd="0" presId="urn:microsoft.com/office/officeart/2005/8/layout/hierarchy4"/>
    <dgm:cxn modelId="{9AECC624-0A29-4CAB-8D15-EF8BF7991F0D}" type="presParOf" srcId="{B45A538C-DC99-43D4-9C5E-FD6136650525}" destId="{78FA1C88-01CB-45D0-B8B1-93ED28DC051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культуры в Чувашской Республике</a:t>
          </a:r>
          <a:endParaRPr lang="ru-RU" sz="1200"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842,9</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26,6</a:t>
          </a:r>
          <a:endParaRPr lang="ru-RU" sz="140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Укрепление единства российской нации и этно-культурное развитие народов Чувашской Республики</a:t>
          </a:r>
          <a:endParaRPr lang="ru-RU" sz="120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Туризм</a:t>
          </a:r>
          <a:endParaRPr lang="ru-RU" sz="120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solidFill>
              <a:schemeClr val="tx1"/>
            </a:solidFill>
            <a:latin typeface="Times New Roman" panose="02020603050405020304" pitchFamily="18" charset="0"/>
            <a:cs typeface="Times New Roman" panose="02020603050405020304" pitchFamily="18" charset="0"/>
          </a:endParaRP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222,8</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21,2</a:t>
          </a:r>
          <a:endParaRPr lang="ru-RU" sz="1400"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5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5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82FB3D4A-C7C5-4943-B9E2-E2FEC0B3A8C6}" type="sib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3A8A0009-352F-4705-A981-2FEF5C76DA21}" type="sib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500" b="1" dirty="0" smtClean="0">
              <a:solidFill>
                <a:schemeClr val="tx1"/>
              </a:solidFill>
              <a:latin typeface="Times New Roman" panose="02020603050405020304" pitchFamily="18" charset="0"/>
              <a:cs typeface="Times New Roman" panose="02020603050405020304" pitchFamily="18" charset="0"/>
            </a:rPr>
            <a:t>План</a:t>
          </a:r>
          <a:endParaRPr lang="ru-RU" sz="15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CE8922D-CDBE-4096-A9B9-B27F8CC2E7B1}" type="sib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843,0</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70C8FE2B-EB40-447A-9897-5974D90ABCAD}" type="sib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26,7</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FF2B3D85-D9D1-42F7-BE34-BB0DA65E07FD}" type="sib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259,9</a:t>
          </a:r>
          <a:endParaRPr lang="ru-RU" sz="140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9260EA05-5E42-4184-984B-702F1E6026ED}" type="sib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21,3</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D178F321-A392-47B2-B2D3-E57794859785}" type="sib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Y="69520">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custScaleY="59891">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9">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9" custScaleY="57622">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9">
        <dgm:presLayoutVars>
          <dgm:chPref val="3"/>
        </dgm:presLayoutVars>
      </dgm:prSet>
      <dgm:spPr/>
      <dgm:t>
        <a:bodyPr/>
        <a:lstStyle/>
        <a:p>
          <a:endParaRPr lang="ru-RU"/>
        </a:p>
      </dgm:t>
    </dgm:pt>
    <dgm:pt modelId="{E8E4A673-71C9-45AE-9B5F-AE8A221A53FE}" type="pres">
      <dgm:prSet presAssocID="{11F9C3DB-3694-4C6F-9480-413338C10FBB}"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26772" custScaleY="69520">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27069" custScaleY="59891">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3" presStyleCnt="9" custScaleX="27334">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4" presStyleCnt="9" custScaleX="27874" custScaleY="57622">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5" presStyleCnt="9" custScaleX="28985">
        <dgm:presLayoutVars>
          <dgm:chPref val="3"/>
        </dgm:presLayoutVars>
      </dgm:prSet>
      <dgm:spPr/>
      <dgm:t>
        <a:bodyPr/>
        <a:lstStyle/>
        <a:p>
          <a:endParaRPr lang="ru-RU"/>
        </a:p>
      </dgm:t>
    </dgm:pt>
    <dgm:pt modelId="{AA24CAAC-A207-4FF0-AEF8-9AD2FF1446F6}" type="pres">
      <dgm:prSet presAssocID="{7B809552-61D5-46C4-AE2B-366B45D082F1}"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24187" custScaleY="69520">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24187" custScaleY="59891">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6" presStyleCnt="9" custScaleX="24187">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7" presStyleCnt="9" custScaleX="24902" custScaleY="57622">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8" presStyleCnt="9" custScaleX="25295">
        <dgm:presLayoutVars>
          <dgm:chPref val="3"/>
        </dgm:presLayoutVars>
      </dgm:prSet>
      <dgm:spPr/>
      <dgm:t>
        <a:bodyPr/>
        <a:lstStyle/>
        <a:p>
          <a:endParaRPr lang="ru-RU"/>
        </a:p>
      </dgm:t>
    </dgm:pt>
    <dgm:pt modelId="{8C91A089-9E02-46C5-B968-BACB80AECC4C}" type="pres">
      <dgm:prSet presAssocID="{5D59B49C-8193-4B9D-A524-24260E5DC43A}" presName="horzFour" presStyleCnt="0"/>
      <dgm:spPr/>
    </dgm:pt>
  </dgm:ptLst>
  <dgm:cxnLst>
    <dgm:cxn modelId="{47085E78-F323-461C-ABA0-3C00F129E846}" srcId="{E321591B-EF22-4B70-A997-F920ADD424A6}" destId="{11F9C3DB-3694-4C6F-9480-413338C10FBB}" srcOrd="0" destOrd="0" parTransId="{82AF0889-00EE-4A2D-80F8-9E69973D9BB1}" sibTransId="{959BAB1B-4ED2-49C7-A434-265946C911A4}"/>
    <dgm:cxn modelId="{CAC4C41D-3A68-4849-9361-3C3DB38FA263}" type="presOf" srcId="{5D59B49C-8193-4B9D-A524-24260E5DC43A}" destId="{26A96B2E-8431-4887-87F9-A88D05F1F01E}" srcOrd="0" destOrd="0" presId="urn:microsoft.com/office/officeart/2005/8/layout/hierarchy4"/>
    <dgm:cxn modelId="{14CF13BD-BE65-4167-8AC5-7A254D58CD88}" type="presOf" srcId="{2D4CF4D0-B6E1-4A60-9375-38C89B9A9028}" destId="{E4327505-0C43-4871-8757-A50453A0C067}" srcOrd="0" destOrd="0" presId="urn:microsoft.com/office/officeart/2005/8/layout/hierarchy4"/>
    <dgm:cxn modelId="{7C71D6BF-AF18-402F-9314-05994E90A133}" type="presOf" srcId="{31221637-960D-4BD7-97BA-03E24C592427}" destId="{EB0C10EA-E065-41A1-9B13-E8E04F32F921}" srcOrd="0" destOrd="0" presId="urn:microsoft.com/office/officeart/2005/8/layout/hierarchy4"/>
    <dgm:cxn modelId="{0EC2FFFF-3B8A-4396-A103-CD84B8E53C3D}" srcId="{6E4BDF23-D055-4600-B225-7ECA009E7556}" destId="{DC8ABE38-9E0B-457A-A24A-B3482434ACAB}" srcOrd="0" destOrd="0" parTransId="{66A143F5-070B-4EB2-98E1-744739FD25A0}" sibTransId="{571AE004-CF7E-444E-8136-BDA562AA7234}"/>
    <dgm:cxn modelId="{711D3E3F-1E7A-4767-A2D5-030DED4B6251}" srcId="{97A0B946-490A-43F2-B7BC-398AC5A8D2F6}" destId="{C9A36824-A241-46BA-827C-7A74F3628FBA}" srcOrd="0" destOrd="0" parTransId="{1CDE2509-D01C-42B7-AD1F-BFA304C07372}" sibTransId="{70C8FE2B-EB40-447A-9897-5974D90ABCAD}"/>
    <dgm:cxn modelId="{CC5C505B-49AD-4AD9-9D05-DCDDC17F01E2}" type="presOf" srcId="{512DE50A-C5CC-4902-9E40-2F658F91C541}" destId="{16AF53AE-A193-46B7-A8C5-B79B87F51423}" srcOrd="0" destOrd="0" presId="urn:microsoft.com/office/officeart/2005/8/layout/hierarchy4"/>
    <dgm:cxn modelId="{81C708F3-6735-493F-A0A0-FE9DA7E62ED2}" type="presOf" srcId="{1A37C2D0-E311-480D-BE74-4A10698CA5CA}" destId="{864DD87F-0B0C-4621-942E-8CB6627B1031}"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6FBA3847-FEAD-455E-8C0B-45D1E274EABE}" type="presOf" srcId="{652B5FD8-1DD6-40EB-8F31-CDE12959894B}" destId="{0DD1BF98-FBDB-45B5-B316-4FD42D21DF4F}" srcOrd="0" destOrd="0" presId="urn:microsoft.com/office/officeart/2005/8/layout/hierarchy4"/>
    <dgm:cxn modelId="{CF556B83-D864-4B9F-8A1E-03D44A5E132F}" srcId="{3D89C345-4A0D-4FDC-B5A8-B2FCB828DDAB}" destId="{512DE50A-C5CC-4902-9E40-2F658F91C541}" srcOrd="0" destOrd="0" parTransId="{B4F8CCDA-03A5-404C-8D3C-DB13D614312F}" sibTransId="{DA45B9E8-F93B-44F7-95AA-7CC22F6CBAFD}"/>
    <dgm:cxn modelId="{70F697D2-3C4D-4A34-A81A-E4846BD8EB0C}" type="presOf" srcId="{DC8ABE38-9E0B-457A-A24A-B3482434ACAB}" destId="{F283F61B-524B-402A-8475-C33316F6D7A4}" srcOrd="0" destOrd="0" presId="urn:microsoft.com/office/officeart/2005/8/layout/hierarchy4"/>
    <dgm:cxn modelId="{583A06A5-5916-4459-80FA-EB6CE837E5CF}" srcId="{D351FCBF-967B-4557-978E-7A3222124EA5}" destId="{652B5FD8-1DD6-40EB-8F31-CDE12959894B}" srcOrd="2" destOrd="0" parTransId="{3D7DBC52-85B3-4FB1-A529-49B13D148558}" sibTransId="{3A8A0009-352F-4705-A981-2FEF5C76DA21}"/>
    <dgm:cxn modelId="{A3EA9AF3-498C-47CC-B39C-FA093F121482}" type="presOf" srcId="{07B80F12-EC88-4450-92AF-9C6E79AD2A8D}" destId="{41007D0D-801F-4A09-AF8E-411534AA8476}" srcOrd="0" destOrd="0" presId="urn:microsoft.com/office/officeart/2005/8/layout/hierarchy4"/>
    <dgm:cxn modelId="{B4335962-BEDC-4A20-9FC9-2967FCC8A323}" type="presOf" srcId="{7B809552-61D5-46C4-AE2B-366B45D082F1}" destId="{92716BD3-3E09-473B-ADE3-18AF8B39E2CD}" srcOrd="0" destOrd="0" presId="urn:microsoft.com/office/officeart/2005/8/layout/hierarchy4"/>
    <dgm:cxn modelId="{54EC16C4-94F1-4DA1-8192-10A416F0D1CD}" srcId="{31221637-960D-4BD7-97BA-03E24C592427}" destId="{6E4BDF23-D055-4600-B225-7ECA009E7556}" srcOrd="0" destOrd="0" parTransId="{4D02B540-D793-425D-B00D-FED0E450A17E}" sibTransId="{44280126-ADC5-4899-80CA-477D12FABF98}"/>
    <dgm:cxn modelId="{6E8AE12B-0211-453B-B9FB-BC137CC40043}" type="presOf" srcId="{11F9C3DB-3694-4C6F-9480-413338C10FBB}" destId="{E46628DA-DFCB-494E-9EDB-9DEB3E961771}" srcOrd="0" destOrd="0" presId="urn:microsoft.com/office/officeart/2005/8/layout/hierarchy4"/>
    <dgm:cxn modelId="{CBE4CCCE-7E1F-455E-B456-A306DF226D9C}" type="presOf" srcId="{E321591B-EF22-4B70-A997-F920ADD424A6}" destId="{90BD3D43-1A3B-485E-AFA6-70323627E9FE}"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B936D558-621F-48A4-BF55-501CC464BD60}" srcId="{07B80F12-EC88-4450-92AF-9C6E79AD2A8D}" destId="{D2FCBC18-222E-4FD3-926D-668B4BBA49C6}" srcOrd="0" destOrd="0" parTransId="{3492710E-D677-4EE0-AC2C-A31BCEDCC036}" sibTransId="{9260EA05-5E42-4184-984B-702F1E6026ED}"/>
    <dgm:cxn modelId="{FB5AB8E4-215E-4CB5-954A-ED5414BA8842}" srcId="{512DE50A-C5CC-4902-9E40-2F658F91C541}" destId="{2D4CF4D0-B6E1-4A60-9375-38C89B9A9028}" srcOrd="0" destOrd="0" parTransId="{EBAAD010-037F-4C11-B7B6-C136F417FF69}" sibTransId="{27BB5197-EF04-47D3-9FE2-9DD1B2FFD241}"/>
    <dgm:cxn modelId="{5CBB5198-8D0C-41EC-BE07-3412F7835E59}" type="presOf" srcId="{C9A36824-A241-46BA-827C-7A74F3628FBA}" destId="{C8C8197E-6305-413D-AE7A-2D765A45E722}" srcOrd="0" destOrd="0" presId="urn:microsoft.com/office/officeart/2005/8/layout/hierarchy4"/>
    <dgm:cxn modelId="{E2E60461-5992-4AA5-A3A2-574A752DCE92}" srcId="{652B5FD8-1DD6-40EB-8F31-CDE12959894B}" destId="{3D89C345-4A0D-4FDC-B5A8-B2FCB828DDAB}" srcOrd="0" destOrd="0" parTransId="{E6354887-5BD7-498D-B65E-5BB3879A76B2}" sibTransId="{EA880DA5-92D7-4193-8FA5-39C6170E4C3C}"/>
    <dgm:cxn modelId="{E03D1616-DADD-4EE5-912F-E248084E2C1D}" srcId="{D351FCBF-967B-4557-978E-7A3222124EA5}" destId="{97A0B946-490A-43F2-B7BC-398AC5A8D2F6}" srcOrd="1" destOrd="0" parTransId="{246A8E06-9666-4BB4-A55E-CABB74F7B8FF}" sibTransId="{CCE8922D-CDBE-4096-A9B9-B27F8CC2E7B1}"/>
    <dgm:cxn modelId="{FABE5090-88BA-45A5-82E4-7D2816A2B80C}" type="presOf" srcId="{97A0B946-490A-43F2-B7BC-398AC5A8D2F6}" destId="{B26E7CC7-2BBC-48F3-9F29-076FE0DF794C}" srcOrd="0" destOrd="0" presId="urn:microsoft.com/office/officeart/2005/8/layout/hierarchy4"/>
    <dgm:cxn modelId="{067601B4-6CE7-46D0-896C-451C062DF623}" srcId="{D351FCBF-967B-4557-978E-7A3222124EA5}" destId="{31221637-960D-4BD7-97BA-03E24C592427}" srcOrd="0" destOrd="0" parTransId="{0922CFA8-6EA5-46EE-8CE3-4E8D2781AC6C}" sibTransId="{82FB3D4A-C7C5-4943-B9E2-E2FEC0B3A8C6}"/>
    <dgm:cxn modelId="{9631C71C-35A3-4FDD-B17A-571DC605170C}" type="presOf" srcId="{D2FCBC18-222E-4FD3-926D-668B4BBA49C6}" destId="{F9E9D04B-46B0-49DD-B3B4-A1CC7B5D68B8}" srcOrd="0" destOrd="0" presId="urn:microsoft.com/office/officeart/2005/8/layout/hierarchy4"/>
    <dgm:cxn modelId="{0052F2DE-A7B9-4BA1-B64D-A365C45CE8B5}" type="presOf" srcId="{D351FCBF-967B-4557-978E-7A3222124EA5}" destId="{8CCC63E9-78E3-42CF-8177-76D5E588906A}" srcOrd="0" destOrd="0" presId="urn:microsoft.com/office/officeart/2005/8/layout/hierarchy4"/>
    <dgm:cxn modelId="{D4F5E715-8A9C-4394-B1A7-27E0708936FE}" srcId="{2D4CF4D0-B6E1-4A60-9375-38C89B9A9028}" destId="{5D59B49C-8193-4B9D-A524-24260E5DC43A}" srcOrd="0" destOrd="0" parTransId="{5F514B5F-7E9E-4D86-87E2-615FDF271CE8}" sibTransId="{B2212DC2-0DC6-4C79-AF8C-D2E0529EEE4F}"/>
    <dgm:cxn modelId="{8543B0F5-3523-4B41-9AD9-9DFAEB36E1A6}" type="presOf" srcId="{6E4BDF23-D055-4600-B225-7ECA009E7556}" destId="{553B4E58-AF68-434D-AE6A-08D572D24E47}" srcOrd="0" destOrd="0" presId="urn:microsoft.com/office/officeart/2005/8/layout/hierarchy4"/>
    <dgm:cxn modelId="{FB3095F0-09AD-4351-9441-B5FB0766DB15}" srcId="{D2FCBC18-222E-4FD3-926D-668B4BBA49C6}" destId="{7B809552-61D5-46C4-AE2B-366B45D082F1}" srcOrd="0" destOrd="0" parTransId="{EB239BA9-9419-4CEB-98C3-4690A0B4C9D8}" sibTransId="{D178F321-A392-47B2-B2D3-E57794859785}"/>
    <dgm:cxn modelId="{2C484D21-5A0B-4352-B672-24E935BF9D84}" type="presOf" srcId="{3D89C345-4A0D-4FDC-B5A8-B2FCB828DDAB}" destId="{0BFDD33F-6CF3-4CD5-8EE5-513EC1B17424}" srcOrd="0" destOrd="0" presId="urn:microsoft.com/office/officeart/2005/8/layout/hierarchy4"/>
    <dgm:cxn modelId="{D91A3CA4-D361-4087-B0FF-9E7201AE7FA2}" srcId="{C9A36824-A241-46BA-827C-7A74F3628FBA}" destId="{07B80F12-EC88-4450-92AF-9C6E79AD2A8D}" srcOrd="0" destOrd="0" parTransId="{15172A01-0FA8-423B-B369-B76D150C354A}" sibTransId="{FF2B3D85-D9D1-42F7-BE34-BB0DA65E07FD}"/>
    <dgm:cxn modelId="{7DA7ADDE-EBB6-434E-A0C6-0B1DD035A739}" type="presParOf" srcId="{864DD87F-0B0C-4621-942E-8CB6627B1031}" destId="{0C39856A-F539-4A0A-9A68-83637FEBAC0B}" srcOrd="0" destOrd="0" presId="urn:microsoft.com/office/officeart/2005/8/layout/hierarchy4"/>
    <dgm:cxn modelId="{892F4974-235A-4595-994E-41CDC9C8745C}" type="presParOf" srcId="{0C39856A-F539-4A0A-9A68-83637FEBAC0B}" destId="{8CCC63E9-78E3-42CF-8177-76D5E588906A}" srcOrd="0" destOrd="0" presId="urn:microsoft.com/office/officeart/2005/8/layout/hierarchy4"/>
    <dgm:cxn modelId="{8C676ABA-4D39-4E2F-BE86-50736CDB4BD5}" type="presParOf" srcId="{0C39856A-F539-4A0A-9A68-83637FEBAC0B}" destId="{B9A4D6C6-8648-453E-93F2-931661CD5112}" srcOrd="1" destOrd="0" presId="urn:microsoft.com/office/officeart/2005/8/layout/hierarchy4"/>
    <dgm:cxn modelId="{311CB3C2-F8E5-474D-80A1-08423D6E4075}" type="presParOf" srcId="{0C39856A-F539-4A0A-9A68-83637FEBAC0B}" destId="{BE32FA8B-7078-4ADB-B5C0-7CD6AA1E3302}" srcOrd="2" destOrd="0" presId="urn:microsoft.com/office/officeart/2005/8/layout/hierarchy4"/>
    <dgm:cxn modelId="{A9FC2565-7FA2-4754-9B50-FC7F5E74FE51}" type="presParOf" srcId="{BE32FA8B-7078-4ADB-B5C0-7CD6AA1E3302}" destId="{53904001-7DD1-41E8-8A1B-B8FE436F89A6}" srcOrd="0" destOrd="0" presId="urn:microsoft.com/office/officeart/2005/8/layout/hierarchy4"/>
    <dgm:cxn modelId="{F7C01C74-8585-4C80-A1C6-36D916528043}" type="presParOf" srcId="{53904001-7DD1-41E8-8A1B-B8FE436F89A6}" destId="{EB0C10EA-E065-41A1-9B13-E8E04F32F921}" srcOrd="0" destOrd="0" presId="urn:microsoft.com/office/officeart/2005/8/layout/hierarchy4"/>
    <dgm:cxn modelId="{AAF5D092-BF31-403C-8A13-63A294307636}" type="presParOf" srcId="{53904001-7DD1-41E8-8A1B-B8FE436F89A6}" destId="{CCD07A17-59AC-468E-AC54-91FD51AAE356}" srcOrd="1" destOrd="0" presId="urn:microsoft.com/office/officeart/2005/8/layout/hierarchy4"/>
    <dgm:cxn modelId="{BDE4C2E4-7393-4671-84F6-28B2F93024E8}" type="presParOf" srcId="{53904001-7DD1-41E8-8A1B-B8FE436F89A6}" destId="{2D1A2F93-8BE8-4351-AA35-B8D30954E047}" srcOrd="2" destOrd="0" presId="urn:microsoft.com/office/officeart/2005/8/layout/hierarchy4"/>
    <dgm:cxn modelId="{D542D0FF-4716-4163-8AB2-BD45E0BADDF0}" type="presParOf" srcId="{2D1A2F93-8BE8-4351-AA35-B8D30954E047}" destId="{91AAF779-FB15-41FF-98C5-E7A5B463660F}" srcOrd="0" destOrd="0" presId="urn:microsoft.com/office/officeart/2005/8/layout/hierarchy4"/>
    <dgm:cxn modelId="{EE3C0688-7848-43C3-B532-D213C1B8F301}" type="presParOf" srcId="{91AAF779-FB15-41FF-98C5-E7A5B463660F}" destId="{553B4E58-AF68-434D-AE6A-08D572D24E47}" srcOrd="0" destOrd="0" presId="urn:microsoft.com/office/officeart/2005/8/layout/hierarchy4"/>
    <dgm:cxn modelId="{95C132BB-AA1D-4B12-AF32-936903E7A78E}" type="presParOf" srcId="{91AAF779-FB15-41FF-98C5-E7A5B463660F}" destId="{3A11E530-4E37-4546-B56B-C0E045113627}" srcOrd="1" destOrd="0" presId="urn:microsoft.com/office/officeart/2005/8/layout/hierarchy4"/>
    <dgm:cxn modelId="{34E8A7EE-6D78-403F-AADA-501A8590E3EA}" type="presParOf" srcId="{91AAF779-FB15-41FF-98C5-E7A5B463660F}" destId="{6E09CDF5-8133-447C-A33F-A36734CC5BAE}" srcOrd="2" destOrd="0" presId="urn:microsoft.com/office/officeart/2005/8/layout/hierarchy4"/>
    <dgm:cxn modelId="{EDFDFECC-14FD-4189-A5EF-8BED1FFEDCF3}" type="presParOf" srcId="{6E09CDF5-8133-447C-A33F-A36734CC5BAE}" destId="{53E5BB48-9297-49AA-A2D0-7034D533C052}" srcOrd="0" destOrd="0" presId="urn:microsoft.com/office/officeart/2005/8/layout/hierarchy4"/>
    <dgm:cxn modelId="{D4A7D4E7-C355-4888-8764-F6B8541AB5C7}" type="presParOf" srcId="{53E5BB48-9297-49AA-A2D0-7034D533C052}" destId="{F283F61B-524B-402A-8475-C33316F6D7A4}" srcOrd="0" destOrd="0" presId="urn:microsoft.com/office/officeart/2005/8/layout/hierarchy4"/>
    <dgm:cxn modelId="{4CA3955D-0939-49D7-BC74-458A9018C64D}" type="presParOf" srcId="{53E5BB48-9297-49AA-A2D0-7034D533C052}" destId="{9F1D1DB6-C76A-4E95-9F38-78601B37981D}" srcOrd="1" destOrd="0" presId="urn:microsoft.com/office/officeart/2005/8/layout/hierarchy4"/>
    <dgm:cxn modelId="{82A9077C-61FC-432B-95B6-CA41432974FB}" type="presParOf" srcId="{53E5BB48-9297-49AA-A2D0-7034D533C052}" destId="{3CF2A828-D072-4004-8126-C518020B7EB1}" srcOrd="2" destOrd="0" presId="urn:microsoft.com/office/officeart/2005/8/layout/hierarchy4"/>
    <dgm:cxn modelId="{27EA97C2-DA23-4196-9A5B-F227CC21948A}" type="presParOf" srcId="{3CF2A828-D072-4004-8126-C518020B7EB1}" destId="{92F27F9C-FC65-4FA6-95B7-88DA3A778C96}" srcOrd="0" destOrd="0" presId="urn:microsoft.com/office/officeart/2005/8/layout/hierarchy4"/>
    <dgm:cxn modelId="{4B3A33C9-97F0-4F69-A003-ACA42377CA66}" type="presParOf" srcId="{92F27F9C-FC65-4FA6-95B7-88DA3A778C96}" destId="{90BD3D43-1A3B-485E-AFA6-70323627E9FE}" srcOrd="0" destOrd="0" presId="urn:microsoft.com/office/officeart/2005/8/layout/hierarchy4"/>
    <dgm:cxn modelId="{F1593C0F-BBA5-4613-8A68-EF36AC7FD19C}" type="presParOf" srcId="{92F27F9C-FC65-4FA6-95B7-88DA3A778C96}" destId="{8B39B552-1478-4372-B458-763D7F5D1FFF}" srcOrd="1" destOrd="0" presId="urn:microsoft.com/office/officeart/2005/8/layout/hierarchy4"/>
    <dgm:cxn modelId="{3C5D0132-074B-48F8-BE55-07B1DB3FAD63}" type="presParOf" srcId="{92F27F9C-FC65-4FA6-95B7-88DA3A778C96}" destId="{0DA08D53-8029-4837-B719-F3B3638477EE}" srcOrd="2" destOrd="0" presId="urn:microsoft.com/office/officeart/2005/8/layout/hierarchy4"/>
    <dgm:cxn modelId="{FC1F24FF-99F1-4AB9-848E-9959EC447676}" type="presParOf" srcId="{0DA08D53-8029-4837-B719-F3B3638477EE}" destId="{507CAB7A-9F39-457C-BEC3-5B3BFB169094}" srcOrd="0" destOrd="0" presId="urn:microsoft.com/office/officeart/2005/8/layout/hierarchy4"/>
    <dgm:cxn modelId="{896D475C-18D8-41F3-A18F-1F95A3FFFD37}" type="presParOf" srcId="{507CAB7A-9F39-457C-BEC3-5B3BFB169094}" destId="{E46628DA-DFCB-494E-9EDB-9DEB3E961771}" srcOrd="0" destOrd="0" presId="urn:microsoft.com/office/officeart/2005/8/layout/hierarchy4"/>
    <dgm:cxn modelId="{052EFE51-EA5C-4379-9BFF-6810BB6679A9}" type="presParOf" srcId="{507CAB7A-9F39-457C-BEC3-5B3BFB169094}" destId="{E8E4A673-71C9-45AE-9B5F-AE8A221A53FE}" srcOrd="1" destOrd="0" presId="urn:microsoft.com/office/officeart/2005/8/layout/hierarchy4"/>
    <dgm:cxn modelId="{50A48AED-A0D4-4F64-B72F-A476C3249082}" type="presParOf" srcId="{BE32FA8B-7078-4ADB-B5C0-7CD6AA1E3302}" destId="{302C6254-D9E3-4E9C-98CA-69DAA8FB6C4F}" srcOrd="1" destOrd="0" presId="urn:microsoft.com/office/officeart/2005/8/layout/hierarchy4"/>
    <dgm:cxn modelId="{56F38A83-5E57-4903-8CAC-704822FF5426}" type="presParOf" srcId="{BE32FA8B-7078-4ADB-B5C0-7CD6AA1E3302}" destId="{1301DEFC-B0F2-4879-8FB4-609AD591B67D}" srcOrd="2" destOrd="0" presId="urn:microsoft.com/office/officeart/2005/8/layout/hierarchy4"/>
    <dgm:cxn modelId="{7187BB50-2D5C-4E13-BDAF-3F8A06EDA691}" type="presParOf" srcId="{1301DEFC-B0F2-4879-8FB4-609AD591B67D}" destId="{B26E7CC7-2BBC-48F3-9F29-076FE0DF794C}" srcOrd="0" destOrd="0" presId="urn:microsoft.com/office/officeart/2005/8/layout/hierarchy4"/>
    <dgm:cxn modelId="{9E5ACB97-EE99-4877-862F-8BE6D96956F5}" type="presParOf" srcId="{1301DEFC-B0F2-4879-8FB4-609AD591B67D}" destId="{89B8FA12-C3E5-4D91-85E6-CF05718FB3FB}" srcOrd="1" destOrd="0" presId="urn:microsoft.com/office/officeart/2005/8/layout/hierarchy4"/>
    <dgm:cxn modelId="{0E7EBCC1-6C5C-4F93-A4BE-FB41BF57AFF8}" type="presParOf" srcId="{1301DEFC-B0F2-4879-8FB4-609AD591B67D}" destId="{49DF8F33-00C8-4C57-947D-6FB295BC5E0B}" srcOrd="2" destOrd="0" presId="urn:microsoft.com/office/officeart/2005/8/layout/hierarchy4"/>
    <dgm:cxn modelId="{241B7698-3296-4598-A112-867BED5E4DE4}" type="presParOf" srcId="{49DF8F33-00C8-4C57-947D-6FB295BC5E0B}" destId="{8935F7D5-9BD6-42CA-8CA0-72E057D6B34D}" srcOrd="0" destOrd="0" presId="urn:microsoft.com/office/officeart/2005/8/layout/hierarchy4"/>
    <dgm:cxn modelId="{479D7ED8-F88B-49A2-BEC9-A3B0C25937C5}" type="presParOf" srcId="{8935F7D5-9BD6-42CA-8CA0-72E057D6B34D}" destId="{C8C8197E-6305-413D-AE7A-2D765A45E722}" srcOrd="0" destOrd="0" presId="urn:microsoft.com/office/officeart/2005/8/layout/hierarchy4"/>
    <dgm:cxn modelId="{3D626B65-FE54-4BA5-A4EE-EB4533CE4276}" type="presParOf" srcId="{8935F7D5-9BD6-42CA-8CA0-72E057D6B34D}" destId="{061220AE-192D-4E38-A132-972960C5CC49}" srcOrd="1" destOrd="0" presId="urn:microsoft.com/office/officeart/2005/8/layout/hierarchy4"/>
    <dgm:cxn modelId="{3AD07F0D-83EE-4A3D-9014-3C6FD5A9A641}" type="presParOf" srcId="{8935F7D5-9BD6-42CA-8CA0-72E057D6B34D}" destId="{92B55F50-B7C7-40CA-A676-330B451225D2}" srcOrd="2" destOrd="0" presId="urn:microsoft.com/office/officeart/2005/8/layout/hierarchy4"/>
    <dgm:cxn modelId="{4A34FAFD-A160-4875-9932-8DE0A1A5B451}" type="presParOf" srcId="{92B55F50-B7C7-40CA-A676-330B451225D2}" destId="{35AECF87-FCFB-4ACB-96D6-B593F5641AED}" srcOrd="0" destOrd="0" presId="urn:microsoft.com/office/officeart/2005/8/layout/hierarchy4"/>
    <dgm:cxn modelId="{48721F6A-2F16-408E-A7FE-8549BC9FC792}" type="presParOf" srcId="{35AECF87-FCFB-4ACB-96D6-B593F5641AED}" destId="{41007D0D-801F-4A09-AF8E-411534AA8476}" srcOrd="0" destOrd="0" presId="urn:microsoft.com/office/officeart/2005/8/layout/hierarchy4"/>
    <dgm:cxn modelId="{27978408-65B9-4672-904B-585DD29A0D70}" type="presParOf" srcId="{35AECF87-FCFB-4ACB-96D6-B593F5641AED}" destId="{204A399F-7321-43B8-99D7-EB24DA528AC7}" srcOrd="1" destOrd="0" presId="urn:microsoft.com/office/officeart/2005/8/layout/hierarchy4"/>
    <dgm:cxn modelId="{DD266CDB-FE20-4AB6-BA4B-8BB11D60E559}" type="presParOf" srcId="{35AECF87-FCFB-4ACB-96D6-B593F5641AED}" destId="{70896AFF-AE5D-4C5D-9E92-EA5E0AE6454E}" srcOrd="2" destOrd="0" presId="urn:microsoft.com/office/officeart/2005/8/layout/hierarchy4"/>
    <dgm:cxn modelId="{B3EE1A61-5507-4F56-984D-662F0FFCCB85}" type="presParOf" srcId="{70896AFF-AE5D-4C5D-9E92-EA5E0AE6454E}" destId="{CEED6D9A-04A1-4013-8A9C-7F3C1EA88855}" srcOrd="0" destOrd="0" presId="urn:microsoft.com/office/officeart/2005/8/layout/hierarchy4"/>
    <dgm:cxn modelId="{1984B420-6CBE-494A-AA3C-D59487D5F53C}" type="presParOf" srcId="{CEED6D9A-04A1-4013-8A9C-7F3C1EA88855}" destId="{F9E9D04B-46B0-49DD-B3B4-A1CC7B5D68B8}" srcOrd="0" destOrd="0" presId="urn:microsoft.com/office/officeart/2005/8/layout/hierarchy4"/>
    <dgm:cxn modelId="{017F256F-5C40-4298-8218-6B26EDB84ECD}" type="presParOf" srcId="{CEED6D9A-04A1-4013-8A9C-7F3C1EA88855}" destId="{7A4001F8-1841-4826-A141-B716959DE3A5}" srcOrd="1" destOrd="0" presId="urn:microsoft.com/office/officeart/2005/8/layout/hierarchy4"/>
    <dgm:cxn modelId="{EA82D12A-C28C-46EB-A934-9889431D9B7D}" type="presParOf" srcId="{CEED6D9A-04A1-4013-8A9C-7F3C1EA88855}" destId="{B636A10E-9A02-4241-A5B7-4275E34F1C4A}" srcOrd="2" destOrd="0" presId="urn:microsoft.com/office/officeart/2005/8/layout/hierarchy4"/>
    <dgm:cxn modelId="{3E19A892-EB9D-43BA-B63C-B17F804A1FF8}" type="presParOf" srcId="{B636A10E-9A02-4241-A5B7-4275E34F1C4A}" destId="{D8B159D6-75BF-4D23-81EF-9AD63DE90941}" srcOrd="0" destOrd="0" presId="urn:microsoft.com/office/officeart/2005/8/layout/hierarchy4"/>
    <dgm:cxn modelId="{F6E4227E-1DC3-44AC-B724-F684670ADE3B}" type="presParOf" srcId="{D8B159D6-75BF-4D23-81EF-9AD63DE90941}" destId="{92716BD3-3E09-473B-ADE3-18AF8B39E2CD}" srcOrd="0" destOrd="0" presId="urn:microsoft.com/office/officeart/2005/8/layout/hierarchy4"/>
    <dgm:cxn modelId="{255B6E53-E7D9-4C94-B71F-75CF259765CE}" type="presParOf" srcId="{D8B159D6-75BF-4D23-81EF-9AD63DE90941}" destId="{AA24CAAC-A207-4FF0-AEF8-9AD2FF1446F6}" srcOrd="1" destOrd="0" presId="urn:microsoft.com/office/officeart/2005/8/layout/hierarchy4"/>
    <dgm:cxn modelId="{040D33B0-3B4B-45B1-90DF-37AB7921D638}" type="presParOf" srcId="{BE32FA8B-7078-4ADB-B5C0-7CD6AA1E3302}" destId="{2F7AFC3D-37A5-44D2-8EA0-09D7BD981C9A}" srcOrd="3" destOrd="0" presId="urn:microsoft.com/office/officeart/2005/8/layout/hierarchy4"/>
    <dgm:cxn modelId="{CD692E97-B09B-4C23-B348-E3C6C52F1D3B}" type="presParOf" srcId="{BE32FA8B-7078-4ADB-B5C0-7CD6AA1E3302}" destId="{EB7B46BE-F43B-4A1E-A669-F6C825738262}" srcOrd="4" destOrd="0" presId="urn:microsoft.com/office/officeart/2005/8/layout/hierarchy4"/>
    <dgm:cxn modelId="{F72851C2-1592-4134-902C-FE2C00C6568E}" type="presParOf" srcId="{EB7B46BE-F43B-4A1E-A669-F6C825738262}" destId="{0DD1BF98-FBDB-45B5-B316-4FD42D21DF4F}" srcOrd="0" destOrd="0" presId="urn:microsoft.com/office/officeart/2005/8/layout/hierarchy4"/>
    <dgm:cxn modelId="{CC53C10A-0A8D-4320-9277-1EFDDD9FCD53}" type="presParOf" srcId="{EB7B46BE-F43B-4A1E-A669-F6C825738262}" destId="{37DE613C-4717-4CFA-B98F-C28711672B0D}" srcOrd="1" destOrd="0" presId="urn:microsoft.com/office/officeart/2005/8/layout/hierarchy4"/>
    <dgm:cxn modelId="{B85B1947-12BA-453A-BB75-65F48ED38935}" type="presParOf" srcId="{EB7B46BE-F43B-4A1E-A669-F6C825738262}" destId="{9FC550D5-B102-4FE7-8DB4-D04CBBB0C7E4}" srcOrd="2" destOrd="0" presId="urn:microsoft.com/office/officeart/2005/8/layout/hierarchy4"/>
    <dgm:cxn modelId="{75DB514C-CF86-48DF-870F-CE7367271283}" type="presParOf" srcId="{9FC550D5-B102-4FE7-8DB4-D04CBBB0C7E4}" destId="{A3A10215-C023-4B61-9DD1-CE3FDB812CEB}" srcOrd="0" destOrd="0" presId="urn:microsoft.com/office/officeart/2005/8/layout/hierarchy4"/>
    <dgm:cxn modelId="{6DA33E47-D033-4AC4-92EA-4965DF10CF6B}" type="presParOf" srcId="{A3A10215-C023-4B61-9DD1-CE3FDB812CEB}" destId="{0BFDD33F-6CF3-4CD5-8EE5-513EC1B17424}" srcOrd="0" destOrd="0" presId="urn:microsoft.com/office/officeart/2005/8/layout/hierarchy4"/>
    <dgm:cxn modelId="{7217B120-C506-4E7D-A864-3BB7C03CDACF}" type="presParOf" srcId="{A3A10215-C023-4B61-9DD1-CE3FDB812CEB}" destId="{AE2BDA44-B1F5-4722-A82E-C0EADD553D57}" srcOrd="1" destOrd="0" presId="urn:microsoft.com/office/officeart/2005/8/layout/hierarchy4"/>
    <dgm:cxn modelId="{A7A63BD3-6F54-4D2E-A9EE-373D3BB8B69D}" type="presParOf" srcId="{A3A10215-C023-4B61-9DD1-CE3FDB812CEB}" destId="{23786150-4A0F-4CAD-9BF8-2CF4EFC51B7B}" srcOrd="2" destOrd="0" presId="urn:microsoft.com/office/officeart/2005/8/layout/hierarchy4"/>
    <dgm:cxn modelId="{846B716C-4F10-4047-AA9B-8D08225516FE}" type="presParOf" srcId="{23786150-4A0F-4CAD-9BF8-2CF4EFC51B7B}" destId="{DADA4FF1-9FF7-464B-A160-85E2006D66AB}" srcOrd="0" destOrd="0" presId="urn:microsoft.com/office/officeart/2005/8/layout/hierarchy4"/>
    <dgm:cxn modelId="{6C0B9A0F-6C43-4FEC-B730-AEA7DB36F54B}" type="presParOf" srcId="{DADA4FF1-9FF7-464B-A160-85E2006D66AB}" destId="{16AF53AE-A193-46B7-A8C5-B79B87F51423}" srcOrd="0" destOrd="0" presId="urn:microsoft.com/office/officeart/2005/8/layout/hierarchy4"/>
    <dgm:cxn modelId="{2EDD2235-924E-40CF-A471-EA6F6C587071}" type="presParOf" srcId="{DADA4FF1-9FF7-464B-A160-85E2006D66AB}" destId="{F0F81DCE-BBAF-4448-8C06-FE929F6EFD50}" srcOrd="1" destOrd="0" presId="urn:microsoft.com/office/officeart/2005/8/layout/hierarchy4"/>
    <dgm:cxn modelId="{6208CA6D-6E57-458C-825E-569FA62F9539}" type="presParOf" srcId="{DADA4FF1-9FF7-464B-A160-85E2006D66AB}" destId="{C7882690-B9B4-4E7B-9A8D-7E4FA15239D1}" srcOrd="2" destOrd="0" presId="urn:microsoft.com/office/officeart/2005/8/layout/hierarchy4"/>
    <dgm:cxn modelId="{8E2EA61B-FB17-403A-89EA-232752ECB7ED}" type="presParOf" srcId="{C7882690-B9B4-4E7B-9A8D-7E4FA15239D1}" destId="{433655AD-A900-41AD-8F0F-3CD31838D7EE}" srcOrd="0" destOrd="0" presId="urn:microsoft.com/office/officeart/2005/8/layout/hierarchy4"/>
    <dgm:cxn modelId="{CCF9238D-92A2-4E1C-A379-71533C80BD4B}" type="presParOf" srcId="{433655AD-A900-41AD-8F0F-3CD31838D7EE}" destId="{E4327505-0C43-4871-8757-A50453A0C067}" srcOrd="0" destOrd="0" presId="urn:microsoft.com/office/officeart/2005/8/layout/hierarchy4"/>
    <dgm:cxn modelId="{9F90BF44-949D-4130-9116-7D04839D44A3}" type="presParOf" srcId="{433655AD-A900-41AD-8F0F-3CD31838D7EE}" destId="{FA240637-8708-425C-AE8B-749787D27E7F}" srcOrd="1" destOrd="0" presId="urn:microsoft.com/office/officeart/2005/8/layout/hierarchy4"/>
    <dgm:cxn modelId="{DE809DEF-70EF-4E62-AFFE-491794DA0D18}" type="presParOf" srcId="{433655AD-A900-41AD-8F0F-3CD31838D7EE}" destId="{66E87F13-839F-4F13-92F9-25D1DE1DBE89}" srcOrd="2" destOrd="0" presId="urn:microsoft.com/office/officeart/2005/8/layout/hierarchy4"/>
    <dgm:cxn modelId="{3F104EF4-1124-4172-B52E-1B741AA9DE64}" type="presParOf" srcId="{66E87F13-839F-4F13-92F9-25D1DE1DBE89}" destId="{59E9A1C9-BF43-46B0-BA12-280660F3E0B5}" srcOrd="0" destOrd="0" presId="urn:microsoft.com/office/officeart/2005/8/layout/hierarchy4"/>
    <dgm:cxn modelId="{00F8D339-7A00-452E-A099-82C6E6BFD6A1}" type="presParOf" srcId="{59E9A1C9-BF43-46B0-BA12-280660F3E0B5}" destId="{26A96B2E-8431-4887-87F9-A88D05F1F01E}" srcOrd="0" destOrd="0" presId="urn:microsoft.com/office/officeart/2005/8/layout/hierarchy4"/>
    <dgm:cxn modelId="{7C38F5C6-7D50-4E63-B2BE-3B2D8FAD2B64}" type="presParOf" srcId="{59E9A1C9-BF43-46B0-BA12-280660F3E0B5}" destId="{8C91A089-9E02-46C5-B968-BACB80AECC4C}"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3" csCatId="accent1" phldr="1"/>
      <dgm:spPr/>
      <dgm:t>
        <a:bodyPr/>
        <a:lstStyle/>
        <a:p>
          <a:endParaRPr lang="ru-RU"/>
        </a:p>
      </dgm:t>
    </dgm:pt>
    <dgm:pt modelId="{946393D2-3BB5-4D19-BAF6-84B7339845C4}">
      <dgm:prSet phldrT="[Текст]" custT="1"/>
      <dgm:spPr>
        <a:solidFill>
          <a:schemeClr val="accent2"/>
        </a:solidFill>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126,6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126,6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125,2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119,6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0,2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126,8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125,5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127,0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125,7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126,0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custScaleY="151564">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38B1749F-89AF-4F8A-BC98-0405C2387238}" type="pres">
      <dgm:prSet presAssocID="{CD119780-6575-4106-AE5B-2CC6B48E5482}" presName="vertThree" presStyleCnt="0"/>
      <dgm:spPr/>
    </dgm:pt>
    <dgm:pt modelId="{08E3CF47-3B57-413E-AF74-8CA250B8998B}" type="pres">
      <dgm:prSet presAssocID="{CD119780-6575-4106-AE5B-2CC6B48E5482}" presName="txThree" presStyleLbl="node3" presStyleIdx="0" presStyleCnt="5">
        <dgm:presLayoutVars>
          <dgm:chPref val="3"/>
        </dgm:presLayoutVars>
      </dgm:prSet>
      <dgm:spPr/>
      <dgm:t>
        <a:bodyPr/>
        <a:lstStyle/>
        <a:p>
          <a:endParaRPr lang="ru-RU"/>
        </a:p>
      </dgm:t>
    </dgm:pt>
    <dgm:pt modelId="{D13C370C-622F-409C-9504-EC28566F8635}" type="pres">
      <dgm:prSet presAssocID="{CD119780-6575-4106-AE5B-2CC6B48E5482}" presName="parTransThree" presStyleCnt="0"/>
      <dgm:spPr/>
    </dgm:pt>
    <dgm:pt modelId="{25FA29A3-BF26-4AAB-B4C0-89D7084C42E8}" type="pres">
      <dgm:prSet presAssocID="{CD119780-6575-4106-AE5B-2CC6B48E5482}" presName="horzThree" presStyleCnt="0"/>
      <dgm:spPr/>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0" presStyleCnt="1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1" presStyleCnt="15">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2" presStyleCnt="15">
        <dgm:presLayoutVars>
          <dgm:chPref val="3"/>
        </dgm:presLayoutVars>
      </dgm:prSet>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A644AD33-E417-429A-9E91-F1252963FCFB}" type="pres">
      <dgm:prSet presAssocID="{B34B6A16-5EF9-4B63-A5E4-12B190B34880}" presName="vertThree" presStyleCnt="0"/>
      <dgm:spPr/>
    </dgm:pt>
    <dgm:pt modelId="{C5CFBDE9-676A-4F97-89D1-A3ED5ACC7AD4}" type="pres">
      <dgm:prSet presAssocID="{B34B6A16-5EF9-4B63-A5E4-12B190B34880}" presName="txThree" presStyleLbl="node3" presStyleIdx="1" presStyleCnt="5">
        <dgm:presLayoutVars>
          <dgm:chPref val="3"/>
        </dgm:presLayoutVars>
      </dgm:prSet>
      <dgm:spPr/>
      <dgm:t>
        <a:bodyPr/>
        <a:lstStyle/>
        <a:p>
          <a:endParaRPr lang="ru-RU"/>
        </a:p>
      </dgm:t>
    </dgm:pt>
    <dgm:pt modelId="{E25D1E64-A812-4515-8E90-18B34B444FC6}" type="pres">
      <dgm:prSet presAssocID="{B34B6A16-5EF9-4B63-A5E4-12B190B34880}" presName="parTransThree" presStyleCnt="0"/>
      <dgm:spPr/>
    </dgm:pt>
    <dgm:pt modelId="{04E945F9-7064-45EE-A30C-EE8167A9579A}" type="pres">
      <dgm:prSet presAssocID="{B34B6A16-5EF9-4B63-A5E4-12B190B34880}" presName="horzThree" presStyleCnt="0"/>
      <dgm:spPr/>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3" presStyleCnt="1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4" presStyleCnt="15">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5" presStyleCnt="15">
        <dgm:presLayoutVars>
          <dgm:chPref val="3"/>
        </dgm:presLayoutVars>
      </dgm:prSet>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8A94FD29-AE36-4272-B8B7-FF847200D7A2}" type="pres">
      <dgm:prSet presAssocID="{A670FA7C-7403-44C0-BA19-83B2BA693E61}" presName="sibSpaceTwo" presStyleCnt="0"/>
      <dgm:spPr/>
      <dgm:t>
        <a:bodyPr/>
        <a:lstStyle/>
        <a:p>
          <a:endParaRPr lang="ru-RU"/>
        </a:p>
      </dgm:t>
    </dgm:pt>
    <dgm:pt modelId="{AF93020A-9780-4776-85B8-7147747F36CC}" type="pres">
      <dgm:prSet presAssocID="{62031802-0EE5-47DF-BB1F-2C84A19F6746}" presName="vertTwo" presStyleCnt="0"/>
      <dgm:spPr/>
      <dgm:t>
        <a:bodyPr/>
        <a:lstStyle/>
        <a:p>
          <a:endParaRPr lang="ru-RU"/>
        </a:p>
      </dgm:t>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t>
        <a:bodyPr/>
        <a:lstStyle/>
        <a:p>
          <a:endParaRPr lang="ru-RU"/>
        </a:p>
      </dgm:t>
    </dgm:pt>
    <dgm:pt modelId="{DACF82F6-95A6-4B59-9D37-F46699815612}" type="pres">
      <dgm:prSet presAssocID="{62031802-0EE5-47DF-BB1F-2C84A19F6746}" presName="horzTwo" presStyleCnt="0"/>
      <dgm:spPr/>
      <dgm:t>
        <a:bodyPr/>
        <a:lstStyle/>
        <a:p>
          <a:endParaRPr lang="ru-RU"/>
        </a:p>
      </dgm:t>
    </dgm:pt>
    <dgm:pt modelId="{ED952F31-E314-4458-8B5D-C2079EE1C63B}" type="pres">
      <dgm:prSet presAssocID="{66E38241-E965-439E-997F-74C14C213F23}" presName="vertThree" presStyleCnt="0"/>
      <dgm:spPr/>
    </dgm:pt>
    <dgm:pt modelId="{ED71EDA0-062D-4AFB-A604-C90401EB95BE}" type="pres">
      <dgm:prSet presAssocID="{66E38241-E965-439E-997F-74C14C213F23}" presName="txThree" presStyleLbl="node3" presStyleIdx="2" presStyleCnt="5">
        <dgm:presLayoutVars>
          <dgm:chPref val="3"/>
        </dgm:presLayoutVars>
      </dgm:prSet>
      <dgm:spPr/>
      <dgm:t>
        <a:bodyPr/>
        <a:lstStyle/>
        <a:p>
          <a:endParaRPr lang="ru-RU"/>
        </a:p>
      </dgm:t>
    </dgm:pt>
    <dgm:pt modelId="{A50246D1-9CA6-4404-963D-014ACF092692}" type="pres">
      <dgm:prSet presAssocID="{66E38241-E965-439E-997F-74C14C213F23}" presName="parTransThree" presStyleCnt="0"/>
      <dgm:spPr/>
    </dgm:pt>
    <dgm:pt modelId="{02B21DC3-0F63-48CC-92DD-A31DEF6C16F9}" type="pres">
      <dgm:prSet presAssocID="{66E38241-E965-439E-997F-74C14C213F23}" presName="horzThree" presStyleCnt="0"/>
      <dgm:spPr/>
    </dgm:pt>
    <dgm:pt modelId="{4A08C748-3ACE-47B8-ABA4-F56495914AD8}" type="pres">
      <dgm:prSet presAssocID="{D1936ACF-1E69-4953-BA37-9ADE2EF12E41}" presName="vertFour" presStyleCnt="0">
        <dgm:presLayoutVars>
          <dgm:chPref val="3"/>
        </dgm:presLayoutVars>
      </dgm:prSet>
      <dgm:spPr/>
      <dgm:t>
        <a:bodyPr/>
        <a:lstStyle/>
        <a:p>
          <a:endParaRPr lang="ru-RU"/>
        </a:p>
      </dgm:t>
    </dgm:pt>
    <dgm:pt modelId="{59176932-D6D5-4C36-BF7A-69A1297C4BAD}" type="pres">
      <dgm:prSet presAssocID="{D1936ACF-1E69-4953-BA37-9ADE2EF12E41}" presName="txFour" presStyleLbl="node4" presStyleIdx="6" presStyleCnt="1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t>
        <a:bodyPr/>
        <a:lstStyle/>
        <a:p>
          <a:endParaRPr lang="ru-RU"/>
        </a:p>
      </dgm:t>
    </dgm:pt>
    <dgm:pt modelId="{4E7A1119-403E-4C39-BB54-05ED8132FF0C}" type="pres">
      <dgm:prSet presAssocID="{D1936ACF-1E69-4953-BA37-9ADE2EF12E41}" presName="horzFour" presStyleCnt="0"/>
      <dgm:spPr/>
      <dgm:t>
        <a:bodyPr/>
        <a:lstStyle/>
        <a:p>
          <a:endParaRPr lang="ru-RU"/>
        </a:p>
      </dgm:t>
    </dgm:pt>
    <dgm:pt modelId="{F32685DE-10D4-4878-B807-45D477FFEF84}" type="pres">
      <dgm:prSet presAssocID="{4E5A1869-57DF-4BD2-89F2-0FF412DDC036}" presName="vertFour" presStyleCnt="0">
        <dgm:presLayoutVars>
          <dgm:chPref val="3"/>
        </dgm:presLayoutVars>
      </dgm:prSet>
      <dgm:spPr/>
      <dgm:t>
        <a:bodyPr/>
        <a:lstStyle/>
        <a:p>
          <a:endParaRPr lang="ru-RU"/>
        </a:p>
      </dgm:t>
    </dgm:pt>
    <dgm:pt modelId="{BA61E3A6-0BE5-4066-9F94-BB1BFFF8EBBF}" type="pres">
      <dgm:prSet presAssocID="{4E5A1869-57DF-4BD2-89F2-0FF412DDC036}" presName="txFour" presStyleLbl="node4" presStyleIdx="7" presStyleCnt="15">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t>
        <a:bodyPr/>
        <a:lstStyle/>
        <a:p>
          <a:endParaRPr lang="ru-RU"/>
        </a:p>
      </dgm:t>
    </dgm:pt>
    <dgm:pt modelId="{12969847-F565-4B2C-9631-4E5EF759A09C}" type="pres">
      <dgm:prSet presAssocID="{4E5A1869-57DF-4BD2-89F2-0FF412DDC036}" presName="horzFour" presStyleCnt="0"/>
      <dgm:spPr/>
      <dgm:t>
        <a:bodyPr/>
        <a:lstStyle/>
        <a:p>
          <a:endParaRPr lang="ru-RU"/>
        </a:p>
      </dgm:t>
    </dgm:pt>
    <dgm:pt modelId="{52B80F8A-F071-46D8-883B-7E22B84F7B82}" type="pres">
      <dgm:prSet presAssocID="{F0AF63A1-E6C3-48D7-BA15-2982A4DC912D}" presName="vertFour" presStyleCnt="0">
        <dgm:presLayoutVars>
          <dgm:chPref val="3"/>
        </dgm:presLayoutVars>
      </dgm:prSet>
      <dgm:spPr/>
      <dgm:t>
        <a:bodyPr/>
        <a:lstStyle/>
        <a:p>
          <a:endParaRPr lang="ru-RU"/>
        </a:p>
      </dgm:t>
    </dgm:pt>
    <dgm:pt modelId="{8C5A4ABB-F609-4CF2-8CFC-5593BE697C3C}" type="pres">
      <dgm:prSet presAssocID="{F0AF63A1-E6C3-48D7-BA15-2982A4DC912D}" presName="txFour" presStyleLbl="node4" presStyleIdx="8" presStyleCnt="15">
        <dgm:presLayoutVars>
          <dgm:chPref val="3"/>
        </dgm:presLayoutVars>
      </dgm:prSet>
      <dgm:spPr/>
      <dgm:t>
        <a:bodyPr/>
        <a:lstStyle/>
        <a:p>
          <a:endParaRPr lang="ru-RU"/>
        </a:p>
      </dgm:t>
    </dgm:pt>
    <dgm:pt modelId="{363B422D-50FA-4623-87DE-F2646C7B8FA8}" type="pres">
      <dgm:prSet presAssocID="{F0AF63A1-E6C3-48D7-BA15-2982A4DC912D}" presName="horzFour" presStyleCnt="0"/>
      <dgm:spPr/>
      <dgm:t>
        <a:bodyPr/>
        <a:lstStyle/>
        <a:p>
          <a:endParaRPr lang="ru-RU"/>
        </a:p>
      </dgm:t>
    </dgm:pt>
    <dgm:pt modelId="{DF99D3E9-B7CE-4F56-A161-7C0465341531}" type="pres">
      <dgm:prSet presAssocID="{35694793-DDF3-4ECC-9AA3-AC178B8D026F}" presName="sibSpaceTwo" presStyleCnt="0"/>
      <dgm:spPr/>
      <dgm:t>
        <a:bodyPr/>
        <a:lstStyle/>
        <a:p>
          <a:endParaRPr lang="ru-RU"/>
        </a:p>
      </dgm:t>
    </dgm:pt>
    <dgm:pt modelId="{CFBC63A5-42B0-460D-9C89-B64E9E9E2922}" type="pres">
      <dgm:prSet presAssocID="{89E09F27-5F73-400B-AE18-4421B9895F64}" presName="vertTwo" presStyleCnt="0"/>
      <dgm:spPr/>
      <dgm:t>
        <a:bodyPr/>
        <a:lstStyle/>
        <a:p>
          <a:endParaRPr lang="ru-RU"/>
        </a:p>
      </dgm:t>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t>
        <a:bodyPr/>
        <a:lstStyle/>
        <a:p>
          <a:endParaRPr lang="ru-RU"/>
        </a:p>
      </dgm:t>
    </dgm:pt>
    <dgm:pt modelId="{CEF18E39-1C73-42B9-BDF1-5DD3EC85EA0D}" type="pres">
      <dgm:prSet presAssocID="{89E09F27-5F73-400B-AE18-4421B9895F64}" presName="horzTwo" presStyleCnt="0"/>
      <dgm:spPr/>
      <dgm:t>
        <a:bodyPr/>
        <a:lstStyle/>
        <a:p>
          <a:endParaRPr lang="ru-RU"/>
        </a:p>
      </dgm:t>
    </dgm:pt>
    <dgm:pt modelId="{2A9D30D6-EDAF-44DC-BCED-BF4CD1F56E2B}" type="pres">
      <dgm:prSet presAssocID="{D5544F4D-4FD2-41EE-A356-ABCAA534BCB5}" presName="vertThree" presStyleCnt="0"/>
      <dgm:spPr/>
    </dgm:pt>
    <dgm:pt modelId="{F3E2EDB7-06B9-41DF-A124-270460384C20}" type="pres">
      <dgm:prSet presAssocID="{D5544F4D-4FD2-41EE-A356-ABCAA534BCB5}" presName="txThree" presStyleLbl="node3" presStyleIdx="3" presStyleCnt="5">
        <dgm:presLayoutVars>
          <dgm:chPref val="3"/>
        </dgm:presLayoutVars>
      </dgm:prSet>
      <dgm:spPr/>
      <dgm:t>
        <a:bodyPr/>
        <a:lstStyle/>
        <a:p>
          <a:endParaRPr lang="ru-RU"/>
        </a:p>
      </dgm:t>
    </dgm:pt>
    <dgm:pt modelId="{FBD484DF-778B-4497-9431-19A94D9A4107}" type="pres">
      <dgm:prSet presAssocID="{D5544F4D-4FD2-41EE-A356-ABCAA534BCB5}" presName="parTransThree" presStyleCnt="0"/>
      <dgm:spPr/>
    </dgm:pt>
    <dgm:pt modelId="{232483F1-F7A4-4F7D-A818-139563074FC4}" type="pres">
      <dgm:prSet presAssocID="{D5544F4D-4FD2-41EE-A356-ABCAA534BCB5}" presName="horzThree" presStyleCnt="0"/>
      <dgm:spPr/>
    </dgm:pt>
    <dgm:pt modelId="{CA81CD2D-7A1B-4CCA-952B-6AE89CE8AAB7}" type="pres">
      <dgm:prSet presAssocID="{187C542A-BCFC-4BBB-8DCA-67690BE3FD29}" presName="vertFour" presStyleCnt="0">
        <dgm:presLayoutVars>
          <dgm:chPref val="3"/>
        </dgm:presLayoutVars>
      </dgm:prSet>
      <dgm:spPr/>
      <dgm:t>
        <a:bodyPr/>
        <a:lstStyle/>
        <a:p>
          <a:endParaRPr lang="ru-RU"/>
        </a:p>
      </dgm:t>
    </dgm:pt>
    <dgm:pt modelId="{EFF40216-5B58-45C6-B485-1C9C4561DF2F}" type="pres">
      <dgm:prSet presAssocID="{187C542A-BCFC-4BBB-8DCA-67690BE3FD29}" presName="txFour" presStyleLbl="node4" presStyleIdx="9" presStyleCnt="1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t>
        <a:bodyPr/>
        <a:lstStyle/>
        <a:p>
          <a:endParaRPr lang="ru-RU"/>
        </a:p>
      </dgm:t>
    </dgm:pt>
    <dgm:pt modelId="{F73E662C-F722-4B4F-9DF8-BE21B2C2C700}" type="pres">
      <dgm:prSet presAssocID="{187C542A-BCFC-4BBB-8DCA-67690BE3FD29}" presName="horzFour" presStyleCnt="0"/>
      <dgm:spPr/>
      <dgm:t>
        <a:bodyPr/>
        <a:lstStyle/>
        <a:p>
          <a:endParaRPr lang="ru-RU"/>
        </a:p>
      </dgm:t>
    </dgm:pt>
    <dgm:pt modelId="{566AACE7-A2F1-4E7A-BECC-43348B95352C}" type="pres">
      <dgm:prSet presAssocID="{593C7C55-813E-4059-B734-EC61CD9C5CBC}" presName="vertFour" presStyleCnt="0">
        <dgm:presLayoutVars>
          <dgm:chPref val="3"/>
        </dgm:presLayoutVars>
      </dgm:prSet>
      <dgm:spPr/>
      <dgm:t>
        <a:bodyPr/>
        <a:lstStyle/>
        <a:p>
          <a:endParaRPr lang="ru-RU"/>
        </a:p>
      </dgm:t>
    </dgm:pt>
    <dgm:pt modelId="{7653A429-0E18-4BE3-A07C-F1A5A9D672E3}" type="pres">
      <dgm:prSet presAssocID="{593C7C55-813E-4059-B734-EC61CD9C5CBC}" presName="txFour" presStyleLbl="node4" presStyleIdx="10" presStyleCnt="15">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t>
        <a:bodyPr/>
        <a:lstStyle/>
        <a:p>
          <a:endParaRPr lang="ru-RU"/>
        </a:p>
      </dgm:t>
    </dgm:pt>
    <dgm:pt modelId="{3A3A01C6-B3AA-4C89-92D4-EA308C8E23E1}" type="pres">
      <dgm:prSet presAssocID="{593C7C55-813E-4059-B734-EC61CD9C5CBC}" presName="horzFour" presStyleCnt="0"/>
      <dgm:spPr/>
      <dgm:t>
        <a:bodyPr/>
        <a:lstStyle/>
        <a:p>
          <a:endParaRPr lang="ru-RU"/>
        </a:p>
      </dgm:t>
    </dgm:pt>
    <dgm:pt modelId="{B8B89817-F07F-4DA9-AEBF-C4EDAD3E897E}" type="pres">
      <dgm:prSet presAssocID="{9E15771F-F540-4F32-ACD6-56CFD707E80B}" presName="vertFour" presStyleCnt="0">
        <dgm:presLayoutVars>
          <dgm:chPref val="3"/>
        </dgm:presLayoutVars>
      </dgm:prSet>
      <dgm:spPr/>
      <dgm:t>
        <a:bodyPr/>
        <a:lstStyle/>
        <a:p>
          <a:endParaRPr lang="ru-RU"/>
        </a:p>
      </dgm:t>
    </dgm:pt>
    <dgm:pt modelId="{35DF38A4-C109-469A-81F6-242705CF6432}" type="pres">
      <dgm:prSet presAssocID="{9E15771F-F540-4F32-ACD6-56CFD707E80B}" presName="txFour" presStyleLbl="node4" presStyleIdx="11" presStyleCnt="15">
        <dgm:presLayoutVars>
          <dgm:chPref val="3"/>
        </dgm:presLayoutVars>
      </dgm:prSet>
      <dgm:spPr/>
      <dgm:t>
        <a:bodyPr/>
        <a:lstStyle/>
        <a:p>
          <a:endParaRPr lang="ru-RU"/>
        </a:p>
      </dgm:t>
    </dgm:pt>
    <dgm:pt modelId="{FF9D5968-2625-4FA7-B798-123DE0850F01}" type="pres">
      <dgm:prSet presAssocID="{9E15771F-F540-4F32-ACD6-56CFD707E80B}" presName="horzFour" presStyleCnt="0"/>
      <dgm:spPr/>
      <dgm:t>
        <a:bodyPr/>
        <a:lstStyle/>
        <a:p>
          <a:endParaRPr lang="ru-RU"/>
        </a:p>
      </dgm:t>
    </dgm:pt>
    <dgm:pt modelId="{62C0B193-30A4-4691-AF46-D5B94E7FC561}" type="pres">
      <dgm:prSet presAssocID="{FA1CF671-CE5A-43BE-A489-E153F0F8811C}" presName="sibSpaceTwo" presStyleCnt="0"/>
      <dgm:spPr/>
      <dgm:t>
        <a:bodyPr/>
        <a:lstStyle/>
        <a:p>
          <a:endParaRPr lang="ru-RU"/>
        </a:p>
      </dgm:t>
    </dgm:pt>
    <dgm:pt modelId="{E8090E1D-4DD8-46E0-BA1E-C3890CF14D47}" type="pres">
      <dgm:prSet presAssocID="{9E496AFB-5861-4A0B-A059-7AF344913280}" presName="vertTwo" presStyleCnt="0"/>
      <dgm:spPr/>
      <dgm:t>
        <a:bodyPr/>
        <a:lstStyle/>
        <a:p>
          <a:endParaRPr lang="ru-RU"/>
        </a:p>
      </dgm:t>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t>
        <a:bodyPr/>
        <a:lstStyle/>
        <a:p>
          <a:endParaRPr lang="ru-RU"/>
        </a:p>
      </dgm:t>
    </dgm:pt>
    <dgm:pt modelId="{4101F8DA-93D9-46DF-B37A-B90529D7C907}" type="pres">
      <dgm:prSet presAssocID="{9E496AFB-5861-4A0B-A059-7AF344913280}" presName="horzTwo" presStyleCnt="0"/>
      <dgm:spPr/>
      <dgm:t>
        <a:bodyPr/>
        <a:lstStyle/>
        <a:p>
          <a:endParaRPr lang="ru-RU"/>
        </a:p>
      </dgm:t>
    </dgm:pt>
    <dgm:pt modelId="{88CBD296-B18B-4903-91DE-219BC6983124}" type="pres">
      <dgm:prSet presAssocID="{BDDF592B-1C58-40EE-9108-0DC798BB2F08}" presName="vertThree" presStyleCnt="0"/>
      <dgm:spPr/>
    </dgm:pt>
    <dgm:pt modelId="{C6623687-8EAD-4DE4-ABEE-F11E4E1536E2}" type="pres">
      <dgm:prSet presAssocID="{BDDF592B-1C58-40EE-9108-0DC798BB2F08}" presName="txThree" presStyleLbl="node3" presStyleIdx="4" presStyleCnt="5">
        <dgm:presLayoutVars>
          <dgm:chPref val="3"/>
        </dgm:presLayoutVars>
      </dgm:prSet>
      <dgm:spPr/>
      <dgm:t>
        <a:bodyPr/>
        <a:lstStyle/>
        <a:p>
          <a:endParaRPr lang="ru-RU"/>
        </a:p>
      </dgm:t>
    </dgm:pt>
    <dgm:pt modelId="{8A970205-2448-4E55-9D17-326D43C17741}" type="pres">
      <dgm:prSet presAssocID="{BDDF592B-1C58-40EE-9108-0DC798BB2F08}" presName="parTransThree" presStyleCnt="0"/>
      <dgm:spPr/>
    </dgm:pt>
    <dgm:pt modelId="{DDEB97A7-5E61-477F-B418-CA731CE14A06}" type="pres">
      <dgm:prSet presAssocID="{BDDF592B-1C58-40EE-9108-0DC798BB2F08}" presName="horzThree" presStyleCnt="0"/>
      <dgm:spPr/>
    </dgm:pt>
    <dgm:pt modelId="{F36349D9-AAD1-4D05-8BCB-F865ABA18533}" type="pres">
      <dgm:prSet presAssocID="{1B20A584-E8E7-451F-84AF-E95BD5B40EA1}" presName="vertFour" presStyleCnt="0">
        <dgm:presLayoutVars>
          <dgm:chPref val="3"/>
        </dgm:presLayoutVars>
      </dgm:prSet>
      <dgm:spPr/>
      <dgm:t>
        <a:bodyPr/>
        <a:lstStyle/>
        <a:p>
          <a:endParaRPr lang="ru-RU"/>
        </a:p>
      </dgm:t>
    </dgm:pt>
    <dgm:pt modelId="{374E99F0-AE84-4383-93E4-780F78CE6D13}" type="pres">
      <dgm:prSet presAssocID="{1B20A584-E8E7-451F-84AF-E95BD5B40EA1}" presName="txFour" presStyleLbl="node4" presStyleIdx="12" presStyleCnt="1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t>
        <a:bodyPr/>
        <a:lstStyle/>
        <a:p>
          <a:endParaRPr lang="ru-RU"/>
        </a:p>
      </dgm:t>
    </dgm:pt>
    <dgm:pt modelId="{19CEB4E4-DAEB-4DAC-B74F-6A90F95E40F6}" type="pres">
      <dgm:prSet presAssocID="{1B20A584-E8E7-451F-84AF-E95BD5B40EA1}" presName="horzFour" presStyleCnt="0"/>
      <dgm:spPr/>
      <dgm:t>
        <a:bodyPr/>
        <a:lstStyle/>
        <a:p>
          <a:endParaRPr lang="ru-RU"/>
        </a:p>
      </dgm:t>
    </dgm:pt>
    <dgm:pt modelId="{4B090C7C-91FA-46FA-862C-86DC2555E033}" type="pres">
      <dgm:prSet presAssocID="{DF86BB99-07F8-490F-B6E9-4F22F5A8A955}" presName="vertFour" presStyleCnt="0">
        <dgm:presLayoutVars>
          <dgm:chPref val="3"/>
        </dgm:presLayoutVars>
      </dgm:prSet>
      <dgm:spPr/>
      <dgm:t>
        <a:bodyPr/>
        <a:lstStyle/>
        <a:p>
          <a:endParaRPr lang="ru-RU"/>
        </a:p>
      </dgm:t>
    </dgm:pt>
    <dgm:pt modelId="{874CF4BC-44A5-455D-A60A-EB599B596188}" type="pres">
      <dgm:prSet presAssocID="{DF86BB99-07F8-490F-B6E9-4F22F5A8A955}" presName="txFour" presStyleLbl="node4" presStyleIdx="13" presStyleCnt="15">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t>
        <a:bodyPr/>
        <a:lstStyle/>
        <a:p>
          <a:endParaRPr lang="ru-RU"/>
        </a:p>
      </dgm:t>
    </dgm:pt>
    <dgm:pt modelId="{97FFE9E6-CE88-44D7-A8E9-5F178F964167}" type="pres">
      <dgm:prSet presAssocID="{DF86BB99-07F8-490F-B6E9-4F22F5A8A955}" presName="horzFour" presStyleCnt="0"/>
      <dgm:spPr/>
      <dgm:t>
        <a:bodyPr/>
        <a:lstStyle/>
        <a:p>
          <a:endParaRPr lang="ru-RU"/>
        </a:p>
      </dgm:t>
    </dgm:pt>
    <dgm:pt modelId="{B45A538C-DC99-43D4-9C5E-FD6136650525}" type="pres">
      <dgm:prSet presAssocID="{04C3AC0E-965B-48C1-827A-5D93B22D2057}" presName="vertFour" presStyleCnt="0">
        <dgm:presLayoutVars>
          <dgm:chPref val="3"/>
        </dgm:presLayoutVars>
      </dgm:prSet>
      <dgm:spPr/>
      <dgm:t>
        <a:bodyPr/>
        <a:lstStyle/>
        <a:p>
          <a:endParaRPr lang="ru-RU"/>
        </a:p>
      </dgm:t>
    </dgm:pt>
    <dgm:pt modelId="{D2D81AF8-4EA8-45A6-A84D-9694EF1BCFE7}" type="pres">
      <dgm:prSet presAssocID="{04C3AC0E-965B-48C1-827A-5D93B22D2057}" presName="txFour" presStyleLbl="node4" presStyleIdx="14" presStyleCnt="15">
        <dgm:presLayoutVars>
          <dgm:chPref val="3"/>
        </dgm:presLayoutVars>
      </dgm:prSet>
      <dgm:spPr/>
      <dgm:t>
        <a:bodyPr/>
        <a:lstStyle/>
        <a:p>
          <a:endParaRPr lang="ru-RU"/>
        </a:p>
      </dgm:t>
    </dgm:pt>
    <dgm:pt modelId="{78FA1C88-01CB-45D0-B8B1-93ED28DC0515}" type="pres">
      <dgm:prSet presAssocID="{04C3AC0E-965B-48C1-827A-5D93B22D2057}" presName="horzFour" presStyleCnt="0"/>
      <dgm:spPr/>
      <dgm:t>
        <a:bodyPr/>
        <a:lstStyle/>
        <a:p>
          <a:endParaRPr lang="ru-RU"/>
        </a:p>
      </dgm:t>
    </dgm:pt>
  </dgm:ptLst>
  <dgm:cxnLst>
    <dgm:cxn modelId="{BED1357D-2A03-4DBB-AF19-4EA3D0997E32}" srcId="{89E09F27-5F73-400B-AE18-4421B9895F64}" destId="{D5544F4D-4FD2-41EE-A356-ABCAA534BCB5}" srcOrd="0" destOrd="0" parTransId="{BED13ABC-6FE3-4A0F-B363-3797DF01D994}" sibTransId="{D6C0D10C-0A55-4B4C-95CA-342CC713B4EA}"/>
    <dgm:cxn modelId="{3A761E6F-B160-4B1C-8CA4-A2038C66C661}" type="presOf" srcId="{7711325B-E859-44FE-8B41-57F9AFDCA54B}" destId="{576C6983-4618-426C-8177-DEA9FE3AC4EB}" srcOrd="0" destOrd="0" presId="urn:microsoft.com/office/officeart/2005/8/layout/hierarchy4"/>
    <dgm:cxn modelId="{F1D9D270-AECF-4F03-87DB-1FE8BCAFEC8D}" srcId="{9A0A1B48-08CE-44F2-8C66-5814C06EE4CC}" destId="{614AF9F2-E1A1-4D10-882A-EB6B0D669FCA}" srcOrd="0" destOrd="0" parTransId="{5B0591E8-42AF-40BA-A11A-3996F9B13E48}" sibTransId="{A52C1518-95AA-4EDF-99FF-93D999EDDD4A}"/>
    <dgm:cxn modelId="{A87D5022-47CD-4FFB-9BAD-37B8F3D26BB3}" srcId="{946393D2-3BB5-4D19-BAF6-84B7339845C4}" destId="{89E09F27-5F73-400B-AE18-4421B9895F64}" srcOrd="3" destOrd="0" parTransId="{16B02458-69C3-4316-A805-FC6C92C26552}" sibTransId="{FA1CF671-CE5A-43BE-A489-E153F0F8811C}"/>
    <dgm:cxn modelId="{605000A8-E9A8-4E12-A1C8-8FA726E7C9AE}" srcId="{946393D2-3BB5-4D19-BAF6-84B7339845C4}" destId="{7711325B-E859-44FE-8B41-57F9AFDCA54B}" srcOrd="1" destOrd="0" parTransId="{2BF8A7FD-5B45-414F-8537-22861CA0057A}" sibTransId="{A670FA7C-7403-44C0-BA19-83B2BA693E61}"/>
    <dgm:cxn modelId="{F48F33E0-C1C5-4342-8DCC-7C57E3E3B48C}" srcId="{DF86BB99-07F8-490F-B6E9-4F22F5A8A955}" destId="{04C3AC0E-965B-48C1-827A-5D93B22D2057}" srcOrd="0" destOrd="0" parTransId="{0CE8D822-733A-4BA8-B539-C3F84FDFC933}" sibTransId="{1AF301AF-4DFB-4C78-9067-8B4C4FDC04D9}"/>
    <dgm:cxn modelId="{8F1F720A-D988-4739-9FFF-05E5C9E9A372}" srcId="{7711325B-E859-44FE-8B41-57F9AFDCA54B}" destId="{B34B6A16-5EF9-4B63-A5E4-12B190B34880}" srcOrd="0" destOrd="0" parTransId="{3047CE4C-FF19-4B45-8312-79C9A6EA38F8}" sibTransId="{844E05AD-2AB6-4319-9130-67827496C360}"/>
    <dgm:cxn modelId="{C8968028-FD21-4244-B468-77702F3821CD}" type="presOf" srcId="{B34B6A16-5EF9-4B63-A5E4-12B190B34880}" destId="{C5CFBDE9-676A-4F97-89D1-A3ED5ACC7AD4}" srcOrd="0" destOrd="0" presId="urn:microsoft.com/office/officeart/2005/8/layout/hierarchy4"/>
    <dgm:cxn modelId="{F4433865-1F9E-4177-A1F0-B3474525C4C7}" type="presOf" srcId="{9A0A1B48-08CE-44F2-8C66-5814C06EE4CC}" destId="{41590EE3-70B4-4E0E-8D44-18EF1FD97F2E}"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A7625AB6-5CA8-4543-AFDF-3445626B95A7}" srcId="{D5544F4D-4FD2-41EE-A356-ABCAA534BCB5}" destId="{187C542A-BCFC-4BBB-8DCA-67690BE3FD29}" srcOrd="0" destOrd="0" parTransId="{1DE6EB8F-E86E-468D-9E31-3BEF22539EFA}" sibTransId="{FA166069-510E-430D-ABBE-E1A2B09558CE}"/>
    <dgm:cxn modelId="{563B7135-C296-437E-86BC-71C9BF75CBD3}" srcId="{D1936ACF-1E69-4953-BA37-9ADE2EF12E41}" destId="{4E5A1869-57DF-4BD2-89F2-0FF412DDC036}" srcOrd="0" destOrd="0" parTransId="{2DD1E431-BE19-4798-89F6-2A2AA8604FD1}" sibTransId="{1FD46F6E-8EE6-451E-A6B4-3FA6056BD416}"/>
    <dgm:cxn modelId="{A95FB3E8-4485-4DF6-A0BE-6179643C8B61}" type="presOf" srcId="{9E15771F-F540-4F32-ACD6-56CFD707E80B}" destId="{35DF38A4-C109-469A-81F6-242705CF6432}" srcOrd="0" destOrd="0" presId="urn:microsoft.com/office/officeart/2005/8/layout/hierarchy4"/>
    <dgm:cxn modelId="{9B13088E-15AE-42E0-AB0F-52AB35B8C752}" type="presOf" srcId="{4E5A1869-57DF-4BD2-89F2-0FF412DDC036}" destId="{BA61E3A6-0BE5-4066-9F94-BB1BFFF8EBBF}" srcOrd="0" destOrd="0" presId="urn:microsoft.com/office/officeart/2005/8/layout/hierarchy4"/>
    <dgm:cxn modelId="{44D2D85A-6F4C-4ABC-8C2D-B28977898080}" srcId="{62031802-0EE5-47DF-BB1F-2C84A19F6746}" destId="{66E38241-E965-439E-997F-74C14C213F23}" srcOrd="0" destOrd="0" parTransId="{609CD11E-CAF4-4D39-A7D8-415A69AFCAA7}" sibTransId="{4CC6C1EC-DF57-4C81-9B03-3A17304C52E6}"/>
    <dgm:cxn modelId="{63612CDA-BBAA-48D8-BF07-558BDAD747A0}" srcId="{CD119780-6575-4106-AE5B-2CC6B48E5482}" destId="{93520637-36B3-4AB9-B949-92D55141E733}" srcOrd="0" destOrd="0" parTransId="{15E02305-DAD8-4809-8067-42DAD00486AD}" sibTransId="{59CBCFDE-87C7-4CA0-895C-10567390C816}"/>
    <dgm:cxn modelId="{15B242EC-11A3-40F7-B2A4-A7E917E37951}" srcId="{614AF9F2-E1A1-4D10-882A-EB6B0D669FCA}" destId="{BE98D1AB-A280-4D0B-A815-73E57FD87EC3}" srcOrd="0" destOrd="0" parTransId="{CDDECA34-9841-4A92-959B-4DB892243F64}" sibTransId="{2FD537BC-8C4D-4BAF-9555-CDCB9FCAC8F1}"/>
    <dgm:cxn modelId="{9D786EF0-2F4F-40F5-8C60-398E9181FD35}" srcId="{66E38241-E965-439E-997F-74C14C213F23}" destId="{D1936ACF-1E69-4953-BA37-9ADE2EF12E41}" srcOrd="0" destOrd="0" parTransId="{A530724B-D4A2-46C1-8717-7F7FB05E23A3}" sibTransId="{7319F631-09B1-48CB-BAF7-8445C5AC1618}"/>
    <dgm:cxn modelId="{7C2E5991-6D03-4679-BB46-318B01A66142}" srcId="{5A6BA2F8-AB86-4FEA-9FCE-F9FA52A7F9A0}" destId="{CD119780-6575-4106-AE5B-2CC6B48E5482}" srcOrd="0" destOrd="0" parTransId="{A99EC59D-97F4-424A-A28E-01E77005439E}" sibTransId="{3BBBAA4F-305C-4E5F-BBCB-DE1B8ED5978A}"/>
    <dgm:cxn modelId="{96817A6F-1084-41A9-9C11-73AE3118234F}" type="presOf" srcId="{66E38241-E965-439E-997F-74C14C213F23}" destId="{ED71EDA0-062D-4AFB-A604-C90401EB95BE}" srcOrd="0" destOrd="0" presId="urn:microsoft.com/office/officeart/2005/8/layout/hierarchy4"/>
    <dgm:cxn modelId="{BB5E608D-3B7A-464F-94ED-F84CDD3F41FC}" type="presOf" srcId="{9C715FE5-31CA-4541-A958-D2C730C134E0}" destId="{2BC9EB28-F68D-4321-836D-A642C2C0DAB1}" srcOrd="0" destOrd="0" presId="urn:microsoft.com/office/officeart/2005/8/layout/hierarchy4"/>
    <dgm:cxn modelId="{30D5CF3E-62F2-41CA-9B01-0C021B0EEC1A}" type="presOf" srcId="{593C7C55-813E-4059-B734-EC61CD9C5CBC}" destId="{7653A429-0E18-4BE3-A07C-F1A5A9D672E3}" srcOrd="0" destOrd="0" presId="urn:microsoft.com/office/officeart/2005/8/layout/hierarchy4"/>
    <dgm:cxn modelId="{2E3A4B0A-C6F1-498B-A616-AF6C3935B080}" srcId="{4E5A1869-57DF-4BD2-89F2-0FF412DDC036}" destId="{F0AF63A1-E6C3-48D7-BA15-2982A4DC912D}" srcOrd="0" destOrd="0" parTransId="{DFC5A12C-CC91-4A63-8252-41799CA3AEAA}" sibTransId="{EA539CAD-DFF5-47A4-8411-B337C730B6B2}"/>
    <dgm:cxn modelId="{4CCBEABF-5025-4A24-A620-AEF17EEC50E9}" type="presOf" srcId="{89E09F27-5F73-400B-AE18-4421B9895F64}" destId="{9E5D5161-23D7-41B4-A187-BE6D7C6483D0}" srcOrd="0" destOrd="0" presId="urn:microsoft.com/office/officeart/2005/8/layout/hierarchy4"/>
    <dgm:cxn modelId="{C950BDF9-9EB4-4ABB-B909-8941FA28FFD4}" type="presOf" srcId="{BE98D1AB-A280-4D0B-A815-73E57FD87EC3}" destId="{89DC61A6-3199-4C88-A8D1-98ADCFDD3274}" srcOrd="0" destOrd="0" presId="urn:microsoft.com/office/officeart/2005/8/layout/hierarchy4"/>
    <dgm:cxn modelId="{177B1604-DECB-437F-BD0A-A555EEF6E09F}" srcId="{CE075476-E9CA-4A59-A127-31223E8D37A1}" destId="{946393D2-3BB5-4D19-BAF6-84B7339845C4}" srcOrd="0" destOrd="0" parTransId="{6D4C3ED2-39E1-4137-9A50-9D8AF25F37D5}" sibTransId="{E900975D-4121-430B-8FA3-BEFE3EC45817}"/>
    <dgm:cxn modelId="{C45DA182-1E59-47EC-9C79-1F8511B43663}" type="presOf" srcId="{5A6BA2F8-AB86-4FEA-9FCE-F9FA52A7F9A0}" destId="{EFD09625-1EEB-463A-9D51-52F09A5E039B}"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BFB2CF69-193A-4442-ACB4-7BF355A1EA0F}" type="presOf" srcId="{04C3AC0E-965B-48C1-827A-5D93B22D2057}" destId="{D2D81AF8-4EA8-45A6-A84D-9694EF1BCFE7}" srcOrd="0" destOrd="0" presId="urn:microsoft.com/office/officeart/2005/8/layout/hierarchy4"/>
    <dgm:cxn modelId="{9BB39D6D-C307-42F2-9F94-C088C0FC1901}" type="presOf" srcId="{44367D81-039C-4579-8E09-66CAF90F5041}" destId="{085136A3-D02F-461C-B31C-FD1D69D16759}"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666C0A14-B576-4F66-B423-AA47B496DE85}" type="presOf" srcId="{CE075476-E9CA-4A59-A127-31223E8D37A1}" destId="{25DDEEC2-9BA5-4367-BB24-33CAA47BBC09}" srcOrd="0" destOrd="0" presId="urn:microsoft.com/office/officeart/2005/8/layout/hierarchy4"/>
    <dgm:cxn modelId="{136548B0-EF61-452E-98FE-67982867C91A}" type="presOf" srcId="{1B20A584-E8E7-451F-84AF-E95BD5B40EA1}" destId="{374E99F0-AE84-4383-93E4-780F78CE6D13}"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E6AA999A-613A-4546-BDD9-432F862CB24F}" type="presOf" srcId="{614AF9F2-E1A1-4D10-882A-EB6B0D669FCA}" destId="{6CE5FDB4-BFBB-4259-A330-B441199BCE24}" srcOrd="0" destOrd="0" presId="urn:microsoft.com/office/officeart/2005/8/layout/hierarchy4"/>
    <dgm:cxn modelId="{4A227B11-A247-4E4B-94A4-9C3D280819D6}" type="presOf" srcId="{DF86BB99-07F8-490F-B6E9-4F22F5A8A955}" destId="{874CF4BC-44A5-455D-A60A-EB599B596188}" srcOrd="0" destOrd="0" presId="urn:microsoft.com/office/officeart/2005/8/layout/hierarchy4"/>
    <dgm:cxn modelId="{D4309F58-7DD7-48E4-B465-4A1A36427C53}" type="presOf" srcId="{9E496AFB-5861-4A0B-A059-7AF344913280}" destId="{F8905714-088D-483C-AC16-D43BF2F0BF16}" srcOrd="0" destOrd="0" presId="urn:microsoft.com/office/officeart/2005/8/layout/hierarchy4"/>
    <dgm:cxn modelId="{19669838-1204-4419-B4BB-2A0694BAB2B4}" type="presOf" srcId="{D1936ACF-1E69-4953-BA37-9ADE2EF12E41}" destId="{59176932-D6D5-4C36-BF7A-69A1297C4BAD}"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6450BE8F-B417-4D91-B8CC-9F9E6D835A68}" type="presOf" srcId="{946393D2-3BB5-4D19-BAF6-84B7339845C4}" destId="{9DF12F5D-797B-4C71-93F7-7C835BFF7982}" srcOrd="0" destOrd="0" presId="urn:microsoft.com/office/officeart/2005/8/layout/hierarchy4"/>
    <dgm:cxn modelId="{4B65F4CB-E336-4AA9-AE5E-73C98E5E8C36}" type="presOf" srcId="{D5544F4D-4FD2-41EE-A356-ABCAA534BCB5}" destId="{F3E2EDB7-06B9-41DF-A124-270460384C20}" srcOrd="0" destOrd="0" presId="urn:microsoft.com/office/officeart/2005/8/layout/hierarchy4"/>
    <dgm:cxn modelId="{40B2E315-70A1-486D-B33A-7F4A79222FAC}" type="presOf" srcId="{F0AF63A1-E6C3-48D7-BA15-2982A4DC912D}" destId="{8C5A4ABB-F609-4CF2-8CFC-5593BE697C3C}" srcOrd="0" destOrd="0" presId="urn:microsoft.com/office/officeart/2005/8/layout/hierarchy4"/>
    <dgm:cxn modelId="{08064794-7D33-4B3D-98EC-4C2F3CAB8822}" srcId="{187C542A-BCFC-4BBB-8DCA-67690BE3FD29}" destId="{593C7C55-813E-4059-B734-EC61CD9C5CBC}" srcOrd="0" destOrd="0" parTransId="{17E9BED5-376D-4206-BC0B-A2BF002C0A67}" sibTransId="{0D884A66-EF39-4789-A63B-3A3CBEB15D6A}"/>
    <dgm:cxn modelId="{9A5E90C4-6511-4923-BB87-9C452263074C}" srcId="{593C7C55-813E-4059-B734-EC61CD9C5CBC}" destId="{9E15771F-F540-4F32-ACD6-56CFD707E80B}" srcOrd="0" destOrd="0" parTransId="{E70BBB04-FC5B-4B12-959F-7F02FDB52BBE}" sibTransId="{EC763716-B14D-403A-A4A7-216861E00C47}"/>
    <dgm:cxn modelId="{E7ADFB7A-3E17-4A95-9289-8E35997FA337}" type="presOf" srcId="{93520637-36B3-4AB9-B949-92D55141E733}" destId="{8E7E2D4A-62E6-4A23-A5DD-552A63903B64}"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258BC616-E615-4155-B9FB-12BD9059C3A3}" type="presOf" srcId="{BDDF592B-1C58-40EE-9108-0DC798BB2F08}" destId="{C6623687-8EAD-4DE4-ABEE-F11E4E1536E2}" srcOrd="0" destOrd="0" presId="urn:microsoft.com/office/officeart/2005/8/layout/hierarchy4"/>
    <dgm:cxn modelId="{A0C2548F-8E73-4740-ABA2-86A5FC5E6407}" type="presOf" srcId="{62031802-0EE5-47DF-BB1F-2C84A19F6746}" destId="{A25BE625-018B-46BA-BE7F-ED875B975F26}" srcOrd="0" destOrd="0" presId="urn:microsoft.com/office/officeart/2005/8/layout/hierarchy4"/>
    <dgm:cxn modelId="{F96CAC06-8544-40CA-B996-1BAAA8F19956}" type="presOf" srcId="{187C542A-BCFC-4BBB-8DCA-67690BE3FD29}" destId="{EFF40216-5B58-45C6-B485-1C9C4561DF2F}" srcOrd="0" destOrd="0" presId="urn:microsoft.com/office/officeart/2005/8/layout/hierarchy4"/>
    <dgm:cxn modelId="{4B69078C-F2E6-4543-A626-BFAE56B9A1D9}" type="presOf" srcId="{CD119780-6575-4106-AE5B-2CC6B48E5482}" destId="{08E3CF47-3B57-413E-AF74-8CA250B8998B}" srcOrd="0" destOrd="0" presId="urn:microsoft.com/office/officeart/2005/8/layout/hierarchy4"/>
    <dgm:cxn modelId="{0DC76281-AE6D-4D6E-81A2-1B2B3B2AF0AA}" srcId="{93520637-36B3-4AB9-B949-92D55141E733}" destId="{44367D81-039C-4579-8E09-66CAF90F5041}" srcOrd="0" destOrd="0" parTransId="{67B6E404-88D1-4D88-A32E-7761881B20C7}" sibTransId="{F7E1C861-8795-4EA1-A76A-EE2CB6232346}"/>
    <dgm:cxn modelId="{BCC1FE31-0246-43DC-9367-3E68D1580877}" srcId="{9E496AFB-5861-4A0B-A059-7AF344913280}" destId="{BDDF592B-1C58-40EE-9108-0DC798BB2F08}" srcOrd="0" destOrd="0" parTransId="{B756F4C0-E80B-4D51-98DD-9ED456BC9850}" sibTransId="{A8539F8F-5449-4F69-9D5B-CD73E9384FB2}"/>
    <dgm:cxn modelId="{E90B9AD5-6B9D-460A-B8D4-0169929EE8C4}" srcId="{1B20A584-E8E7-451F-84AF-E95BD5B40EA1}" destId="{DF86BB99-07F8-490F-B6E9-4F22F5A8A955}" srcOrd="0" destOrd="0" parTransId="{C985FE44-C5E5-4D58-805E-13170B646D27}" sibTransId="{38C2B751-10AB-424B-8533-370958D28C0F}"/>
    <dgm:cxn modelId="{B389DD3F-0AA7-4945-BA84-FD8E1E8951AE}" type="presParOf" srcId="{25DDEEC2-9BA5-4367-BB24-33CAA47BBC09}" destId="{87933F1B-038B-4A5D-83E8-61DBF60EC4B3}" srcOrd="0" destOrd="0" presId="urn:microsoft.com/office/officeart/2005/8/layout/hierarchy4"/>
    <dgm:cxn modelId="{7E61E232-9FD1-4C2F-8B62-164F16C2A296}" type="presParOf" srcId="{87933F1B-038B-4A5D-83E8-61DBF60EC4B3}" destId="{9DF12F5D-797B-4C71-93F7-7C835BFF7982}" srcOrd="0" destOrd="0" presId="urn:microsoft.com/office/officeart/2005/8/layout/hierarchy4"/>
    <dgm:cxn modelId="{E3EDAA87-9F90-4B01-99F1-79CE33C2682F}" type="presParOf" srcId="{87933F1B-038B-4A5D-83E8-61DBF60EC4B3}" destId="{BB51C614-670C-40C7-BCBD-B3150FB090FB}" srcOrd="1" destOrd="0" presId="urn:microsoft.com/office/officeart/2005/8/layout/hierarchy4"/>
    <dgm:cxn modelId="{6FF4A960-6CBA-4F32-95C0-DFFA246A4483}" type="presParOf" srcId="{87933F1B-038B-4A5D-83E8-61DBF60EC4B3}" destId="{B74154C5-AFFE-498C-8E4C-911D7456AC97}" srcOrd="2" destOrd="0" presId="urn:microsoft.com/office/officeart/2005/8/layout/hierarchy4"/>
    <dgm:cxn modelId="{04C01ED9-A5B7-445F-BA6B-22FD5238009C}" type="presParOf" srcId="{B74154C5-AFFE-498C-8E4C-911D7456AC97}" destId="{AA6E5317-C9D5-49D6-9218-04A9A8CDF9E8}" srcOrd="0" destOrd="0" presId="urn:microsoft.com/office/officeart/2005/8/layout/hierarchy4"/>
    <dgm:cxn modelId="{152CCCF8-FB73-475C-9641-DD08A00BCB3E}" type="presParOf" srcId="{AA6E5317-C9D5-49D6-9218-04A9A8CDF9E8}" destId="{EFD09625-1EEB-463A-9D51-52F09A5E039B}" srcOrd="0" destOrd="0" presId="urn:microsoft.com/office/officeart/2005/8/layout/hierarchy4"/>
    <dgm:cxn modelId="{18BAADCA-C9ED-47B2-BE1A-4E41AF3E3A32}" type="presParOf" srcId="{AA6E5317-C9D5-49D6-9218-04A9A8CDF9E8}" destId="{D65A41FF-7035-4133-9240-517AEBC67369}" srcOrd="1" destOrd="0" presId="urn:microsoft.com/office/officeart/2005/8/layout/hierarchy4"/>
    <dgm:cxn modelId="{C52DE11C-5CEB-462D-AF7B-44CF6F790055}" type="presParOf" srcId="{AA6E5317-C9D5-49D6-9218-04A9A8CDF9E8}" destId="{ED986375-36F5-4143-A5F0-85653599471E}" srcOrd="2" destOrd="0" presId="urn:microsoft.com/office/officeart/2005/8/layout/hierarchy4"/>
    <dgm:cxn modelId="{DACEB8ED-D5B9-4CF0-9076-A2F08574481F}" type="presParOf" srcId="{ED986375-36F5-4143-A5F0-85653599471E}" destId="{38B1749F-89AF-4F8A-BC98-0405C2387238}" srcOrd="0" destOrd="0" presId="urn:microsoft.com/office/officeart/2005/8/layout/hierarchy4"/>
    <dgm:cxn modelId="{934C4609-59FF-41A4-ACD9-577379F11DCF}" type="presParOf" srcId="{38B1749F-89AF-4F8A-BC98-0405C2387238}" destId="{08E3CF47-3B57-413E-AF74-8CA250B8998B}" srcOrd="0" destOrd="0" presId="urn:microsoft.com/office/officeart/2005/8/layout/hierarchy4"/>
    <dgm:cxn modelId="{0D47028D-C87D-498F-A90C-71DCC120F096}" type="presParOf" srcId="{38B1749F-89AF-4F8A-BC98-0405C2387238}" destId="{D13C370C-622F-409C-9504-EC28566F8635}" srcOrd="1" destOrd="0" presId="urn:microsoft.com/office/officeart/2005/8/layout/hierarchy4"/>
    <dgm:cxn modelId="{6217D2BA-D8D3-4969-B281-0041F43FE954}" type="presParOf" srcId="{38B1749F-89AF-4F8A-BC98-0405C2387238}" destId="{25FA29A3-BF26-4AAB-B4C0-89D7084C42E8}" srcOrd="2" destOrd="0" presId="urn:microsoft.com/office/officeart/2005/8/layout/hierarchy4"/>
    <dgm:cxn modelId="{27E44B70-BB9E-438F-9A1A-237FEDFB4A74}" type="presParOf" srcId="{25FA29A3-BF26-4AAB-B4C0-89D7084C42E8}" destId="{25C7D557-F0AE-4C4E-8B80-BC2468777DC6}" srcOrd="0" destOrd="0" presId="urn:microsoft.com/office/officeart/2005/8/layout/hierarchy4"/>
    <dgm:cxn modelId="{1C4B3604-ACDE-4B51-A82D-DAB574593EA5}" type="presParOf" srcId="{25C7D557-F0AE-4C4E-8B80-BC2468777DC6}" destId="{8E7E2D4A-62E6-4A23-A5DD-552A63903B64}" srcOrd="0" destOrd="0" presId="urn:microsoft.com/office/officeart/2005/8/layout/hierarchy4"/>
    <dgm:cxn modelId="{247C2362-A596-473A-A11B-7187A0D9E89D}" type="presParOf" srcId="{25C7D557-F0AE-4C4E-8B80-BC2468777DC6}" destId="{9B983630-5D09-45D7-92AD-109BAA43CF48}" srcOrd="1" destOrd="0" presId="urn:microsoft.com/office/officeart/2005/8/layout/hierarchy4"/>
    <dgm:cxn modelId="{02113FE4-8F91-4956-A654-8B6E78A24E2B}" type="presParOf" srcId="{25C7D557-F0AE-4C4E-8B80-BC2468777DC6}" destId="{B338BAF6-59FE-4215-B697-18ED9B1E550D}" srcOrd="2" destOrd="0" presId="urn:microsoft.com/office/officeart/2005/8/layout/hierarchy4"/>
    <dgm:cxn modelId="{1AB440F6-A52C-4FD0-87B3-126AF3A324BF}" type="presParOf" srcId="{B338BAF6-59FE-4215-B697-18ED9B1E550D}" destId="{C2D8D153-FBF9-44C5-B447-F4BF501D8FA1}" srcOrd="0" destOrd="0" presId="urn:microsoft.com/office/officeart/2005/8/layout/hierarchy4"/>
    <dgm:cxn modelId="{E853DD69-4338-47F7-93DB-C05AE7D3C22A}" type="presParOf" srcId="{C2D8D153-FBF9-44C5-B447-F4BF501D8FA1}" destId="{085136A3-D02F-461C-B31C-FD1D69D16759}" srcOrd="0" destOrd="0" presId="urn:microsoft.com/office/officeart/2005/8/layout/hierarchy4"/>
    <dgm:cxn modelId="{86C3A979-EC4C-4015-9B25-682CFF4736BA}" type="presParOf" srcId="{C2D8D153-FBF9-44C5-B447-F4BF501D8FA1}" destId="{DCA6CF81-D743-4AD3-A3A1-3DF9D9BFBC77}" srcOrd="1" destOrd="0" presId="urn:microsoft.com/office/officeart/2005/8/layout/hierarchy4"/>
    <dgm:cxn modelId="{14D8B243-1A35-4BAD-98CF-9F831DE733A6}" type="presParOf" srcId="{C2D8D153-FBF9-44C5-B447-F4BF501D8FA1}" destId="{8A9FECDA-0971-4926-9F35-6C36E65B14A9}" srcOrd="2" destOrd="0" presId="urn:microsoft.com/office/officeart/2005/8/layout/hierarchy4"/>
    <dgm:cxn modelId="{3E57424D-FE93-4DA2-9996-A524C41CE64E}" type="presParOf" srcId="{8A9FECDA-0971-4926-9F35-6C36E65B14A9}" destId="{4A1D7939-C139-4889-AA8A-C0FC12630CEE}" srcOrd="0" destOrd="0" presId="urn:microsoft.com/office/officeart/2005/8/layout/hierarchy4"/>
    <dgm:cxn modelId="{CD98B0B3-BA82-4DA6-ADD5-E5FB9B6DC612}" type="presParOf" srcId="{4A1D7939-C139-4889-AA8A-C0FC12630CEE}" destId="{2BC9EB28-F68D-4321-836D-A642C2C0DAB1}" srcOrd="0" destOrd="0" presId="urn:microsoft.com/office/officeart/2005/8/layout/hierarchy4"/>
    <dgm:cxn modelId="{145EF97E-E257-44A1-8BC0-A8EB0C69E44B}" type="presParOf" srcId="{4A1D7939-C139-4889-AA8A-C0FC12630CEE}" destId="{7F93EC46-9C8D-4119-8F52-CCFA2BE3D856}" srcOrd="1" destOrd="0" presId="urn:microsoft.com/office/officeart/2005/8/layout/hierarchy4"/>
    <dgm:cxn modelId="{85CF5301-E963-4510-AB04-9868E50477A6}" type="presParOf" srcId="{B74154C5-AFFE-498C-8E4C-911D7456AC97}" destId="{694C6A3E-E1B4-4940-ABED-A0BE47161CCE}" srcOrd="1" destOrd="0" presId="urn:microsoft.com/office/officeart/2005/8/layout/hierarchy4"/>
    <dgm:cxn modelId="{7A39A751-9C86-4AC2-BC7F-F1564FB78592}" type="presParOf" srcId="{B74154C5-AFFE-498C-8E4C-911D7456AC97}" destId="{22BDFE06-8D1B-4C76-8FF0-2DABD4B35522}" srcOrd="2" destOrd="0" presId="urn:microsoft.com/office/officeart/2005/8/layout/hierarchy4"/>
    <dgm:cxn modelId="{152FB762-F49F-42BE-9343-347CFF25252B}" type="presParOf" srcId="{22BDFE06-8D1B-4C76-8FF0-2DABD4B35522}" destId="{576C6983-4618-426C-8177-DEA9FE3AC4EB}" srcOrd="0" destOrd="0" presId="urn:microsoft.com/office/officeart/2005/8/layout/hierarchy4"/>
    <dgm:cxn modelId="{7163AB07-9A5B-4B48-A498-1F83CAA5E276}" type="presParOf" srcId="{22BDFE06-8D1B-4C76-8FF0-2DABD4B35522}" destId="{498D5BED-6816-45E0-A418-8DCFF49902AF}" srcOrd="1" destOrd="0" presId="urn:microsoft.com/office/officeart/2005/8/layout/hierarchy4"/>
    <dgm:cxn modelId="{2CD907F1-F4CD-4767-BE61-3A93B9146F2A}" type="presParOf" srcId="{22BDFE06-8D1B-4C76-8FF0-2DABD4B35522}" destId="{508A389B-C0F5-43D4-BD46-7C9F058EB2F7}" srcOrd="2" destOrd="0" presId="urn:microsoft.com/office/officeart/2005/8/layout/hierarchy4"/>
    <dgm:cxn modelId="{F7E6243D-53AF-42F8-9A2D-1C16A2F3D09B}" type="presParOf" srcId="{508A389B-C0F5-43D4-BD46-7C9F058EB2F7}" destId="{A644AD33-E417-429A-9E91-F1252963FCFB}" srcOrd="0" destOrd="0" presId="urn:microsoft.com/office/officeart/2005/8/layout/hierarchy4"/>
    <dgm:cxn modelId="{7F41110A-6478-4820-8E5D-05DDE853ACD6}" type="presParOf" srcId="{A644AD33-E417-429A-9E91-F1252963FCFB}" destId="{C5CFBDE9-676A-4F97-89D1-A3ED5ACC7AD4}" srcOrd="0" destOrd="0" presId="urn:microsoft.com/office/officeart/2005/8/layout/hierarchy4"/>
    <dgm:cxn modelId="{6E9EEBEC-AC2B-41CC-BD0A-0439AEE1D7C3}" type="presParOf" srcId="{A644AD33-E417-429A-9E91-F1252963FCFB}" destId="{E25D1E64-A812-4515-8E90-18B34B444FC6}" srcOrd="1" destOrd="0" presId="urn:microsoft.com/office/officeart/2005/8/layout/hierarchy4"/>
    <dgm:cxn modelId="{F2ACB6DE-C2E2-4969-A30D-B4959E14AD3E}" type="presParOf" srcId="{A644AD33-E417-429A-9E91-F1252963FCFB}" destId="{04E945F9-7064-45EE-A30C-EE8167A9579A}" srcOrd="2" destOrd="0" presId="urn:microsoft.com/office/officeart/2005/8/layout/hierarchy4"/>
    <dgm:cxn modelId="{54E1EF86-CF28-47EA-91E7-0246C463F2E2}" type="presParOf" srcId="{04E945F9-7064-45EE-A30C-EE8167A9579A}" destId="{5106FDE3-AC3E-4615-8C4F-829EABC2C26C}" srcOrd="0" destOrd="0" presId="urn:microsoft.com/office/officeart/2005/8/layout/hierarchy4"/>
    <dgm:cxn modelId="{B89D4167-5E2F-461E-BE06-04FD662D2357}" type="presParOf" srcId="{5106FDE3-AC3E-4615-8C4F-829EABC2C26C}" destId="{41590EE3-70B4-4E0E-8D44-18EF1FD97F2E}" srcOrd="0" destOrd="0" presId="urn:microsoft.com/office/officeart/2005/8/layout/hierarchy4"/>
    <dgm:cxn modelId="{0980783B-8CF3-4EAC-81F9-E639A928388C}" type="presParOf" srcId="{5106FDE3-AC3E-4615-8C4F-829EABC2C26C}" destId="{58DAA9F4-0E18-4F78-BD4F-92D296477D35}" srcOrd="1" destOrd="0" presId="urn:microsoft.com/office/officeart/2005/8/layout/hierarchy4"/>
    <dgm:cxn modelId="{D617545E-7B85-4DC5-9042-A22DD4A5EA43}" type="presParOf" srcId="{5106FDE3-AC3E-4615-8C4F-829EABC2C26C}" destId="{D1A4E4BA-FB74-44DD-88E4-672303AAC4FA}" srcOrd="2" destOrd="0" presId="urn:microsoft.com/office/officeart/2005/8/layout/hierarchy4"/>
    <dgm:cxn modelId="{D38B975F-7835-400C-A610-058E6D33B4D6}" type="presParOf" srcId="{D1A4E4BA-FB74-44DD-88E4-672303AAC4FA}" destId="{E5B57F09-2B59-4711-A8C9-974EF4149D9A}" srcOrd="0" destOrd="0" presId="urn:microsoft.com/office/officeart/2005/8/layout/hierarchy4"/>
    <dgm:cxn modelId="{5193B3A7-D364-4CF0-91C4-CE1E1AD1510F}" type="presParOf" srcId="{E5B57F09-2B59-4711-A8C9-974EF4149D9A}" destId="{6CE5FDB4-BFBB-4259-A330-B441199BCE24}" srcOrd="0" destOrd="0" presId="urn:microsoft.com/office/officeart/2005/8/layout/hierarchy4"/>
    <dgm:cxn modelId="{7B860EF3-830A-4C5B-BD8E-6F88BF006C15}" type="presParOf" srcId="{E5B57F09-2B59-4711-A8C9-974EF4149D9A}" destId="{333F826B-C233-4B5F-A398-764D3F47A1BA}" srcOrd="1" destOrd="0" presId="urn:microsoft.com/office/officeart/2005/8/layout/hierarchy4"/>
    <dgm:cxn modelId="{2B8AEF53-DD3E-4D0D-A7DB-C896068BF236}" type="presParOf" srcId="{E5B57F09-2B59-4711-A8C9-974EF4149D9A}" destId="{E607D5B5-B0CE-46E0-84C5-F456BAF04EE4}" srcOrd="2" destOrd="0" presId="urn:microsoft.com/office/officeart/2005/8/layout/hierarchy4"/>
    <dgm:cxn modelId="{99FC30A2-09E9-413D-B81D-44A0E0F251C0}" type="presParOf" srcId="{E607D5B5-B0CE-46E0-84C5-F456BAF04EE4}" destId="{F267116D-D0B1-4457-ABA0-2D94424C53E8}" srcOrd="0" destOrd="0" presId="urn:microsoft.com/office/officeart/2005/8/layout/hierarchy4"/>
    <dgm:cxn modelId="{08665716-5CD5-4B9C-9464-46F307837DF6}" type="presParOf" srcId="{F267116D-D0B1-4457-ABA0-2D94424C53E8}" destId="{89DC61A6-3199-4C88-A8D1-98ADCFDD3274}" srcOrd="0" destOrd="0" presId="urn:microsoft.com/office/officeart/2005/8/layout/hierarchy4"/>
    <dgm:cxn modelId="{A5BC48DF-E5E5-478E-80B8-2629BC5D4A72}" type="presParOf" srcId="{F267116D-D0B1-4457-ABA0-2D94424C53E8}" destId="{C7E808E6-5BB0-42AD-9568-7FA84FFA1273}" srcOrd="1" destOrd="0" presId="urn:microsoft.com/office/officeart/2005/8/layout/hierarchy4"/>
    <dgm:cxn modelId="{1B9631A5-94E4-4C30-AF0D-91DC934658D4}" type="presParOf" srcId="{B74154C5-AFFE-498C-8E4C-911D7456AC97}" destId="{8A94FD29-AE36-4272-B8B7-FF847200D7A2}" srcOrd="3" destOrd="0" presId="urn:microsoft.com/office/officeart/2005/8/layout/hierarchy4"/>
    <dgm:cxn modelId="{C84727B2-0DB6-4BB2-B1E6-4D52E7FD807F}" type="presParOf" srcId="{B74154C5-AFFE-498C-8E4C-911D7456AC97}" destId="{AF93020A-9780-4776-85B8-7147747F36CC}" srcOrd="4" destOrd="0" presId="urn:microsoft.com/office/officeart/2005/8/layout/hierarchy4"/>
    <dgm:cxn modelId="{2271B27B-F385-4CFD-8BEE-D55DB8395267}" type="presParOf" srcId="{AF93020A-9780-4776-85B8-7147747F36CC}" destId="{A25BE625-018B-46BA-BE7F-ED875B975F26}" srcOrd="0" destOrd="0" presId="urn:microsoft.com/office/officeart/2005/8/layout/hierarchy4"/>
    <dgm:cxn modelId="{93281744-7928-4BF1-80C4-5F83211C902A}" type="presParOf" srcId="{AF93020A-9780-4776-85B8-7147747F36CC}" destId="{1A223B6C-87F7-4855-A691-FD4F8FB278AD}" srcOrd="1" destOrd="0" presId="urn:microsoft.com/office/officeart/2005/8/layout/hierarchy4"/>
    <dgm:cxn modelId="{04F87499-24AC-4EC6-8BA0-24A178D08F77}" type="presParOf" srcId="{AF93020A-9780-4776-85B8-7147747F36CC}" destId="{DACF82F6-95A6-4B59-9D37-F46699815612}" srcOrd="2" destOrd="0" presId="urn:microsoft.com/office/officeart/2005/8/layout/hierarchy4"/>
    <dgm:cxn modelId="{0B3ABD13-E7DB-460D-B91D-87F911FBD836}" type="presParOf" srcId="{DACF82F6-95A6-4B59-9D37-F46699815612}" destId="{ED952F31-E314-4458-8B5D-C2079EE1C63B}" srcOrd="0" destOrd="0" presId="urn:microsoft.com/office/officeart/2005/8/layout/hierarchy4"/>
    <dgm:cxn modelId="{BD9FA6CB-9BA3-426F-8EEE-C7184F8CEA4B}" type="presParOf" srcId="{ED952F31-E314-4458-8B5D-C2079EE1C63B}" destId="{ED71EDA0-062D-4AFB-A604-C90401EB95BE}" srcOrd="0" destOrd="0" presId="urn:microsoft.com/office/officeart/2005/8/layout/hierarchy4"/>
    <dgm:cxn modelId="{EA5DCE16-077F-47BE-8092-18BA89133A8A}" type="presParOf" srcId="{ED952F31-E314-4458-8B5D-C2079EE1C63B}" destId="{A50246D1-9CA6-4404-963D-014ACF092692}" srcOrd="1" destOrd="0" presId="urn:microsoft.com/office/officeart/2005/8/layout/hierarchy4"/>
    <dgm:cxn modelId="{F453D9EF-0D82-4077-B065-B0A458578CE5}" type="presParOf" srcId="{ED952F31-E314-4458-8B5D-C2079EE1C63B}" destId="{02B21DC3-0F63-48CC-92DD-A31DEF6C16F9}" srcOrd="2" destOrd="0" presId="urn:microsoft.com/office/officeart/2005/8/layout/hierarchy4"/>
    <dgm:cxn modelId="{61E767A5-9748-4155-8C2B-85B3AAABD332}" type="presParOf" srcId="{02B21DC3-0F63-48CC-92DD-A31DEF6C16F9}" destId="{4A08C748-3ACE-47B8-ABA4-F56495914AD8}" srcOrd="0" destOrd="0" presId="urn:microsoft.com/office/officeart/2005/8/layout/hierarchy4"/>
    <dgm:cxn modelId="{209E6967-3C8E-4DD2-9B0B-19E47337C0CF}" type="presParOf" srcId="{4A08C748-3ACE-47B8-ABA4-F56495914AD8}" destId="{59176932-D6D5-4C36-BF7A-69A1297C4BAD}" srcOrd="0" destOrd="0" presId="urn:microsoft.com/office/officeart/2005/8/layout/hierarchy4"/>
    <dgm:cxn modelId="{C0D1E152-FDC0-42C1-AE1D-439F678C4CCD}" type="presParOf" srcId="{4A08C748-3ACE-47B8-ABA4-F56495914AD8}" destId="{30B75228-9E45-4192-98FC-463FCFD65011}" srcOrd="1" destOrd="0" presId="urn:microsoft.com/office/officeart/2005/8/layout/hierarchy4"/>
    <dgm:cxn modelId="{7E2BB423-2E75-425E-BC32-24EA541FF986}" type="presParOf" srcId="{4A08C748-3ACE-47B8-ABA4-F56495914AD8}" destId="{4E7A1119-403E-4C39-BB54-05ED8132FF0C}" srcOrd="2" destOrd="0" presId="urn:microsoft.com/office/officeart/2005/8/layout/hierarchy4"/>
    <dgm:cxn modelId="{B01BC8D7-DEF5-462C-802C-FB5BCF52C293}" type="presParOf" srcId="{4E7A1119-403E-4C39-BB54-05ED8132FF0C}" destId="{F32685DE-10D4-4878-B807-45D477FFEF84}" srcOrd="0" destOrd="0" presId="urn:microsoft.com/office/officeart/2005/8/layout/hierarchy4"/>
    <dgm:cxn modelId="{3F6AFAB2-789B-4688-9CB2-54392EC72FF4}" type="presParOf" srcId="{F32685DE-10D4-4878-B807-45D477FFEF84}" destId="{BA61E3A6-0BE5-4066-9F94-BB1BFFF8EBBF}" srcOrd="0" destOrd="0" presId="urn:microsoft.com/office/officeart/2005/8/layout/hierarchy4"/>
    <dgm:cxn modelId="{60625490-B3DC-4DE5-AC4B-58D0E0EAA8B6}" type="presParOf" srcId="{F32685DE-10D4-4878-B807-45D477FFEF84}" destId="{E4A82E23-1C0A-4136-A9EF-782A3309B0A1}" srcOrd="1" destOrd="0" presId="urn:microsoft.com/office/officeart/2005/8/layout/hierarchy4"/>
    <dgm:cxn modelId="{F30DAB98-CD14-4882-8840-29B7E86A2C1F}" type="presParOf" srcId="{F32685DE-10D4-4878-B807-45D477FFEF84}" destId="{12969847-F565-4B2C-9631-4E5EF759A09C}" srcOrd="2" destOrd="0" presId="urn:microsoft.com/office/officeart/2005/8/layout/hierarchy4"/>
    <dgm:cxn modelId="{6F9FC115-9FFD-4ECF-A8D7-05CC21017F4D}" type="presParOf" srcId="{12969847-F565-4B2C-9631-4E5EF759A09C}" destId="{52B80F8A-F071-46D8-883B-7E22B84F7B82}" srcOrd="0" destOrd="0" presId="urn:microsoft.com/office/officeart/2005/8/layout/hierarchy4"/>
    <dgm:cxn modelId="{FBF04766-1117-4C15-B6F7-E7FA3CA9D064}" type="presParOf" srcId="{52B80F8A-F071-46D8-883B-7E22B84F7B82}" destId="{8C5A4ABB-F609-4CF2-8CFC-5593BE697C3C}" srcOrd="0" destOrd="0" presId="urn:microsoft.com/office/officeart/2005/8/layout/hierarchy4"/>
    <dgm:cxn modelId="{C02F302D-D0B8-490E-A0FB-5D0C2C6EB662}" type="presParOf" srcId="{52B80F8A-F071-46D8-883B-7E22B84F7B82}" destId="{363B422D-50FA-4623-87DE-F2646C7B8FA8}" srcOrd="1" destOrd="0" presId="urn:microsoft.com/office/officeart/2005/8/layout/hierarchy4"/>
    <dgm:cxn modelId="{6458B614-9CCC-4811-B208-08F3C5446A4E}" type="presParOf" srcId="{B74154C5-AFFE-498C-8E4C-911D7456AC97}" destId="{DF99D3E9-B7CE-4F56-A161-7C0465341531}" srcOrd="5" destOrd="0" presId="urn:microsoft.com/office/officeart/2005/8/layout/hierarchy4"/>
    <dgm:cxn modelId="{E5D0C647-6471-4A67-8F45-031FD9B31E65}" type="presParOf" srcId="{B74154C5-AFFE-498C-8E4C-911D7456AC97}" destId="{CFBC63A5-42B0-460D-9C89-B64E9E9E2922}" srcOrd="6" destOrd="0" presId="urn:microsoft.com/office/officeart/2005/8/layout/hierarchy4"/>
    <dgm:cxn modelId="{7F47969D-9188-480B-9DBE-AA175C9921DA}" type="presParOf" srcId="{CFBC63A5-42B0-460D-9C89-B64E9E9E2922}" destId="{9E5D5161-23D7-41B4-A187-BE6D7C6483D0}" srcOrd="0" destOrd="0" presId="urn:microsoft.com/office/officeart/2005/8/layout/hierarchy4"/>
    <dgm:cxn modelId="{BCFD8889-9544-42C2-B3EE-F8289C040475}" type="presParOf" srcId="{CFBC63A5-42B0-460D-9C89-B64E9E9E2922}" destId="{8BC6FDF3-3E6D-414C-B5BC-6C5B61465391}" srcOrd="1" destOrd="0" presId="urn:microsoft.com/office/officeart/2005/8/layout/hierarchy4"/>
    <dgm:cxn modelId="{55128CDD-5EEE-4EA3-89E5-E7B84F98819C}" type="presParOf" srcId="{CFBC63A5-42B0-460D-9C89-B64E9E9E2922}" destId="{CEF18E39-1C73-42B9-BDF1-5DD3EC85EA0D}" srcOrd="2" destOrd="0" presId="urn:microsoft.com/office/officeart/2005/8/layout/hierarchy4"/>
    <dgm:cxn modelId="{AB520947-DAB8-4224-A821-A7FB5A71AB0F}" type="presParOf" srcId="{CEF18E39-1C73-42B9-BDF1-5DD3EC85EA0D}" destId="{2A9D30D6-EDAF-44DC-BCED-BF4CD1F56E2B}" srcOrd="0" destOrd="0" presId="urn:microsoft.com/office/officeart/2005/8/layout/hierarchy4"/>
    <dgm:cxn modelId="{B664B51C-2038-4280-A205-3F0F4FEAF703}" type="presParOf" srcId="{2A9D30D6-EDAF-44DC-BCED-BF4CD1F56E2B}" destId="{F3E2EDB7-06B9-41DF-A124-270460384C20}" srcOrd="0" destOrd="0" presId="urn:microsoft.com/office/officeart/2005/8/layout/hierarchy4"/>
    <dgm:cxn modelId="{451BACCF-3FC7-49A9-A8A4-92FCF8141DFB}" type="presParOf" srcId="{2A9D30D6-EDAF-44DC-BCED-BF4CD1F56E2B}" destId="{FBD484DF-778B-4497-9431-19A94D9A4107}" srcOrd="1" destOrd="0" presId="urn:microsoft.com/office/officeart/2005/8/layout/hierarchy4"/>
    <dgm:cxn modelId="{6074183D-C5DA-4E43-9D0E-8D2583080B85}" type="presParOf" srcId="{2A9D30D6-EDAF-44DC-BCED-BF4CD1F56E2B}" destId="{232483F1-F7A4-4F7D-A818-139563074FC4}" srcOrd="2" destOrd="0" presId="urn:microsoft.com/office/officeart/2005/8/layout/hierarchy4"/>
    <dgm:cxn modelId="{A1C3CD11-4FEA-4B7A-A2A7-9099F396E7BE}" type="presParOf" srcId="{232483F1-F7A4-4F7D-A818-139563074FC4}" destId="{CA81CD2D-7A1B-4CCA-952B-6AE89CE8AAB7}" srcOrd="0" destOrd="0" presId="urn:microsoft.com/office/officeart/2005/8/layout/hierarchy4"/>
    <dgm:cxn modelId="{4008B189-FB2B-424B-AC73-BB803A6B2D60}" type="presParOf" srcId="{CA81CD2D-7A1B-4CCA-952B-6AE89CE8AAB7}" destId="{EFF40216-5B58-45C6-B485-1C9C4561DF2F}" srcOrd="0" destOrd="0" presId="urn:microsoft.com/office/officeart/2005/8/layout/hierarchy4"/>
    <dgm:cxn modelId="{01316459-7778-4527-B14C-0323CF0BB235}" type="presParOf" srcId="{CA81CD2D-7A1B-4CCA-952B-6AE89CE8AAB7}" destId="{82BA7D97-E2A8-4C59-838B-E0906E156677}" srcOrd="1" destOrd="0" presId="urn:microsoft.com/office/officeart/2005/8/layout/hierarchy4"/>
    <dgm:cxn modelId="{D8AF7A8A-A557-4792-8079-8D6B97D6A35E}" type="presParOf" srcId="{CA81CD2D-7A1B-4CCA-952B-6AE89CE8AAB7}" destId="{F73E662C-F722-4B4F-9DF8-BE21B2C2C700}" srcOrd="2" destOrd="0" presId="urn:microsoft.com/office/officeart/2005/8/layout/hierarchy4"/>
    <dgm:cxn modelId="{F0E9D4DD-F076-486A-867C-66916F9DD003}" type="presParOf" srcId="{F73E662C-F722-4B4F-9DF8-BE21B2C2C700}" destId="{566AACE7-A2F1-4E7A-BECC-43348B95352C}" srcOrd="0" destOrd="0" presId="urn:microsoft.com/office/officeart/2005/8/layout/hierarchy4"/>
    <dgm:cxn modelId="{9AC54C50-7237-4CEB-9964-1C0E8199E183}" type="presParOf" srcId="{566AACE7-A2F1-4E7A-BECC-43348B95352C}" destId="{7653A429-0E18-4BE3-A07C-F1A5A9D672E3}" srcOrd="0" destOrd="0" presId="urn:microsoft.com/office/officeart/2005/8/layout/hierarchy4"/>
    <dgm:cxn modelId="{AC29571C-3C89-4D88-A80A-8D24A3BD69DC}" type="presParOf" srcId="{566AACE7-A2F1-4E7A-BECC-43348B95352C}" destId="{BED59DE9-3C29-48CB-8A25-B7F991619843}" srcOrd="1" destOrd="0" presId="urn:microsoft.com/office/officeart/2005/8/layout/hierarchy4"/>
    <dgm:cxn modelId="{C3ABC9E1-29C5-4A9A-A5F5-4DE673EFB05C}" type="presParOf" srcId="{566AACE7-A2F1-4E7A-BECC-43348B95352C}" destId="{3A3A01C6-B3AA-4C89-92D4-EA308C8E23E1}" srcOrd="2" destOrd="0" presId="urn:microsoft.com/office/officeart/2005/8/layout/hierarchy4"/>
    <dgm:cxn modelId="{6A8EFF93-8C0E-40FA-9526-3FB862D9C05E}" type="presParOf" srcId="{3A3A01C6-B3AA-4C89-92D4-EA308C8E23E1}" destId="{B8B89817-F07F-4DA9-AEBF-C4EDAD3E897E}" srcOrd="0" destOrd="0" presId="urn:microsoft.com/office/officeart/2005/8/layout/hierarchy4"/>
    <dgm:cxn modelId="{61E6D774-04E8-4BD4-B0FD-299100B8A60C}" type="presParOf" srcId="{B8B89817-F07F-4DA9-AEBF-C4EDAD3E897E}" destId="{35DF38A4-C109-469A-81F6-242705CF6432}" srcOrd="0" destOrd="0" presId="urn:microsoft.com/office/officeart/2005/8/layout/hierarchy4"/>
    <dgm:cxn modelId="{EBB3BA0D-46D3-4FD6-B8AB-000AD87D71CD}" type="presParOf" srcId="{B8B89817-F07F-4DA9-AEBF-C4EDAD3E897E}" destId="{FF9D5968-2625-4FA7-B798-123DE0850F01}" srcOrd="1" destOrd="0" presId="urn:microsoft.com/office/officeart/2005/8/layout/hierarchy4"/>
    <dgm:cxn modelId="{A152595E-81E0-4221-9A30-B5DA96854946}" type="presParOf" srcId="{B74154C5-AFFE-498C-8E4C-911D7456AC97}" destId="{62C0B193-30A4-4691-AF46-D5B94E7FC561}" srcOrd="7" destOrd="0" presId="urn:microsoft.com/office/officeart/2005/8/layout/hierarchy4"/>
    <dgm:cxn modelId="{DD580587-341F-4D7E-95D5-B2B92F193860}" type="presParOf" srcId="{B74154C5-AFFE-498C-8E4C-911D7456AC97}" destId="{E8090E1D-4DD8-46E0-BA1E-C3890CF14D47}" srcOrd="8" destOrd="0" presId="urn:microsoft.com/office/officeart/2005/8/layout/hierarchy4"/>
    <dgm:cxn modelId="{5299F4E3-57A8-4A83-86AC-3FDA72047162}" type="presParOf" srcId="{E8090E1D-4DD8-46E0-BA1E-C3890CF14D47}" destId="{F8905714-088D-483C-AC16-D43BF2F0BF16}" srcOrd="0" destOrd="0" presId="urn:microsoft.com/office/officeart/2005/8/layout/hierarchy4"/>
    <dgm:cxn modelId="{C56D8AA1-FF7E-42ED-BCF8-283A8E731BD5}" type="presParOf" srcId="{E8090E1D-4DD8-46E0-BA1E-C3890CF14D47}" destId="{8825E9BC-9772-4579-B80A-08C02E6F5841}" srcOrd="1" destOrd="0" presId="urn:microsoft.com/office/officeart/2005/8/layout/hierarchy4"/>
    <dgm:cxn modelId="{2FE71E74-7632-441B-8F68-1169217A8F7B}" type="presParOf" srcId="{E8090E1D-4DD8-46E0-BA1E-C3890CF14D47}" destId="{4101F8DA-93D9-46DF-B37A-B90529D7C907}" srcOrd="2" destOrd="0" presId="urn:microsoft.com/office/officeart/2005/8/layout/hierarchy4"/>
    <dgm:cxn modelId="{2211CE9D-A155-4336-B21D-675FDF622B6A}" type="presParOf" srcId="{4101F8DA-93D9-46DF-B37A-B90529D7C907}" destId="{88CBD296-B18B-4903-91DE-219BC6983124}" srcOrd="0" destOrd="0" presId="urn:microsoft.com/office/officeart/2005/8/layout/hierarchy4"/>
    <dgm:cxn modelId="{8E50E7FF-2CC3-4989-83A9-7BE822FD4AB3}" type="presParOf" srcId="{88CBD296-B18B-4903-91DE-219BC6983124}" destId="{C6623687-8EAD-4DE4-ABEE-F11E4E1536E2}" srcOrd="0" destOrd="0" presId="urn:microsoft.com/office/officeart/2005/8/layout/hierarchy4"/>
    <dgm:cxn modelId="{3643BA6C-E73E-4CEC-92DF-B12DA9B65647}" type="presParOf" srcId="{88CBD296-B18B-4903-91DE-219BC6983124}" destId="{8A970205-2448-4E55-9D17-326D43C17741}" srcOrd="1" destOrd="0" presId="urn:microsoft.com/office/officeart/2005/8/layout/hierarchy4"/>
    <dgm:cxn modelId="{8913D541-AE82-4D7F-989D-B0C28A024D71}" type="presParOf" srcId="{88CBD296-B18B-4903-91DE-219BC6983124}" destId="{DDEB97A7-5E61-477F-B418-CA731CE14A06}" srcOrd="2" destOrd="0" presId="urn:microsoft.com/office/officeart/2005/8/layout/hierarchy4"/>
    <dgm:cxn modelId="{64C828F0-60F8-4C0F-800B-D369F2F12D86}" type="presParOf" srcId="{DDEB97A7-5E61-477F-B418-CA731CE14A06}" destId="{F36349D9-AAD1-4D05-8BCB-F865ABA18533}" srcOrd="0" destOrd="0" presId="urn:microsoft.com/office/officeart/2005/8/layout/hierarchy4"/>
    <dgm:cxn modelId="{54F30FDF-128D-446F-8852-11DE7BB39E2B}" type="presParOf" srcId="{F36349D9-AAD1-4D05-8BCB-F865ABA18533}" destId="{374E99F0-AE84-4383-93E4-780F78CE6D13}" srcOrd="0" destOrd="0" presId="urn:microsoft.com/office/officeart/2005/8/layout/hierarchy4"/>
    <dgm:cxn modelId="{823741AA-32CF-4227-AB01-BC1277EDEF97}" type="presParOf" srcId="{F36349D9-AAD1-4D05-8BCB-F865ABA18533}" destId="{FE4B595F-B001-4933-98CC-F9415F4FE45A}" srcOrd="1" destOrd="0" presId="urn:microsoft.com/office/officeart/2005/8/layout/hierarchy4"/>
    <dgm:cxn modelId="{EA0EA2A9-A316-4AC4-8268-4FCB52E981A6}" type="presParOf" srcId="{F36349D9-AAD1-4D05-8BCB-F865ABA18533}" destId="{19CEB4E4-DAEB-4DAC-B74F-6A90F95E40F6}" srcOrd="2" destOrd="0" presId="urn:microsoft.com/office/officeart/2005/8/layout/hierarchy4"/>
    <dgm:cxn modelId="{9C312FC5-DC28-43AF-AD62-F8E3928140BD}" type="presParOf" srcId="{19CEB4E4-DAEB-4DAC-B74F-6A90F95E40F6}" destId="{4B090C7C-91FA-46FA-862C-86DC2555E033}" srcOrd="0" destOrd="0" presId="urn:microsoft.com/office/officeart/2005/8/layout/hierarchy4"/>
    <dgm:cxn modelId="{0420F0A1-2DD8-4DA5-B655-294C4D1E3930}" type="presParOf" srcId="{4B090C7C-91FA-46FA-862C-86DC2555E033}" destId="{874CF4BC-44A5-455D-A60A-EB599B596188}" srcOrd="0" destOrd="0" presId="urn:microsoft.com/office/officeart/2005/8/layout/hierarchy4"/>
    <dgm:cxn modelId="{83AABE86-E60B-400B-A737-1A13D00B6F1B}" type="presParOf" srcId="{4B090C7C-91FA-46FA-862C-86DC2555E033}" destId="{7879E5A0-7B91-4ECE-AF79-8798634D07D0}" srcOrd="1" destOrd="0" presId="urn:microsoft.com/office/officeart/2005/8/layout/hierarchy4"/>
    <dgm:cxn modelId="{5DF4F693-51C9-4929-85AA-A663BD4E6C99}" type="presParOf" srcId="{4B090C7C-91FA-46FA-862C-86DC2555E033}" destId="{97FFE9E6-CE88-44D7-A8E9-5F178F964167}" srcOrd="2" destOrd="0" presId="urn:microsoft.com/office/officeart/2005/8/layout/hierarchy4"/>
    <dgm:cxn modelId="{06AB9753-F71F-4D8C-A8DD-F460D801F513}" type="presParOf" srcId="{97FFE9E6-CE88-44D7-A8E9-5F178F964167}" destId="{B45A538C-DC99-43D4-9C5E-FD6136650525}" srcOrd="0" destOrd="0" presId="urn:microsoft.com/office/officeart/2005/8/layout/hierarchy4"/>
    <dgm:cxn modelId="{D25132A7-7690-4678-98D2-1DEA95A73154}" type="presParOf" srcId="{B45A538C-DC99-43D4-9C5E-FD6136650525}" destId="{D2D81AF8-4EA8-45A6-A84D-9694EF1BCFE7}" srcOrd="0" destOrd="0" presId="urn:microsoft.com/office/officeart/2005/8/layout/hierarchy4"/>
    <dgm:cxn modelId="{904FEE2C-6614-49A0-83C9-602A705DF814}" type="presParOf" srcId="{B45A538C-DC99-43D4-9C5E-FD6136650525}" destId="{78FA1C88-01CB-45D0-B8B1-93ED28DC051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a:t>
          </a:r>
        </a:p>
        <a:p>
          <a:r>
            <a:rPr lang="ru-RU" sz="1600" b="1" i="1" dirty="0" smtClean="0">
              <a:solidFill>
                <a:schemeClr val="tx1"/>
              </a:solidFill>
              <a:latin typeface="Times New Roman" panose="02020603050405020304" pitchFamily="18" charset="0"/>
              <a:cs typeface="Times New Roman" panose="02020603050405020304" pitchFamily="18" charset="0"/>
            </a:rPr>
            <a:t>млн. руб.</a:t>
          </a:r>
        </a:p>
      </dgm:t>
    </dgm:pt>
    <dgm:pt modelId="{02F7ECAF-3554-4DF9-89FC-164034A7045E}" type="parTrans" cxnId="{06734997-BB3F-464B-BD88-0FF9251C0472}">
      <dgm:prSet/>
      <dgm:spPr/>
      <dgm:t>
        <a:bodyPr/>
        <a:lstStyle/>
        <a:p>
          <a:endParaRPr lang="ru-RU"/>
        </a:p>
      </dgm:t>
    </dgm:pt>
    <dgm:pt modelId="{7DEB0C03-D1E4-4C2F-9788-195499245F22}" type="sibTrans" cxnId="{06734997-BB3F-464B-BD88-0FF9251C0472}">
      <dgm:prSet/>
      <dgm:spPr/>
      <dgm:t>
        <a:bodyPr/>
        <a:lstStyle/>
        <a:p>
          <a:endParaRPr lang="ru-RU"/>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физической культуры и массового спорта*</a:t>
          </a:r>
        </a:p>
      </dgm:t>
    </dgm:pt>
    <dgm:pt modelId="{4D02B540-D793-425D-B00D-FED0E450A17E}" type="parTrans" cxnId="{54EC16C4-94F1-4DA1-8192-10A416F0D1CD}">
      <dgm:prSet/>
      <dgm:spPr/>
      <dgm:t>
        <a:bodyPr/>
        <a:lstStyle/>
        <a:p>
          <a:endParaRPr lang="ru-RU"/>
        </a:p>
      </dgm:t>
    </dgm:pt>
    <dgm:pt modelId="{44280126-ADC5-4899-80CA-477D12FABF98}" type="sibTrans" cxnId="{54EC16C4-94F1-4DA1-8192-10A416F0D1CD}">
      <dgm:prSet/>
      <dgm:spPr/>
      <dgm:t>
        <a:bodyPr/>
        <a:lstStyle/>
        <a:p>
          <a:endParaRPr lang="ru-RU"/>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396,1</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p>
      </dgm:t>
    </dgm:pt>
    <dgm:pt modelId="{EA880DA5-92D7-4193-8FA5-39C6170E4C3C}" type="sibTrans" cxnId="{E2E60461-5992-4AA5-A3A2-574A752DCE92}">
      <dgm:prSet/>
      <dgm:spPr/>
      <dgm:t>
        <a:bodyPr/>
        <a:lstStyle/>
        <a:p>
          <a:endParaRPr lang="ru-RU"/>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421,8</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p>
      </dgm:t>
    </dgm:pt>
    <dgm:pt modelId="{DA45B9E8-F93B-44F7-95AA-7CC22F6CBAFD}" type="sibTrans" cxnId="{CF556B83-D864-4B9F-8A1E-03D44A5E132F}">
      <dgm:prSet/>
      <dgm:spPr/>
      <dgm:t>
        <a:bodyPr/>
        <a:lstStyle/>
        <a:p>
          <a:endParaRPr lang="ru-RU"/>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спорта высших достижений и системы подготовки спортивного резерва</a:t>
          </a:r>
        </a:p>
      </dgm:t>
    </dgm:pt>
    <dgm:pt modelId="{66A143F5-070B-4EB2-98E1-744739FD25A0}" type="parTrans" cxnId="{0EC2FFFF-3B8A-4396-A103-CD84B8E53C3D}">
      <dgm:prSet/>
      <dgm:spPr/>
      <dgm:t>
        <a:bodyPr/>
        <a:lstStyle/>
        <a:p>
          <a:endParaRPr lang="ru-RU"/>
        </a:p>
      </dgm:t>
    </dgm:pt>
    <dgm:pt modelId="{571AE004-CF7E-444E-8136-BDA562AA7234}" type="sibTrans" cxnId="{0EC2FFFF-3B8A-4396-A103-CD84B8E53C3D}">
      <dgm:prSet/>
      <dgm:spPr/>
      <dgm:t>
        <a:bodyPr/>
        <a:lstStyle/>
        <a:p>
          <a:endParaRPr lang="ru-RU"/>
        </a:p>
      </dgm:t>
    </dgm:pt>
    <dgm:pt modelId="{A1DDD609-70AF-4AB0-8AF2-96C0F2FD1B4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p>
      </dgm:t>
    </dgm:pt>
    <dgm:pt modelId="{A3AF0806-BCE7-41EF-8884-5859E7B3DC4D}" type="parTrans" cxnId="{5E2A3969-7FB8-4662-9F17-F53AA2703C7F}">
      <dgm:prSet/>
      <dgm:spPr/>
      <dgm:t>
        <a:bodyPr/>
        <a:lstStyle/>
        <a:p>
          <a:endParaRPr lang="ru-RU"/>
        </a:p>
      </dgm:t>
    </dgm:pt>
    <dgm:pt modelId="{6356DD5A-34F4-40C3-8E59-AF1BE4BC4233}" type="sibTrans" cxnId="{5E2A3969-7FB8-4662-9F17-F53AA2703C7F}">
      <dgm:prSet/>
      <dgm:spPr/>
      <dgm:t>
        <a:bodyPr/>
        <a:lstStyle/>
        <a:p>
          <a:endParaRPr lang="ru-RU"/>
        </a:p>
      </dgm:t>
    </dgm:pt>
    <dgm:pt modelId="{9C340CC9-2130-40AB-A317-731A07F4C4D4}">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Подпрограмма</a:t>
          </a:r>
        </a:p>
      </dgm:t>
    </dgm:pt>
    <dgm:pt modelId="{58655F87-BEED-44F0-A5BC-6C3B4C969F18}" type="parTrans" cxnId="{15EA5969-1266-4A08-9B4C-2673D40B1468}">
      <dgm:prSet/>
      <dgm:spPr/>
      <dgm:t>
        <a:bodyPr/>
        <a:lstStyle/>
        <a:p>
          <a:endParaRPr lang="ru-RU"/>
        </a:p>
      </dgm:t>
    </dgm:pt>
    <dgm:pt modelId="{90346222-8E93-412B-9BDA-739D01D04546}" type="sibTrans" cxnId="{15EA5969-1266-4A08-9B4C-2673D40B1468}">
      <dgm:prSet/>
      <dgm:spPr/>
      <dgm:t>
        <a:bodyPr/>
        <a:lstStyle/>
        <a:p>
          <a:endParaRPr lang="ru-RU"/>
        </a:p>
      </dgm:t>
    </dgm:pt>
    <dgm:pt modelId="{44620483-05CE-475B-892A-246F91C5E194}">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833C4AE1-F722-4E56-A2FF-C5725B3BFB2A}" type="parTrans" cxnId="{6C47EC45-C4B4-4EA0-89D8-F8D2EE15F03A}">
      <dgm:prSet/>
      <dgm:spPr/>
      <dgm:t>
        <a:bodyPr/>
        <a:lstStyle/>
        <a:p>
          <a:endParaRPr lang="ru-RU"/>
        </a:p>
      </dgm:t>
    </dgm:pt>
    <dgm:pt modelId="{D60F0625-6511-4B59-9672-06598FA28AC1}" type="sibTrans" cxnId="{6C47EC45-C4B4-4EA0-89D8-F8D2EE15F03A}">
      <dgm:prSet/>
      <dgm:spPr/>
      <dgm:t>
        <a:bodyPr/>
        <a:lstStyle/>
        <a:p>
          <a:endParaRPr lang="ru-RU"/>
        </a:p>
      </dgm:t>
    </dgm:pt>
    <dgm:pt modelId="{53F4C823-8374-49D8-A638-C256B8E70B03}">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398E84D1-27FF-4A04-AF2A-3E5772A90058}" type="parTrans" cxnId="{BB2B5E49-EE59-4CBC-9BBA-E9C82A52B7A2}">
      <dgm:prSet/>
      <dgm:spPr/>
      <dgm:t>
        <a:bodyPr/>
        <a:lstStyle/>
        <a:p>
          <a:endParaRPr lang="ru-RU"/>
        </a:p>
      </dgm:t>
    </dgm:pt>
    <dgm:pt modelId="{577948DE-DC45-4BEC-A77B-0221692CED29}" type="sibTrans" cxnId="{BB2B5E49-EE59-4CBC-9BBA-E9C82A52B7A2}">
      <dgm:prSet/>
      <dgm:spPr/>
      <dgm:t>
        <a:bodyPr/>
        <a:lstStyle/>
        <a:p>
          <a:endParaRPr lang="ru-RU"/>
        </a:p>
      </dgm:t>
    </dgm:pt>
    <dgm:pt modelId="{3B2FBF76-7AE6-46A5-B31C-235584C8BC28}">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453,3</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8BB2AFFB-1004-44C9-B092-5D99475E9477}" type="parTrans" cxnId="{5A772380-9859-40AE-A171-26A8A5191CC4}">
      <dgm:prSet/>
      <dgm:spPr/>
      <dgm:t>
        <a:bodyPr/>
        <a:lstStyle/>
        <a:p>
          <a:endParaRPr lang="ru-RU"/>
        </a:p>
      </dgm:t>
    </dgm:pt>
    <dgm:pt modelId="{E28551A7-538B-4977-A8D5-CCC52F3D0F59}" type="sibTrans" cxnId="{5A772380-9859-40AE-A171-26A8A5191CC4}">
      <dgm:prSet/>
      <dgm:spPr/>
      <dgm:t>
        <a:bodyPr/>
        <a:lstStyle/>
        <a:p>
          <a:endParaRPr lang="ru-RU"/>
        </a:p>
      </dgm:t>
    </dgm:pt>
    <dgm:pt modelId="{318C6D53-F574-46BA-BAC0-4B54135BD979}">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421,8</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A3C9784C-D30D-40CE-AC86-350D3BBFCDFB}" type="parTrans" cxnId="{FFF7DA18-D26E-42FD-A9EA-3F5A65F674B4}">
      <dgm:prSet/>
      <dgm:spPr/>
      <dgm:t>
        <a:bodyPr/>
        <a:lstStyle/>
        <a:p>
          <a:endParaRPr lang="ru-RU"/>
        </a:p>
      </dgm:t>
    </dgm:pt>
    <dgm:pt modelId="{05135503-0B1F-498F-A482-1E9F33411CEC}" type="sibTrans" cxnId="{FFF7DA18-D26E-42FD-A9EA-3F5A65F674B4}">
      <dgm:prSet/>
      <dgm:spPr/>
      <dgm:t>
        <a:bodyPr/>
        <a:lstStyle/>
        <a:p>
          <a:endParaRPr lang="ru-RU"/>
        </a:p>
      </dgm:t>
    </dgm:pt>
    <dgm:pt modelId="{348FA55A-6A8D-406B-A9FE-FB2934BE5BA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20,2</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20420FBB-FB32-4A75-AF2D-C91736AA6E94}" type="parTrans" cxnId="{78BED06D-BAA5-4F8B-8B91-190583282470}">
      <dgm:prSet/>
      <dgm:spPr/>
      <dgm:t>
        <a:bodyPr/>
        <a:lstStyle/>
        <a:p>
          <a:endParaRPr lang="ru-RU"/>
        </a:p>
      </dgm:t>
    </dgm:pt>
    <dgm:pt modelId="{0E7176D9-F1F4-4DA2-8605-D5C2BFE22972}" type="sibTrans" cxnId="{78BED06D-BAA5-4F8B-8B91-190583282470}">
      <dgm:prSet/>
      <dgm:spPr/>
      <dgm:t>
        <a:bodyPr/>
        <a:lstStyle/>
        <a:p>
          <a:endParaRPr lang="ru-RU"/>
        </a:p>
      </dgm:t>
    </dgm:pt>
    <dgm:pt modelId="{EAB63DB5-5736-450E-BCBF-AD3F7CBE94FE}">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20,2</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95D08967-68D9-4DC4-A9A7-71512971A8DB}" type="parTrans" cxnId="{165C10B5-45B8-4968-9988-3A7443B75DCE}">
      <dgm:prSet/>
      <dgm:spPr/>
      <dgm:t>
        <a:bodyPr/>
        <a:lstStyle/>
        <a:p>
          <a:endParaRPr lang="ru-RU"/>
        </a:p>
      </dgm:t>
    </dgm:pt>
    <dgm:pt modelId="{0023FA5F-10E6-42EC-987A-E7D6A45B525D}" type="sibTrans" cxnId="{165C10B5-45B8-4968-9988-3A7443B75DCE}">
      <dgm:prSet/>
      <dgm:spPr/>
      <dgm:t>
        <a:bodyPr/>
        <a:lstStyle/>
        <a:p>
          <a:endParaRPr lang="ru-RU"/>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Y="76856">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B8FF94AB-C772-41A2-B9FF-21509436340E}" type="pres">
      <dgm:prSet presAssocID="{9C340CC9-2130-40AB-A317-731A07F4C4D4}" presName="vertTwo" presStyleCnt="0"/>
      <dgm:spPr/>
    </dgm:pt>
    <dgm:pt modelId="{B0CFC94A-D766-41F1-8B23-A68B2935A5AD}" type="pres">
      <dgm:prSet presAssocID="{9C340CC9-2130-40AB-A317-731A07F4C4D4}" presName="txTwo" presStyleLbl="node2" presStyleIdx="0" presStyleCnt="3" custScaleY="50165">
        <dgm:presLayoutVars>
          <dgm:chPref val="3"/>
        </dgm:presLayoutVars>
      </dgm:prSet>
      <dgm:spPr/>
      <dgm:t>
        <a:bodyPr/>
        <a:lstStyle/>
        <a:p>
          <a:endParaRPr lang="ru-RU"/>
        </a:p>
      </dgm:t>
    </dgm:pt>
    <dgm:pt modelId="{767CA7CD-83B0-4DE8-8FED-10D979A2D2F5}" type="pres">
      <dgm:prSet presAssocID="{9C340CC9-2130-40AB-A317-731A07F4C4D4}" presName="parTransTwo" presStyleCnt="0"/>
      <dgm:spPr/>
    </dgm:pt>
    <dgm:pt modelId="{7F7D646A-325D-42E2-B7A1-5DA00A8728A1}" type="pres">
      <dgm:prSet presAssocID="{9C340CC9-2130-40AB-A317-731A07F4C4D4}" presName="horzTwo" presStyleCnt="0"/>
      <dgm:spPr/>
    </dgm:pt>
    <dgm:pt modelId="{6E783F15-A726-4A86-86F2-47320A66F850}" type="pres">
      <dgm:prSet presAssocID="{6E4BDF23-D055-4600-B225-7ECA009E7556}" presName="vertThree" presStyleCnt="0"/>
      <dgm:spPr/>
    </dgm:pt>
    <dgm:pt modelId="{D54A1FD8-56F7-46F9-A676-F143C6EBEA17}" type="pres">
      <dgm:prSet presAssocID="{6E4BDF23-D055-4600-B225-7ECA009E7556}" presName="txThree" presStyleLbl="node3" presStyleIdx="0" presStyleCnt="3">
        <dgm:presLayoutVars>
          <dgm:chPref val="3"/>
        </dgm:presLayoutVars>
      </dgm:prSet>
      <dgm:spPr/>
      <dgm:t>
        <a:bodyPr/>
        <a:lstStyle/>
        <a:p>
          <a:endParaRPr lang="ru-RU"/>
        </a:p>
      </dgm:t>
    </dgm:pt>
    <dgm:pt modelId="{34EEFF4F-5B59-4858-AE41-01E4CD2922DC}" type="pres">
      <dgm:prSet presAssocID="{6E4BDF23-D055-4600-B225-7ECA009E7556}" presName="parTransThree" presStyleCnt="0"/>
      <dgm:spPr/>
    </dgm:pt>
    <dgm:pt modelId="{9BE9C9C0-2AA0-4D31-A547-E3D74D5C17AA}" type="pres">
      <dgm:prSet presAssocID="{6E4BDF23-D055-4600-B225-7ECA009E7556}" presName="horzThree" presStyleCnt="0"/>
      <dgm:spPr/>
    </dgm:pt>
    <dgm:pt modelId="{C552FEC4-616B-4544-BA8D-E0B131B013EF}" type="pres">
      <dgm:prSet presAssocID="{DC8ABE38-9E0B-457A-A24A-B3482434ACAB}" presName="vertFour" presStyleCnt="0">
        <dgm:presLayoutVars>
          <dgm:chPref val="3"/>
        </dgm:presLayoutVars>
      </dgm:prSet>
      <dgm:spPr/>
    </dgm:pt>
    <dgm:pt modelId="{887EB7B3-8DBC-4D53-9F16-C54A31723BAE}" type="pres">
      <dgm:prSet presAssocID="{DC8ABE38-9E0B-457A-A24A-B3482434ACAB}" presName="txFour" presStyleLbl="node4" presStyleIdx="0" presStyleCnt="6">
        <dgm:presLayoutVars>
          <dgm:chPref val="3"/>
        </dgm:presLayoutVars>
      </dgm:prSet>
      <dgm:spPr/>
      <dgm:t>
        <a:bodyPr/>
        <a:lstStyle/>
        <a:p>
          <a:endParaRPr lang="ru-RU"/>
        </a:p>
      </dgm:t>
    </dgm:pt>
    <dgm:pt modelId="{79043F17-BE88-4FAD-B071-FA8C9A17E628}" type="pres">
      <dgm:prSet presAssocID="{DC8ABE38-9E0B-457A-A24A-B3482434ACAB}" presName="parTransFour" presStyleCnt="0"/>
      <dgm:spPr/>
    </dgm:pt>
    <dgm:pt modelId="{AE149215-74B5-4D81-A90B-407566AE05D7}" type="pres">
      <dgm:prSet presAssocID="{DC8ABE38-9E0B-457A-A24A-B3482434ACAB}" presName="horzFour" presStyleCnt="0"/>
      <dgm:spPr/>
    </dgm:pt>
    <dgm:pt modelId="{C58A68A3-958B-444C-B11A-40A1F94DF1AF}" type="pres">
      <dgm:prSet presAssocID="{A1DDD609-70AF-4AB0-8AF2-96C0F2FD1B4D}" presName="vertFour" presStyleCnt="0">
        <dgm:presLayoutVars>
          <dgm:chPref val="3"/>
        </dgm:presLayoutVars>
      </dgm:prSet>
      <dgm:spPr/>
    </dgm:pt>
    <dgm:pt modelId="{F1F5CB4B-C24A-4059-BEAB-3B559A3A4B53}" type="pres">
      <dgm:prSet presAssocID="{A1DDD609-70AF-4AB0-8AF2-96C0F2FD1B4D}" presName="txFour" presStyleLbl="node4" presStyleIdx="1" presStyleCnt="6" custScaleY="108522">
        <dgm:presLayoutVars>
          <dgm:chPref val="3"/>
        </dgm:presLayoutVars>
      </dgm:prSet>
      <dgm:spPr/>
      <dgm:t>
        <a:bodyPr/>
        <a:lstStyle/>
        <a:p>
          <a:endParaRPr lang="ru-RU"/>
        </a:p>
      </dgm:t>
    </dgm:pt>
    <dgm:pt modelId="{F517EFA0-8766-45F3-8ACC-0ACED77BBE1B}" type="pres">
      <dgm:prSet presAssocID="{A1DDD609-70AF-4AB0-8AF2-96C0F2FD1B4D}" presName="horzFour" presStyleCnt="0"/>
      <dgm:spPr/>
    </dgm:pt>
    <dgm:pt modelId="{E90DA7C8-75FF-4534-BA5A-CD0C15CAEFEF}" type="pres">
      <dgm:prSet presAssocID="{90346222-8E93-412B-9BDA-739D01D04546}" presName="sibSpaceTwo" presStyleCnt="0"/>
      <dgm:spPr/>
    </dgm:pt>
    <dgm:pt modelId="{76A1D5B9-92CB-414F-8B23-8F7FA4A3D2F6}" type="pres">
      <dgm:prSet presAssocID="{44620483-05CE-475B-892A-246F91C5E194}" presName="vertTwo" presStyleCnt="0"/>
      <dgm:spPr/>
    </dgm:pt>
    <dgm:pt modelId="{452C6620-79ED-4024-AF99-560D3088FF68}" type="pres">
      <dgm:prSet presAssocID="{44620483-05CE-475B-892A-246F91C5E194}" presName="txTwo" presStyleLbl="node2" presStyleIdx="1" presStyleCnt="3" custScaleX="28809" custScaleY="50165">
        <dgm:presLayoutVars>
          <dgm:chPref val="3"/>
        </dgm:presLayoutVars>
      </dgm:prSet>
      <dgm:spPr/>
      <dgm:t>
        <a:bodyPr/>
        <a:lstStyle/>
        <a:p>
          <a:endParaRPr lang="ru-RU"/>
        </a:p>
      </dgm:t>
    </dgm:pt>
    <dgm:pt modelId="{F7EFE5C9-7E2B-43CF-9C29-2B2759BE20CC}" type="pres">
      <dgm:prSet presAssocID="{44620483-05CE-475B-892A-246F91C5E194}" presName="parTransTwo" presStyleCnt="0"/>
      <dgm:spPr/>
    </dgm:pt>
    <dgm:pt modelId="{56C8D437-738D-40ED-9960-BC1369562625}" type="pres">
      <dgm:prSet presAssocID="{44620483-05CE-475B-892A-246F91C5E194}" presName="horzTwo" presStyleCnt="0"/>
      <dgm:spPr/>
    </dgm:pt>
    <dgm:pt modelId="{98E3E97C-107C-4D22-92CD-DFDCF7211ED7}" type="pres">
      <dgm:prSet presAssocID="{3B2FBF76-7AE6-46A5-B31C-235584C8BC28}" presName="vertThree" presStyleCnt="0"/>
      <dgm:spPr/>
    </dgm:pt>
    <dgm:pt modelId="{B398C5F7-6118-436C-8444-683DD21F6B0F}" type="pres">
      <dgm:prSet presAssocID="{3B2FBF76-7AE6-46A5-B31C-235584C8BC28}" presName="txThree" presStyleLbl="node3" presStyleIdx="1" presStyleCnt="3" custScaleX="28922">
        <dgm:presLayoutVars>
          <dgm:chPref val="3"/>
        </dgm:presLayoutVars>
      </dgm:prSet>
      <dgm:spPr/>
      <dgm:t>
        <a:bodyPr/>
        <a:lstStyle/>
        <a:p>
          <a:endParaRPr lang="ru-RU"/>
        </a:p>
      </dgm:t>
    </dgm:pt>
    <dgm:pt modelId="{36FA840E-2068-4B81-993E-AC9F4E275F76}" type="pres">
      <dgm:prSet presAssocID="{3B2FBF76-7AE6-46A5-B31C-235584C8BC28}" presName="parTransThree" presStyleCnt="0"/>
      <dgm:spPr/>
    </dgm:pt>
    <dgm:pt modelId="{3E2B7368-864C-4D10-81EF-A95148AC870D}" type="pres">
      <dgm:prSet presAssocID="{3B2FBF76-7AE6-46A5-B31C-235584C8BC28}" presName="horzThree" presStyleCnt="0"/>
      <dgm:spPr/>
    </dgm:pt>
    <dgm:pt modelId="{8246021B-6A6F-495D-8FC3-F2D5760E302B}" type="pres">
      <dgm:prSet presAssocID="{318C6D53-F574-46BA-BAC0-4B54135BD979}" presName="vertFour" presStyleCnt="0">
        <dgm:presLayoutVars>
          <dgm:chPref val="3"/>
        </dgm:presLayoutVars>
      </dgm:prSet>
      <dgm:spPr/>
    </dgm:pt>
    <dgm:pt modelId="{E43F2868-55D6-48E5-B1AC-384FFBA9F9BB}" type="pres">
      <dgm:prSet presAssocID="{318C6D53-F574-46BA-BAC0-4B54135BD979}" presName="txFour" presStyleLbl="node4" presStyleIdx="2" presStyleCnt="6" custScaleX="29149">
        <dgm:presLayoutVars>
          <dgm:chPref val="3"/>
        </dgm:presLayoutVars>
      </dgm:prSet>
      <dgm:spPr/>
      <dgm:t>
        <a:bodyPr/>
        <a:lstStyle/>
        <a:p>
          <a:endParaRPr lang="ru-RU"/>
        </a:p>
      </dgm:t>
    </dgm:pt>
    <dgm:pt modelId="{0EFB8546-BBE5-4C57-B92A-AAD71FE3F918}" type="pres">
      <dgm:prSet presAssocID="{318C6D53-F574-46BA-BAC0-4B54135BD979}" presName="parTransFour" presStyleCnt="0"/>
      <dgm:spPr/>
    </dgm:pt>
    <dgm:pt modelId="{C18F4242-2605-456B-A20C-54B42BC70B61}" type="pres">
      <dgm:prSet presAssocID="{318C6D53-F574-46BA-BAC0-4B54135BD979}" presName="horzFour" presStyleCnt="0"/>
      <dgm:spPr/>
    </dgm:pt>
    <dgm:pt modelId="{23C71423-0A0E-4582-AD5D-38D4E15798DC}" type="pres">
      <dgm:prSet presAssocID="{348FA55A-6A8D-406B-A9FE-FB2934BE5BA6}" presName="vertFour" presStyleCnt="0">
        <dgm:presLayoutVars>
          <dgm:chPref val="3"/>
        </dgm:presLayoutVars>
      </dgm:prSet>
      <dgm:spPr/>
    </dgm:pt>
    <dgm:pt modelId="{030A841F-7C44-44EF-A820-CEACEFE7C1F0}" type="pres">
      <dgm:prSet presAssocID="{348FA55A-6A8D-406B-A9FE-FB2934BE5BA6}" presName="txFour" presStyleLbl="node4" presStyleIdx="3" presStyleCnt="6" custScaleX="29149">
        <dgm:presLayoutVars>
          <dgm:chPref val="3"/>
        </dgm:presLayoutVars>
      </dgm:prSet>
      <dgm:spPr/>
      <dgm:t>
        <a:bodyPr/>
        <a:lstStyle/>
        <a:p>
          <a:endParaRPr lang="ru-RU"/>
        </a:p>
      </dgm:t>
    </dgm:pt>
    <dgm:pt modelId="{F653BF88-A02C-4988-BC31-BFE61A3020AE}" type="pres">
      <dgm:prSet presAssocID="{348FA55A-6A8D-406B-A9FE-FB2934BE5BA6}" presName="horzFour" presStyleCnt="0"/>
      <dgm:spPr/>
    </dgm:pt>
    <dgm:pt modelId="{4ADA7E30-8B87-4FAF-8495-60A1EF972E49}" type="pres">
      <dgm:prSet presAssocID="{D60F0625-6511-4B59-9672-06598FA28AC1}" presName="sibSpaceTwo" presStyleCnt="0"/>
      <dgm:spPr/>
    </dgm:pt>
    <dgm:pt modelId="{24E51278-1E65-49A7-8029-5D6B844BC8C0}" type="pres">
      <dgm:prSet presAssocID="{53F4C823-8374-49D8-A638-C256B8E70B03}" presName="vertTwo" presStyleCnt="0"/>
      <dgm:spPr/>
    </dgm:pt>
    <dgm:pt modelId="{E1B52DC1-410A-4FEA-B9CA-61114C0849C6}" type="pres">
      <dgm:prSet presAssocID="{53F4C823-8374-49D8-A638-C256B8E70B03}" presName="txTwo" presStyleLbl="node2" presStyleIdx="2" presStyleCnt="3" custScaleX="28809" custScaleY="50165">
        <dgm:presLayoutVars>
          <dgm:chPref val="3"/>
        </dgm:presLayoutVars>
      </dgm:prSet>
      <dgm:spPr/>
      <dgm:t>
        <a:bodyPr/>
        <a:lstStyle/>
        <a:p>
          <a:endParaRPr lang="ru-RU"/>
        </a:p>
      </dgm:t>
    </dgm:pt>
    <dgm:pt modelId="{5A072358-E901-445F-B8B7-210FBAF36EA7}" type="pres">
      <dgm:prSet presAssocID="{53F4C823-8374-49D8-A638-C256B8E70B03}" presName="parTransTwo" presStyleCnt="0"/>
      <dgm:spPr/>
    </dgm:pt>
    <dgm:pt modelId="{66ECD577-5A93-4038-873D-3416B989CCDA}" type="pres">
      <dgm:prSet presAssocID="{53F4C823-8374-49D8-A638-C256B8E70B03}" presName="horzTwo" presStyleCnt="0"/>
      <dgm:spPr/>
    </dgm:pt>
    <dgm:pt modelId="{EAC04BC2-4F6A-45DA-8574-78306C1AB3D5}" type="pres">
      <dgm:prSet presAssocID="{3D89C345-4A0D-4FDC-B5A8-B2FCB828DDAB}" presName="vertThree" presStyleCnt="0"/>
      <dgm:spPr/>
    </dgm:pt>
    <dgm:pt modelId="{641F6492-78FE-4E68-88DD-944887FEEFA7}" type="pres">
      <dgm:prSet presAssocID="{3D89C345-4A0D-4FDC-B5A8-B2FCB828DDAB}" presName="txThree" presStyleLbl="node3" presStyleIdx="2" presStyleCnt="3" custScaleX="28922">
        <dgm:presLayoutVars>
          <dgm:chPref val="3"/>
        </dgm:presLayoutVars>
      </dgm:prSet>
      <dgm:spPr/>
      <dgm:t>
        <a:bodyPr/>
        <a:lstStyle/>
        <a:p>
          <a:endParaRPr lang="ru-RU"/>
        </a:p>
      </dgm:t>
    </dgm:pt>
    <dgm:pt modelId="{54E33BF6-3354-42CE-97E3-43F4836F550F}" type="pres">
      <dgm:prSet presAssocID="{3D89C345-4A0D-4FDC-B5A8-B2FCB828DDAB}" presName="parTransThree" presStyleCnt="0"/>
      <dgm:spPr/>
    </dgm:pt>
    <dgm:pt modelId="{33A949D9-C359-40C7-BB32-B98DB5994187}" type="pres">
      <dgm:prSet presAssocID="{3D89C345-4A0D-4FDC-B5A8-B2FCB828DDAB}" presName="horzThree" presStyleCnt="0"/>
      <dgm:spPr/>
    </dgm:pt>
    <dgm:pt modelId="{AB89DE71-B792-4674-892F-A732DBB00E0B}" type="pres">
      <dgm:prSet presAssocID="{512DE50A-C5CC-4902-9E40-2F658F91C541}" presName="vertFour" presStyleCnt="0">
        <dgm:presLayoutVars>
          <dgm:chPref val="3"/>
        </dgm:presLayoutVars>
      </dgm:prSet>
      <dgm:spPr/>
    </dgm:pt>
    <dgm:pt modelId="{6E08BFCC-2DAE-450A-81BB-E8D1B04D820D}" type="pres">
      <dgm:prSet presAssocID="{512DE50A-C5CC-4902-9E40-2F658F91C541}" presName="txFour" presStyleLbl="node4" presStyleIdx="4" presStyleCnt="6" custScaleX="29149">
        <dgm:presLayoutVars>
          <dgm:chPref val="3"/>
        </dgm:presLayoutVars>
      </dgm:prSet>
      <dgm:spPr/>
      <dgm:t>
        <a:bodyPr/>
        <a:lstStyle/>
        <a:p>
          <a:endParaRPr lang="ru-RU"/>
        </a:p>
      </dgm:t>
    </dgm:pt>
    <dgm:pt modelId="{14F4A3AD-AAF0-4E4C-8827-29D260A16CBF}" type="pres">
      <dgm:prSet presAssocID="{512DE50A-C5CC-4902-9E40-2F658F91C541}" presName="parTransFour" presStyleCnt="0"/>
      <dgm:spPr/>
    </dgm:pt>
    <dgm:pt modelId="{B40E5F4D-FF40-47F5-B355-E4B894312A85}" type="pres">
      <dgm:prSet presAssocID="{512DE50A-C5CC-4902-9E40-2F658F91C541}" presName="horzFour" presStyleCnt="0"/>
      <dgm:spPr/>
    </dgm:pt>
    <dgm:pt modelId="{DF4CA19D-0104-4609-BED0-8414ECD566D7}" type="pres">
      <dgm:prSet presAssocID="{EAB63DB5-5736-450E-BCBF-AD3F7CBE94FE}" presName="vertFour" presStyleCnt="0">
        <dgm:presLayoutVars>
          <dgm:chPref val="3"/>
        </dgm:presLayoutVars>
      </dgm:prSet>
      <dgm:spPr/>
    </dgm:pt>
    <dgm:pt modelId="{E3B93223-C7FD-4A4F-895B-F05432B31E57}" type="pres">
      <dgm:prSet presAssocID="{EAB63DB5-5736-450E-BCBF-AD3F7CBE94FE}" presName="txFour" presStyleLbl="node4" presStyleIdx="5" presStyleCnt="6" custScaleX="29149">
        <dgm:presLayoutVars>
          <dgm:chPref val="3"/>
        </dgm:presLayoutVars>
      </dgm:prSet>
      <dgm:spPr/>
      <dgm:t>
        <a:bodyPr/>
        <a:lstStyle/>
        <a:p>
          <a:endParaRPr lang="ru-RU"/>
        </a:p>
      </dgm:t>
    </dgm:pt>
    <dgm:pt modelId="{212D6032-F5D6-43CE-BC98-5C7F0357EF3D}" type="pres">
      <dgm:prSet presAssocID="{EAB63DB5-5736-450E-BCBF-AD3F7CBE94FE}" presName="horzFour" presStyleCnt="0"/>
      <dgm:spPr/>
    </dgm:pt>
  </dgm:ptLst>
  <dgm:cxnLst>
    <dgm:cxn modelId="{2F0ABB9D-9B3A-4E6B-BF7A-BA5F6868B864}" type="presOf" srcId="{6E4BDF23-D055-4600-B225-7ECA009E7556}" destId="{D54A1FD8-56F7-46F9-A676-F143C6EBEA17}" srcOrd="0" destOrd="0" presId="urn:microsoft.com/office/officeart/2005/8/layout/hierarchy4"/>
    <dgm:cxn modelId="{8BA4C568-69BD-40E7-8B3E-B4316A02F551}" type="presOf" srcId="{3D89C345-4A0D-4FDC-B5A8-B2FCB828DDAB}" destId="{641F6492-78FE-4E68-88DD-944887FEEFA7}" srcOrd="0" destOrd="0" presId="urn:microsoft.com/office/officeart/2005/8/layout/hierarchy4"/>
    <dgm:cxn modelId="{E2E60461-5992-4AA5-A3A2-574A752DCE92}" srcId="{53F4C823-8374-49D8-A638-C256B8E70B03}" destId="{3D89C345-4A0D-4FDC-B5A8-B2FCB828DDAB}" srcOrd="0" destOrd="0" parTransId="{E6354887-5BD7-498D-B65E-5BB3879A76B2}" sibTransId="{EA880DA5-92D7-4193-8FA5-39C6170E4C3C}"/>
    <dgm:cxn modelId="{6C47EC45-C4B4-4EA0-89D8-F8D2EE15F03A}" srcId="{D351FCBF-967B-4557-978E-7A3222124EA5}" destId="{44620483-05CE-475B-892A-246F91C5E194}" srcOrd="1" destOrd="0" parTransId="{833C4AE1-F722-4E56-A2FF-C5725B3BFB2A}" sibTransId="{D60F0625-6511-4B59-9672-06598FA28AC1}"/>
    <dgm:cxn modelId="{853428A9-9A7C-4C54-A625-C197FC5A9009}" type="presOf" srcId="{EAB63DB5-5736-450E-BCBF-AD3F7CBE94FE}" destId="{E3B93223-C7FD-4A4F-895B-F05432B31E57}" srcOrd="0" destOrd="0" presId="urn:microsoft.com/office/officeart/2005/8/layout/hierarchy4"/>
    <dgm:cxn modelId="{AC11B2FF-BF77-43CA-AFDB-917E1A266B12}" type="presOf" srcId="{A1DDD609-70AF-4AB0-8AF2-96C0F2FD1B4D}" destId="{F1F5CB4B-C24A-4059-BEAB-3B559A3A4B53}" srcOrd="0" destOrd="0" presId="urn:microsoft.com/office/officeart/2005/8/layout/hierarchy4"/>
    <dgm:cxn modelId="{15EA5969-1266-4A08-9B4C-2673D40B1468}" srcId="{D351FCBF-967B-4557-978E-7A3222124EA5}" destId="{9C340CC9-2130-40AB-A317-731A07F4C4D4}" srcOrd="0" destOrd="0" parTransId="{58655F87-BEED-44F0-A5BC-6C3B4C969F18}" sibTransId="{90346222-8E93-412B-9BDA-739D01D04546}"/>
    <dgm:cxn modelId="{78BED06D-BAA5-4F8B-8B91-190583282470}" srcId="{318C6D53-F574-46BA-BAC0-4B54135BD979}" destId="{348FA55A-6A8D-406B-A9FE-FB2934BE5BA6}" srcOrd="0" destOrd="0" parTransId="{20420FBB-FB32-4A75-AF2D-C91736AA6E94}" sibTransId="{0E7176D9-F1F4-4DA2-8605-D5C2BFE22972}"/>
    <dgm:cxn modelId="{BB2B5E49-EE59-4CBC-9BBA-E9C82A52B7A2}" srcId="{D351FCBF-967B-4557-978E-7A3222124EA5}" destId="{53F4C823-8374-49D8-A638-C256B8E70B03}" srcOrd="2" destOrd="0" parTransId="{398E84D1-27FF-4A04-AF2A-3E5772A90058}" sibTransId="{577948DE-DC45-4BEC-A77B-0221692CED29}"/>
    <dgm:cxn modelId="{AA6ECDA8-670D-4EB5-9BD0-21912E12A024}" type="presOf" srcId="{3B2FBF76-7AE6-46A5-B31C-235584C8BC28}" destId="{B398C5F7-6118-436C-8444-683DD21F6B0F}" srcOrd="0" destOrd="0" presId="urn:microsoft.com/office/officeart/2005/8/layout/hierarchy4"/>
    <dgm:cxn modelId="{0CFBDC79-7D9B-4C63-9982-83EDF52C1C69}" type="presOf" srcId="{44620483-05CE-475B-892A-246F91C5E194}" destId="{452C6620-79ED-4024-AF99-560D3088FF68}"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5E2A3969-7FB8-4662-9F17-F53AA2703C7F}" srcId="{DC8ABE38-9E0B-457A-A24A-B3482434ACAB}" destId="{A1DDD609-70AF-4AB0-8AF2-96C0F2FD1B4D}" srcOrd="0" destOrd="0" parTransId="{A3AF0806-BCE7-41EF-8884-5859E7B3DC4D}" sibTransId="{6356DD5A-34F4-40C3-8E59-AF1BE4BC4233}"/>
    <dgm:cxn modelId="{3DBC65FB-6193-4B4C-B904-040A92C73699}" type="presOf" srcId="{DC8ABE38-9E0B-457A-A24A-B3482434ACAB}" destId="{887EB7B3-8DBC-4D53-9F16-C54A31723BAE}" srcOrd="0" destOrd="0" presId="urn:microsoft.com/office/officeart/2005/8/layout/hierarchy4"/>
    <dgm:cxn modelId="{C472DC0D-DEF2-4B3A-85BF-31466B3C2DBD}" type="presOf" srcId="{1A37C2D0-E311-480D-BE74-4A10698CA5CA}" destId="{864DD87F-0B0C-4621-942E-8CB6627B1031}" srcOrd="0" destOrd="0" presId="urn:microsoft.com/office/officeart/2005/8/layout/hierarchy4"/>
    <dgm:cxn modelId="{B08BC018-E564-4642-B834-84B75B7EB432}" type="presOf" srcId="{318C6D53-F574-46BA-BAC0-4B54135BD979}" destId="{E43F2868-55D6-48E5-B1AC-384FFBA9F9BB}" srcOrd="0" destOrd="0" presId="urn:microsoft.com/office/officeart/2005/8/layout/hierarchy4"/>
    <dgm:cxn modelId="{0EC2FFFF-3B8A-4396-A103-CD84B8E53C3D}" srcId="{6E4BDF23-D055-4600-B225-7ECA009E7556}" destId="{DC8ABE38-9E0B-457A-A24A-B3482434ACAB}" srcOrd="0" destOrd="0" parTransId="{66A143F5-070B-4EB2-98E1-744739FD25A0}" sibTransId="{571AE004-CF7E-444E-8136-BDA562AA7234}"/>
    <dgm:cxn modelId="{18B3DCFA-153C-4A80-8C78-F86BE9040534}" type="presOf" srcId="{348FA55A-6A8D-406B-A9FE-FB2934BE5BA6}" destId="{030A841F-7C44-44EF-A820-CEACEFE7C1F0}" srcOrd="0" destOrd="0" presId="urn:microsoft.com/office/officeart/2005/8/layout/hierarchy4"/>
    <dgm:cxn modelId="{BB93B4A8-7D02-487A-B6E1-E2F5DB9F4069}" type="presOf" srcId="{9C340CC9-2130-40AB-A317-731A07F4C4D4}" destId="{B0CFC94A-D766-41F1-8B23-A68B2935A5AD}" srcOrd="0" destOrd="0" presId="urn:microsoft.com/office/officeart/2005/8/layout/hierarchy4"/>
    <dgm:cxn modelId="{F9450CD1-FDB0-4B05-9B0D-7FE68B920C4B}" type="presOf" srcId="{D351FCBF-967B-4557-978E-7A3222124EA5}" destId="{8CCC63E9-78E3-42CF-8177-76D5E588906A}" srcOrd="0" destOrd="0" presId="urn:microsoft.com/office/officeart/2005/8/layout/hierarchy4"/>
    <dgm:cxn modelId="{CF556B83-D864-4B9F-8A1E-03D44A5E132F}" srcId="{3D89C345-4A0D-4FDC-B5A8-B2FCB828DDAB}" destId="{512DE50A-C5CC-4902-9E40-2F658F91C541}" srcOrd="0" destOrd="0" parTransId="{B4F8CCDA-03A5-404C-8D3C-DB13D614312F}" sibTransId="{DA45B9E8-F93B-44F7-95AA-7CC22F6CBAFD}"/>
    <dgm:cxn modelId="{FFF7DA18-D26E-42FD-A9EA-3F5A65F674B4}" srcId="{3B2FBF76-7AE6-46A5-B31C-235584C8BC28}" destId="{318C6D53-F574-46BA-BAC0-4B54135BD979}" srcOrd="0" destOrd="0" parTransId="{A3C9784C-D30D-40CE-AC86-350D3BBFCDFB}" sibTransId="{05135503-0B1F-498F-A482-1E9F33411CEC}"/>
    <dgm:cxn modelId="{54EC16C4-94F1-4DA1-8192-10A416F0D1CD}" srcId="{9C340CC9-2130-40AB-A317-731A07F4C4D4}" destId="{6E4BDF23-D055-4600-B225-7ECA009E7556}" srcOrd="0" destOrd="0" parTransId="{4D02B540-D793-425D-B00D-FED0E450A17E}" sibTransId="{44280126-ADC5-4899-80CA-477D12FABF98}"/>
    <dgm:cxn modelId="{165C10B5-45B8-4968-9988-3A7443B75DCE}" srcId="{512DE50A-C5CC-4902-9E40-2F658F91C541}" destId="{EAB63DB5-5736-450E-BCBF-AD3F7CBE94FE}" srcOrd="0" destOrd="0" parTransId="{95D08967-68D9-4DC4-A9A7-71512971A8DB}" sibTransId="{0023FA5F-10E6-42EC-987A-E7D6A45B525D}"/>
    <dgm:cxn modelId="{5A772380-9859-40AE-A171-26A8A5191CC4}" srcId="{44620483-05CE-475B-892A-246F91C5E194}" destId="{3B2FBF76-7AE6-46A5-B31C-235584C8BC28}" srcOrd="0" destOrd="0" parTransId="{8BB2AFFB-1004-44C9-B092-5D99475E9477}" sibTransId="{E28551A7-538B-4977-A8D5-CCC52F3D0F59}"/>
    <dgm:cxn modelId="{8E0A4DF8-0E92-4B5A-8B2D-EF7F08857AFF}" type="presOf" srcId="{512DE50A-C5CC-4902-9E40-2F658F91C541}" destId="{6E08BFCC-2DAE-450A-81BB-E8D1B04D820D}" srcOrd="0" destOrd="0" presId="urn:microsoft.com/office/officeart/2005/8/layout/hierarchy4"/>
    <dgm:cxn modelId="{87B155CE-EF0A-4A12-A437-7A52DEA293BA}" type="presOf" srcId="{53F4C823-8374-49D8-A638-C256B8E70B03}" destId="{E1B52DC1-410A-4FEA-B9CA-61114C0849C6}" srcOrd="0" destOrd="0" presId="urn:microsoft.com/office/officeart/2005/8/layout/hierarchy4"/>
    <dgm:cxn modelId="{65F2E947-5C65-4BDA-BFE8-9BC32A2D2DD7}" type="presParOf" srcId="{864DD87F-0B0C-4621-942E-8CB6627B1031}" destId="{0C39856A-F539-4A0A-9A68-83637FEBAC0B}" srcOrd="0" destOrd="0" presId="urn:microsoft.com/office/officeart/2005/8/layout/hierarchy4"/>
    <dgm:cxn modelId="{442C041D-DD9F-49AB-8FB1-DCCF7EBA943F}" type="presParOf" srcId="{0C39856A-F539-4A0A-9A68-83637FEBAC0B}" destId="{8CCC63E9-78E3-42CF-8177-76D5E588906A}" srcOrd="0" destOrd="0" presId="urn:microsoft.com/office/officeart/2005/8/layout/hierarchy4"/>
    <dgm:cxn modelId="{8783CDAF-FAAD-4C1D-8B40-DA44E50953CE}" type="presParOf" srcId="{0C39856A-F539-4A0A-9A68-83637FEBAC0B}" destId="{B9A4D6C6-8648-453E-93F2-931661CD5112}" srcOrd="1" destOrd="0" presId="urn:microsoft.com/office/officeart/2005/8/layout/hierarchy4"/>
    <dgm:cxn modelId="{38BCD8E3-8454-4002-8A17-C080908C8306}" type="presParOf" srcId="{0C39856A-F539-4A0A-9A68-83637FEBAC0B}" destId="{BE32FA8B-7078-4ADB-B5C0-7CD6AA1E3302}" srcOrd="2" destOrd="0" presId="urn:microsoft.com/office/officeart/2005/8/layout/hierarchy4"/>
    <dgm:cxn modelId="{B018022B-3F24-46E0-A12F-3D30BADA8FF7}" type="presParOf" srcId="{BE32FA8B-7078-4ADB-B5C0-7CD6AA1E3302}" destId="{B8FF94AB-C772-41A2-B9FF-21509436340E}" srcOrd="0" destOrd="0" presId="urn:microsoft.com/office/officeart/2005/8/layout/hierarchy4"/>
    <dgm:cxn modelId="{02EC7B46-ADF1-4180-92DE-C37B49F67A51}" type="presParOf" srcId="{B8FF94AB-C772-41A2-B9FF-21509436340E}" destId="{B0CFC94A-D766-41F1-8B23-A68B2935A5AD}" srcOrd="0" destOrd="0" presId="urn:microsoft.com/office/officeart/2005/8/layout/hierarchy4"/>
    <dgm:cxn modelId="{00287B41-4AF2-4E43-A853-FA87C23DA881}" type="presParOf" srcId="{B8FF94AB-C772-41A2-B9FF-21509436340E}" destId="{767CA7CD-83B0-4DE8-8FED-10D979A2D2F5}" srcOrd="1" destOrd="0" presId="urn:microsoft.com/office/officeart/2005/8/layout/hierarchy4"/>
    <dgm:cxn modelId="{C56F579F-0780-4245-8A7C-7CC040BA8AC5}" type="presParOf" srcId="{B8FF94AB-C772-41A2-B9FF-21509436340E}" destId="{7F7D646A-325D-42E2-B7A1-5DA00A8728A1}" srcOrd="2" destOrd="0" presId="urn:microsoft.com/office/officeart/2005/8/layout/hierarchy4"/>
    <dgm:cxn modelId="{66C1BA50-F79C-4B1D-A30B-30C86CBB6479}" type="presParOf" srcId="{7F7D646A-325D-42E2-B7A1-5DA00A8728A1}" destId="{6E783F15-A726-4A86-86F2-47320A66F850}" srcOrd="0" destOrd="0" presId="urn:microsoft.com/office/officeart/2005/8/layout/hierarchy4"/>
    <dgm:cxn modelId="{D9B5AC72-7321-429C-9D18-FD721A612259}" type="presParOf" srcId="{6E783F15-A726-4A86-86F2-47320A66F850}" destId="{D54A1FD8-56F7-46F9-A676-F143C6EBEA17}" srcOrd="0" destOrd="0" presId="urn:microsoft.com/office/officeart/2005/8/layout/hierarchy4"/>
    <dgm:cxn modelId="{48D683B4-3FF3-45AC-9BD1-B9F5F2073361}" type="presParOf" srcId="{6E783F15-A726-4A86-86F2-47320A66F850}" destId="{34EEFF4F-5B59-4858-AE41-01E4CD2922DC}" srcOrd="1" destOrd="0" presId="urn:microsoft.com/office/officeart/2005/8/layout/hierarchy4"/>
    <dgm:cxn modelId="{58849596-ACC1-482F-9872-A08A3FC124E9}" type="presParOf" srcId="{6E783F15-A726-4A86-86F2-47320A66F850}" destId="{9BE9C9C0-2AA0-4D31-A547-E3D74D5C17AA}" srcOrd="2" destOrd="0" presId="urn:microsoft.com/office/officeart/2005/8/layout/hierarchy4"/>
    <dgm:cxn modelId="{AE7595D7-35D4-4EF7-84B1-CACD1A4C746D}" type="presParOf" srcId="{9BE9C9C0-2AA0-4D31-A547-E3D74D5C17AA}" destId="{C552FEC4-616B-4544-BA8D-E0B131B013EF}" srcOrd="0" destOrd="0" presId="urn:microsoft.com/office/officeart/2005/8/layout/hierarchy4"/>
    <dgm:cxn modelId="{31DF59AB-E9F9-48B4-8D96-1489F66EC7CC}" type="presParOf" srcId="{C552FEC4-616B-4544-BA8D-E0B131B013EF}" destId="{887EB7B3-8DBC-4D53-9F16-C54A31723BAE}" srcOrd="0" destOrd="0" presId="urn:microsoft.com/office/officeart/2005/8/layout/hierarchy4"/>
    <dgm:cxn modelId="{D4997CF8-6867-4758-8A94-4FEE3636D767}" type="presParOf" srcId="{C552FEC4-616B-4544-BA8D-E0B131B013EF}" destId="{79043F17-BE88-4FAD-B071-FA8C9A17E628}" srcOrd="1" destOrd="0" presId="urn:microsoft.com/office/officeart/2005/8/layout/hierarchy4"/>
    <dgm:cxn modelId="{A1333A67-E69C-4811-AF5E-2047938696D3}" type="presParOf" srcId="{C552FEC4-616B-4544-BA8D-E0B131B013EF}" destId="{AE149215-74B5-4D81-A90B-407566AE05D7}" srcOrd="2" destOrd="0" presId="urn:microsoft.com/office/officeart/2005/8/layout/hierarchy4"/>
    <dgm:cxn modelId="{C83152F1-7D1E-4963-AB78-90810127BF39}" type="presParOf" srcId="{AE149215-74B5-4D81-A90B-407566AE05D7}" destId="{C58A68A3-958B-444C-B11A-40A1F94DF1AF}" srcOrd="0" destOrd="0" presId="urn:microsoft.com/office/officeart/2005/8/layout/hierarchy4"/>
    <dgm:cxn modelId="{0F07FD61-1A18-4411-BB3F-5298E0B3E67D}" type="presParOf" srcId="{C58A68A3-958B-444C-B11A-40A1F94DF1AF}" destId="{F1F5CB4B-C24A-4059-BEAB-3B559A3A4B53}" srcOrd="0" destOrd="0" presId="urn:microsoft.com/office/officeart/2005/8/layout/hierarchy4"/>
    <dgm:cxn modelId="{7E53F18B-E17F-4FC4-B0BC-7EE0646F47B4}" type="presParOf" srcId="{C58A68A3-958B-444C-B11A-40A1F94DF1AF}" destId="{F517EFA0-8766-45F3-8ACC-0ACED77BBE1B}" srcOrd="1" destOrd="0" presId="urn:microsoft.com/office/officeart/2005/8/layout/hierarchy4"/>
    <dgm:cxn modelId="{12878E56-00D3-467F-977B-6242A0774854}" type="presParOf" srcId="{BE32FA8B-7078-4ADB-B5C0-7CD6AA1E3302}" destId="{E90DA7C8-75FF-4534-BA5A-CD0C15CAEFEF}" srcOrd="1" destOrd="0" presId="urn:microsoft.com/office/officeart/2005/8/layout/hierarchy4"/>
    <dgm:cxn modelId="{7A383458-8DDB-4379-A8FE-345CB569E1EF}" type="presParOf" srcId="{BE32FA8B-7078-4ADB-B5C0-7CD6AA1E3302}" destId="{76A1D5B9-92CB-414F-8B23-8F7FA4A3D2F6}" srcOrd="2" destOrd="0" presId="urn:microsoft.com/office/officeart/2005/8/layout/hierarchy4"/>
    <dgm:cxn modelId="{5CE27213-3525-475A-9117-EA5170D14BF6}" type="presParOf" srcId="{76A1D5B9-92CB-414F-8B23-8F7FA4A3D2F6}" destId="{452C6620-79ED-4024-AF99-560D3088FF68}" srcOrd="0" destOrd="0" presId="urn:microsoft.com/office/officeart/2005/8/layout/hierarchy4"/>
    <dgm:cxn modelId="{C7AF4257-71C5-4646-88EA-C90340D4E36C}" type="presParOf" srcId="{76A1D5B9-92CB-414F-8B23-8F7FA4A3D2F6}" destId="{F7EFE5C9-7E2B-43CF-9C29-2B2759BE20CC}" srcOrd="1" destOrd="0" presId="urn:microsoft.com/office/officeart/2005/8/layout/hierarchy4"/>
    <dgm:cxn modelId="{70ADB347-8A07-4DE4-8E59-BF9FFA9439F1}" type="presParOf" srcId="{76A1D5B9-92CB-414F-8B23-8F7FA4A3D2F6}" destId="{56C8D437-738D-40ED-9960-BC1369562625}" srcOrd="2" destOrd="0" presId="urn:microsoft.com/office/officeart/2005/8/layout/hierarchy4"/>
    <dgm:cxn modelId="{B7976D96-DC7A-440E-8971-4A851C30CFB2}" type="presParOf" srcId="{56C8D437-738D-40ED-9960-BC1369562625}" destId="{98E3E97C-107C-4D22-92CD-DFDCF7211ED7}" srcOrd="0" destOrd="0" presId="urn:microsoft.com/office/officeart/2005/8/layout/hierarchy4"/>
    <dgm:cxn modelId="{59EB20D2-0EC7-4947-9755-CE426A7D8F6A}" type="presParOf" srcId="{98E3E97C-107C-4D22-92CD-DFDCF7211ED7}" destId="{B398C5F7-6118-436C-8444-683DD21F6B0F}" srcOrd="0" destOrd="0" presId="urn:microsoft.com/office/officeart/2005/8/layout/hierarchy4"/>
    <dgm:cxn modelId="{00E4F164-7040-4DBE-A570-2F95700F789E}" type="presParOf" srcId="{98E3E97C-107C-4D22-92CD-DFDCF7211ED7}" destId="{36FA840E-2068-4B81-993E-AC9F4E275F76}" srcOrd="1" destOrd="0" presId="urn:microsoft.com/office/officeart/2005/8/layout/hierarchy4"/>
    <dgm:cxn modelId="{167262F6-6B31-4F08-94E6-942B7DEC5A42}" type="presParOf" srcId="{98E3E97C-107C-4D22-92CD-DFDCF7211ED7}" destId="{3E2B7368-864C-4D10-81EF-A95148AC870D}" srcOrd="2" destOrd="0" presId="urn:microsoft.com/office/officeart/2005/8/layout/hierarchy4"/>
    <dgm:cxn modelId="{8F7F1384-ABC1-4650-B231-2AB5E63B484D}" type="presParOf" srcId="{3E2B7368-864C-4D10-81EF-A95148AC870D}" destId="{8246021B-6A6F-495D-8FC3-F2D5760E302B}" srcOrd="0" destOrd="0" presId="urn:microsoft.com/office/officeart/2005/8/layout/hierarchy4"/>
    <dgm:cxn modelId="{EC3D747C-8A6C-4CA0-BC03-01F3E47E386A}" type="presParOf" srcId="{8246021B-6A6F-495D-8FC3-F2D5760E302B}" destId="{E43F2868-55D6-48E5-B1AC-384FFBA9F9BB}" srcOrd="0" destOrd="0" presId="urn:microsoft.com/office/officeart/2005/8/layout/hierarchy4"/>
    <dgm:cxn modelId="{527B80B5-1B50-4907-9986-40CA15864CF6}" type="presParOf" srcId="{8246021B-6A6F-495D-8FC3-F2D5760E302B}" destId="{0EFB8546-BBE5-4C57-B92A-AAD71FE3F918}" srcOrd="1" destOrd="0" presId="urn:microsoft.com/office/officeart/2005/8/layout/hierarchy4"/>
    <dgm:cxn modelId="{2E095A63-33A7-4821-8A13-C1A53FC86519}" type="presParOf" srcId="{8246021B-6A6F-495D-8FC3-F2D5760E302B}" destId="{C18F4242-2605-456B-A20C-54B42BC70B61}" srcOrd="2" destOrd="0" presId="urn:microsoft.com/office/officeart/2005/8/layout/hierarchy4"/>
    <dgm:cxn modelId="{C404A47E-1AE7-4F2E-902D-DE4F77B29CAA}" type="presParOf" srcId="{C18F4242-2605-456B-A20C-54B42BC70B61}" destId="{23C71423-0A0E-4582-AD5D-38D4E15798DC}" srcOrd="0" destOrd="0" presId="urn:microsoft.com/office/officeart/2005/8/layout/hierarchy4"/>
    <dgm:cxn modelId="{33C72202-BABB-46BB-9DF7-3C6E555E96FD}" type="presParOf" srcId="{23C71423-0A0E-4582-AD5D-38D4E15798DC}" destId="{030A841F-7C44-44EF-A820-CEACEFE7C1F0}" srcOrd="0" destOrd="0" presId="urn:microsoft.com/office/officeart/2005/8/layout/hierarchy4"/>
    <dgm:cxn modelId="{4791DDD2-60D3-4AB3-876A-8A15FC9A6C65}" type="presParOf" srcId="{23C71423-0A0E-4582-AD5D-38D4E15798DC}" destId="{F653BF88-A02C-4988-BC31-BFE61A3020AE}" srcOrd="1" destOrd="0" presId="urn:microsoft.com/office/officeart/2005/8/layout/hierarchy4"/>
    <dgm:cxn modelId="{08903C54-31F0-4296-B20F-2F8E1CC282C0}" type="presParOf" srcId="{BE32FA8B-7078-4ADB-B5C0-7CD6AA1E3302}" destId="{4ADA7E30-8B87-4FAF-8495-60A1EF972E49}" srcOrd="3" destOrd="0" presId="urn:microsoft.com/office/officeart/2005/8/layout/hierarchy4"/>
    <dgm:cxn modelId="{80C89608-E964-4637-AAD3-387913ED27AF}" type="presParOf" srcId="{BE32FA8B-7078-4ADB-B5C0-7CD6AA1E3302}" destId="{24E51278-1E65-49A7-8029-5D6B844BC8C0}" srcOrd="4" destOrd="0" presId="urn:microsoft.com/office/officeart/2005/8/layout/hierarchy4"/>
    <dgm:cxn modelId="{0068A3C6-0C23-4A56-82D4-52683CC1548E}" type="presParOf" srcId="{24E51278-1E65-49A7-8029-5D6B844BC8C0}" destId="{E1B52DC1-410A-4FEA-B9CA-61114C0849C6}" srcOrd="0" destOrd="0" presId="urn:microsoft.com/office/officeart/2005/8/layout/hierarchy4"/>
    <dgm:cxn modelId="{34963561-B576-4E8B-A01D-900A84A85597}" type="presParOf" srcId="{24E51278-1E65-49A7-8029-5D6B844BC8C0}" destId="{5A072358-E901-445F-B8B7-210FBAF36EA7}" srcOrd="1" destOrd="0" presId="urn:microsoft.com/office/officeart/2005/8/layout/hierarchy4"/>
    <dgm:cxn modelId="{6AE6C2F4-8E85-4E5A-9D82-24017D367B6A}" type="presParOf" srcId="{24E51278-1E65-49A7-8029-5D6B844BC8C0}" destId="{66ECD577-5A93-4038-873D-3416B989CCDA}" srcOrd="2" destOrd="0" presId="urn:microsoft.com/office/officeart/2005/8/layout/hierarchy4"/>
    <dgm:cxn modelId="{5F38BD5C-176C-469D-B267-5AD85CB812BE}" type="presParOf" srcId="{66ECD577-5A93-4038-873D-3416B989CCDA}" destId="{EAC04BC2-4F6A-45DA-8574-78306C1AB3D5}" srcOrd="0" destOrd="0" presId="urn:microsoft.com/office/officeart/2005/8/layout/hierarchy4"/>
    <dgm:cxn modelId="{704074E8-7E39-470E-A002-BD24708BF133}" type="presParOf" srcId="{EAC04BC2-4F6A-45DA-8574-78306C1AB3D5}" destId="{641F6492-78FE-4E68-88DD-944887FEEFA7}" srcOrd="0" destOrd="0" presId="urn:microsoft.com/office/officeart/2005/8/layout/hierarchy4"/>
    <dgm:cxn modelId="{C4331DAD-5F2A-4EB8-B9BB-DA787906C027}" type="presParOf" srcId="{EAC04BC2-4F6A-45DA-8574-78306C1AB3D5}" destId="{54E33BF6-3354-42CE-97E3-43F4836F550F}" srcOrd="1" destOrd="0" presId="urn:microsoft.com/office/officeart/2005/8/layout/hierarchy4"/>
    <dgm:cxn modelId="{A8B3B8F9-AA38-48D0-8BF9-47EB1099F021}" type="presParOf" srcId="{EAC04BC2-4F6A-45DA-8574-78306C1AB3D5}" destId="{33A949D9-C359-40C7-BB32-B98DB5994187}" srcOrd="2" destOrd="0" presId="urn:microsoft.com/office/officeart/2005/8/layout/hierarchy4"/>
    <dgm:cxn modelId="{C30B74D6-F04E-45FC-B188-979AAC38E558}" type="presParOf" srcId="{33A949D9-C359-40C7-BB32-B98DB5994187}" destId="{AB89DE71-B792-4674-892F-A732DBB00E0B}" srcOrd="0" destOrd="0" presId="urn:microsoft.com/office/officeart/2005/8/layout/hierarchy4"/>
    <dgm:cxn modelId="{CBAAC1A2-BCE5-41FD-BD60-ED0255BF556A}" type="presParOf" srcId="{AB89DE71-B792-4674-892F-A732DBB00E0B}" destId="{6E08BFCC-2DAE-450A-81BB-E8D1B04D820D}" srcOrd="0" destOrd="0" presId="urn:microsoft.com/office/officeart/2005/8/layout/hierarchy4"/>
    <dgm:cxn modelId="{4B6F36B4-83E6-47BA-B75F-49C0B2C75A5D}" type="presParOf" srcId="{AB89DE71-B792-4674-892F-A732DBB00E0B}" destId="{14F4A3AD-AAF0-4E4C-8827-29D260A16CBF}" srcOrd="1" destOrd="0" presId="urn:microsoft.com/office/officeart/2005/8/layout/hierarchy4"/>
    <dgm:cxn modelId="{49F9B500-248B-4FC3-97BA-03AEC78FC973}" type="presParOf" srcId="{AB89DE71-B792-4674-892F-A732DBB00E0B}" destId="{B40E5F4D-FF40-47F5-B355-E4B894312A85}" srcOrd="2" destOrd="0" presId="urn:microsoft.com/office/officeart/2005/8/layout/hierarchy4"/>
    <dgm:cxn modelId="{5DE4E77F-C7A5-4196-82EC-BCB95BA3B60F}" type="presParOf" srcId="{B40E5F4D-FF40-47F5-B355-E4B894312A85}" destId="{DF4CA19D-0104-4609-BED0-8414ECD566D7}" srcOrd="0" destOrd="0" presId="urn:microsoft.com/office/officeart/2005/8/layout/hierarchy4"/>
    <dgm:cxn modelId="{C3CF113C-6209-4EBA-838D-B002D2B546F2}" type="presParOf" srcId="{DF4CA19D-0104-4609-BED0-8414ECD566D7}" destId="{E3B93223-C7FD-4A4F-895B-F05432B31E57}" srcOrd="0" destOrd="0" presId="urn:microsoft.com/office/officeart/2005/8/layout/hierarchy4"/>
    <dgm:cxn modelId="{9F3194C2-9BEF-4715-AF69-0D906EDBF15E}" type="presParOf" srcId="{DF4CA19D-0104-4609-BED0-8414ECD566D7}" destId="{212D6032-F5D6-43CE-BC98-5C7F0357EF3D}"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p>
      </dgm:t>
    </dgm:pt>
    <dgm:pt modelId="{6D4C3ED2-39E1-4137-9A50-9D8AF25F37D5}" type="parTrans" cxnId="{177B1604-DECB-437F-BD0A-A555EEF6E09F}">
      <dgm:prSet/>
      <dgm:spPr/>
      <dgm:t>
        <a:bodyPr/>
        <a:lstStyle/>
        <a:p>
          <a:endParaRPr lang="ru-RU" sz="1100" b="1"/>
        </a:p>
      </dgm:t>
    </dgm:pt>
    <dgm:pt modelId="{9A0A1B48-08CE-44F2-8C66-5814C06EE4C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47,2%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p>
      </dgm:t>
    </dgm:pt>
    <dgm:pt modelId="{29FE6CB6-1907-439D-BB9A-57865C4A7A77}" type="parTrans" cxnId="{B7EC6DDD-6433-44EC-9FD5-BD8BA88E6613}">
      <dgm:prSet/>
      <dgm:spPr/>
      <dgm:t>
        <a:bodyPr/>
        <a:lstStyle/>
        <a:p>
          <a:endParaRPr lang="ru-RU" sz="1100" b="1"/>
        </a:p>
      </dgm:t>
    </dgm:pt>
    <dgm:pt modelId="{A1BB5A2E-A45D-4F6A-B329-CD478219391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42,5%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p>
      </dgm:t>
    </dgm:pt>
    <dgm:pt modelId="{3047CE4C-FF19-4B45-8312-79C9A6EA38F8}" type="parTrans" cxnId="{8F1F720A-D988-4739-9FFF-05E5C9E9A372}">
      <dgm:prSet/>
      <dgm:spPr/>
      <dgm:t>
        <a:bodyPr/>
        <a:lstStyle/>
        <a:p>
          <a:endParaRPr lang="ru-RU" sz="1100" b="1"/>
        </a:p>
      </dgm:t>
    </dgm:pt>
    <dgm:pt modelId="{B27758F7-CCC5-4853-943C-C625AC5B9618}">
      <dgm:prSet phldrT="[Текст]"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p>
      </dgm:t>
    </dgm:pt>
    <dgm:pt modelId="{64F31578-307B-4AF8-9DDD-FA0365BF46F7}" type="parTrans" cxnId="{EFA08DB9-2A00-43D3-B718-DCFAD41C9E5B}">
      <dgm:prSet/>
      <dgm:spPr/>
      <dgm:t>
        <a:bodyPr/>
        <a:lstStyle/>
        <a:p>
          <a:endParaRPr lang="ru-RU" sz="1100" b="1"/>
        </a:p>
      </dgm:t>
    </dgm:pt>
    <dgm:pt modelId="{34700083-B36F-462F-B323-1D0EB181521B}" type="sibTrans" cxnId="{C38E8795-CB70-4D9A-9446-1192A76BFB91}">
      <dgm:prSet/>
      <dgm:spPr/>
      <dgm:t>
        <a:bodyPr/>
        <a:lstStyle/>
        <a:p>
          <a:endParaRPr lang="ru-RU" sz="1100" b="1"/>
        </a:p>
      </dgm:t>
    </dgm:pt>
    <dgm:pt modelId="{9938749E-0144-426C-8499-F0A7FBDF416A}" type="parTrans" cxnId="{C38E8795-CB70-4D9A-9446-1192A76BFB91}">
      <dgm:prSet/>
      <dgm:spPr/>
      <dgm:t>
        <a:bodyPr/>
        <a:lstStyle/>
        <a:p>
          <a:endParaRPr lang="ru-RU" sz="1100" b="1"/>
        </a:p>
      </dgm:t>
    </dgm:pt>
    <dgm:pt modelId="{93520637-36B3-4AB9-B949-92D55141E73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46,8%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p>
      </dgm:t>
    </dgm:pt>
    <dgm:pt modelId="{15E02305-DAD8-4809-8067-42DAD00486AD}" type="parTrans" cxnId="{63612CDA-BBAA-48D8-BF07-558BDAD747A0}">
      <dgm:prSet/>
      <dgm:spPr/>
      <dgm:t>
        <a:bodyPr/>
        <a:lstStyle/>
        <a:p>
          <a:endParaRPr lang="ru-RU" sz="1100" b="1"/>
        </a:p>
      </dgm:t>
    </dgm:pt>
    <dgm:pt modelId="{F6F97186-B344-4193-9FE9-6DFB5403A28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41,2%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p>
      </dgm:t>
    </dgm:pt>
    <dgm:pt modelId="{A99EC59D-97F4-424A-A28E-01E77005439E}" type="parTrans" cxnId="{7C2E5991-6D03-4679-BB46-318B01A66142}">
      <dgm:prSet/>
      <dgm:spPr/>
      <dgm:t>
        <a:bodyPr/>
        <a:lstStyle/>
        <a:p>
          <a:endParaRPr lang="ru-RU" sz="1100" b="1"/>
        </a:p>
      </dgm:t>
    </dgm:pt>
    <dgm:pt modelId="{01E5FF1C-8ED4-4ED1-A0DD-0AA37640AF28}" type="sibTrans" cxnId="{C28CBCF7-3139-40F7-B426-1830BB2434D9}">
      <dgm:prSet/>
      <dgm:spPr/>
      <dgm:t>
        <a:bodyPr/>
        <a:lstStyle/>
        <a:p>
          <a:endParaRPr lang="ru-RU" sz="1100" b="1"/>
        </a:p>
      </dgm:t>
    </dgm:pt>
    <dgm:pt modelId="{F22CCE59-9B42-4DA2-949C-34E1E0586A20}" type="parTrans" cxnId="{C28CBCF7-3139-40F7-B426-1830BB2434D9}">
      <dgm:prSet/>
      <dgm:spPr/>
      <dgm:t>
        <a:bodyPr/>
        <a:lstStyle/>
        <a:p>
          <a:endParaRPr lang="ru-RU" sz="1100" b="1"/>
        </a:p>
      </dgm:t>
    </dgm:pt>
    <dgm:pt modelId="{791EFB96-2A48-4A9C-BE1D-F031EA878AFE}">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0EE0816-71FE-4855-B1E0-02990AF78A2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46,4%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3658E9D-3F3D-4273-992A-0B3786DB1FA2}" type="sibTrans" cxnId="{6738166E-1452-4A75-8F33-77A0EBB476DE}">
      <dgm:prSet/>
      <dgm:spPr/>
      <dgm:t>
        <a:bodyPr/>
        <a:lstStyle/>
        <a:p>
          <a:endParaRPr lang="ru-RU" sz="1100" b="1"/>
        </a:p>
      </dgm:t>
    </dgm:pt>
    <dgm:pt modelId="{1E8A2730-A5BA-46E9-A335-CB83EFC33D2E}" type="parTrans" cxnId="{6738166E-1452-4A75-8F33-77A0EBB476DE}">
      <dgm:prSet/>
      <dgm:spPr/>
      <dgm:t>
        <a:bodyPr/>
        <a:lstStyle/>
        <a:p>
          <a:endParaRPr lang="ru-RU" sz="1100" b="1"/>
        </a:p>
      </dgm:t>
    </dgm:pt>
    <dgm:pt modelId="{38339FB0-E72C-41C6-B50E-F0AC88B19FB8}">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2DE86E6-72CD-4DC8-9624-4DD62F96EFAF}" type="sibTrans" cxnId="{FD0B4AA9-BC48-4557-8309-723E52DF4E6F}">
      <dgm:prSet/>
      <dgm:spPr/>
      <dgm:t>
        <a:bodyPr/>
        <a:lstStyle/>
        <a:p>
          <a:endParaRPr lang="ru-RU" sz="1100" b="1"/>
        </a:p>
      </dgm:t>
    </dgm:pt>
    <dgm:pt modelId="{75674904-C66D-4634-9B49-059D96BD5483}" type="parTrans" cxnId="{FD0B4AA9-BC48-4557-8309-723E52DF4E6F}">
      <dgm:prSet/>
      <dgm:spPr/>
      <dgm:t>
        <a:bodyPr/>
        <a:lstStyle/>
        <a:p>
          <a:endParaRPr lang="ru-RU" sz="1100" b="1"/>
        </a:p>
      </dgm:t>
    </dgm:pt>
    <dgm:pt modelId="{6B08672F-E0FF-490A-8A6A-EE15E9A347DB}">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8F96F08A-9CC7-4FB6-A9E1-3EDCD9F33FD8}" type="sibTrans" cxnId="{5BA4828B-CA0A-4DD7-BA23-AF56465333D3}">
      <dgm:prSet/>
      <dgm:spPr/>
      <dgm:t>
        <a:bodyPr/>
        <a:lstStyle/>
        <a:p>
          <a:endParaRPr lang="ru-RU" sz="1100" b="1"/>
        </a:p>
      </dgm:t>
    </dgm:pt>
    <dgm:pt modelId="{BCD2EDD9-D801-4E03-BB4B-D967153748FB}" type="parTrans" cxnId="{5BA4828B-CA0A-4DD7-BA23-AF56465333D3}">
      <dgm:prSet/>
      <dgm:spPr/>
      <dgm:t>
        <a:bodyPr/>
        <a:lstStyle/>
        <a:p>
          <a:endParaRPr lang="ru-RU" sz="1100" b="1"/>
        </a:p>
      </dgm:t>
    </dgm:pt>
    <dgm:pt modelId="{1D61555D-5C35-4B12-BFFF-483B302CB699}" type="sibTrans" cxnId="{81491584-AF29-4A41-A880-E8728934FEF0}">
      <dgm:prSet/>
      <dgm:spPr/>
      <dgm:t>
        <a:bodyPr/>
        <a:lstStyle/>
        <a:p>
          <a:endParaRPr lang="ru-RU" sz="1100" b="1"/>
        </a:p>
      </dgm:t>
    </dgm:pt>
    <dgm:pt modelId="{C79FC32D-21F6-44D8-BB85-40E56683B653}" type="parTrans" cxnId="{81491584-AF29-4A41-A880-E8728934FEF0}">
      <dgm:prSet/>
      <dgm:spPr/>
      <dgm:t>
        <a:bodyPr/>
        <a:lstStyle/>
        <a:p>
          <a:endParaRPr lang="ru-RU" sz="1100" b="1"/>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p>
      </dgm:t>
    </dgm:pt>
    <dgm:pt modelId="{6CA8BE2D-8B63-444F-91FB-8F9AAFFFD516}" type="parTrans" cxnId="{85E56FFB-E071-40C7-BFC1-E9508A75A379}">
      <dgm:prSet/>
      <dgm:spPr/>
      <dgm:t>
        <a:bodyPr/>
        <a:lstStyle/>
        <a:p>
          <a:endParaRPr lang="ru-RU" sz="1100" b="1"/>
        </a:p>
      </dgm:t>
    </dgm:pt>
    <dgm:pt modelId="{3ABED5D1-1D4C-4969-969B-8C80E3125CE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0E71F8B0-BC5D-4510-B871-3246A6431E67}" type="parTrans" cxnId="{70F6E34E-FB18-46C5-A699-F76A10348BA5}">
      <dgm:prSet/>
      <dgm:spPr/>
      <dgm:t>
        <a:bodyPr/>
        <a:lstStyle/>
        <a:p>
          <a:endParaRPr lang="ru-RU"/>
        </a:p>
      </dgm:t>
    </dgm:pt>
    <dgm:pt modelId="{DBDE80F5-A547-4AA5-9882-11225CDB0499}" type="sibTrans" cxnId="{70F6E34E-FB18-46C5-A699-F76A10348BA5}">
      <dgm:prSet/>
      <dgm:spPr/>
      <dgm:t>
        <a:bodyPr/>
        <a:lstStyle/>
        <a:p>
          <a:endParaRPr lang="ru-RU"/>
        </a:p>
      </dgm:t>
    </dgm:pt>
    <dgm:pt modelId="{6BF0F0D5-126A-459A-8178-7E7968BA7962}">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0F72B09-0A85-425D-9591-04016EADD5FB}" type="parTrans" cxnId="{E0DF1897-468D-4542-891F-7E1197111D69}">
      <dgm:prSet/>
      <dgm:spPr/>
      <dgm:t>
        <a:bodyPr/>
        <a:lstStyle/>
        <a:p>
          <a:endParaRPr lang="ru-RU"/>
        </a:p>
      </dgm:t>
    </dgm:pt>
    <dgm:pt modelId="{7FF4E700-05F0-46FE-8FE6-1502B468C7FC}" type="sibTrans" cxnId="{E0DF1897-468D-4542-891F-7E1197111D69}">
      <dgm:prSet/>
      <dgm:spPr/>
      <dgm:t>
        <a:bodyPr/>
        <a:lstStyle/>
        <a:p>
          <a:endParaRPr lang="ru-RU"/>
        </a:p>
      </dgm:t>
    </dgm:pt>
    <dgm:pt modelId="{25FF8FC8-B16B-4B7E-B907-E43319EB522D}">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46,7%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F54C8FD-3EED-4F02-89A1-F059CFDCC3D4}" type="parTrans" cxnId="{16B6FFB5-217D-400B-A998-0DB1F1711C08}">
      <dgm:prSet/>
      <dgm:spPr/>
      <dgm:t>
        <a:bodyPr/>
        <a:lstStyle/>
        <a:p>
          <a:endParaRPr lang="ru-RU"/>
        </a:p>
      </dgm:t>
    </dgm:pt>
    <dgm:pt modelId="{AB41C161-F1C0-4623-8BD3-32342EC14CDD}" type="sibTrans" cxnId="{16B6FFB5-217D-400B-A998-0DB1F1711C08}">
      <dgm:prSet/>
      <dgm:spPr/>
      <dgm:t>
        <a:bodyPr/>
        <a:lstStyle/>
        <a:p>
          <a:endParaRPr lang="ru-RU"/>
        </a:p>
      </dgm:t>
    </dgm:pt>
    <dgm:pt modelId="{95025BF1-94DF-4519-8CBB-73D4693B310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69C1751-5980-4F7D-BF10-1F7CC68B424B}" type="parTrans" cxnId="{27C04008-F4B9-4F14-8B90-BB70ED221FBE}">
      <dgm:prSet/>
      <dgm:spPr/>
      <dgm:t>
        <a:bodyPr/>
        <a:lstStyle/>
        <a:p>
          <a:endParaRPr lang="ru-RU"/>
        </a:p>
      </dgm:t>
    </dgm:pt>
    <dgm:pt modelId="{DBD9F8D7-05F1-4A72-AAD8-2B50946DE8AB}" type="sibTrans" cxnId="{27C04008-F4B9-4F14-8B90-BB70ED221FBE}">
      <dgm:prSet/>
      <dgm:spPr/>
      <dgm:t>
        <a:bodyPr/>
        <a:lstStyle/>
        <a:p>
          <a:endParaRPr lang="ru-RU"/>
        </a:p>
      </dgm:t>
    </dgm:pt>
    <dgm:pt modelId="{95E88481-CC85-45C3-AE06-969451321412}">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595A684-C696-4414-8C15-4C1EC7423F66}" type="parTrans" cxnId="{E00AB2B0-7E42-4254-869B-6E3B9E90C2F1}">
      <dgm:prSet/>
      <dgm:spPr/>
      <dgm:t>
        <a:bodyPr/>
        <a:lstStyle/>
        <a:p>
          <a:endParaRPr lang="ru-RU"/>
        </a:p>
      </dgm:t>
    </dgm:pt>
    <dgm:pt modelId="{7992A027-445A-43FC-8347-ECD75A7DA431}" type="sibTrans" cxnId="{E00AB2B0-7E42-4254-869B-6E3B9E90C2F1}">
      <dgm:prSet/>
      <dgm:spPr/>
      <dgm:t>
        <a:bodyPr/>
        <a:lstStyle/>
        <a:p>
          <a:endParaRPr lang="ru-RU"/>
        </a:p>
      </dgm:t>
    </dgm:pt>
    <dgm:pt modelId="{65ACF673-E3A4-46B9-93D4-6BD4D1FB2308}">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72E4B7E4-8FE4-4D79-9D58-4A412F4D6D7D}" type="parTrans" cxnId="{4DEFD695-9E4A-4F4A-A9E5-A6E08705400C}">
      <dgm:prSet/>
      <dgm:spPr/>
      <dgm:t>
        <a:bodyPr/>
        <a:lstStyle/>
        <a:p>
          <a:endParaRPr lang="ru-RU"/>
        </a:p>
      </dgm:t>
    </dgm:pt>
    <dgm:pt modelId="{3563FB44-A3C3-4784-A602-7C6DE214B08F}" type="sibTrans" cxnId="{4DEFD695-9E4A-4F4A-A9E5-A6E08705400C}">
      <dgm:prSet/>
      <dgm:spPr/>
      <dgm:t>
        <a:bodyPr/>
        <a:lstStyle/>
        <a:p>
          <a:endParaRPr lang="ru-RU"/>
        </a:p>
      </dgm:t>
    </dgm:pt>
    <dgm:pt modelId="{B2290308-6F06-4C63-80B3-4623F42AA17F}">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3E2C8F2-5644-4E8B-96B1-619694BE00C9}" type="parTrans" cxnId="{A8EB012C-99C8-40D0-8760-6AC92FE5F67D}">
      <dgm:prSet/>
      <dgm:spPr/>
      <dgm:t>
        <a:bodyPr/>
        <a:lstStyle/>
        <a:p>
          <a:endParaRPr lang="ru-RU"/>
        </a:p>
      </dgm:t>
    </dgm:pt>
    <dgm:pt modelId="{82918D2F-F2A1-45D0-A452-4E8DCD6EAABB}" type="sibTrans" cxnId="{A8EB012C-99C8-40D0-8760-6AC92FE5F67D}">
      <dgm:prSet/>
      <dgm:spPr/>
      <dgm:t>
        <a:bodyPr/>
        <a:lstStyle/>
        <a:p>
          <a:endParaRPr lang="ru-RU"/>
        </a:p>
      </dgm:t>
    </dgm:pt>
    <dgm:pt modelId="{BB3F3E2C-C8ED-4CAC-BBCB-B9F10FD53D9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47,8%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20AC574-CC46-4BFC-BD0F-8A4EDD39B521}" type="parTrans" cxnId="{89AC031B-8EDF-4E6B-B51A-AB2BD8C3A126}">
      <dgm:prSet/>
      <dgm:spPr/>
      <dgm:t>
        <a:bodyPr/>
        <a:lstStyle/>
        <a:p>
          <a:endParaRPr lang="ru-RU"/>
        </a:p>
      </dgm:t>
    </dgm:pt>
    <dgm:pt modelId="{29D9AF23-228E-402D-951F-37BC37466C34}" type="sibTrans" cxnId="{89AC031B-8EDF-4E6B-B51A-AB2BD8C3A126}">
      <dgm:prSet/>
      <dgm:spPr/>
      <dgm:t>
        <a:bodyPr/>
        <a:lstStyle/>
        <a:p>
          <a:endParaRPr lang="ru-RU"/>
        </a:p>
      </dgm:t>
    </dgm:pt>
    <dgm:pt modelId="{6198A401-C931-4E09-8842-B1D09F79C4C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43,7%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32627EC-9C8F-4686-BF5F-C1CE99713897}" type="parTrans" cxnId="{E675D401-C9C7-4B62-ABB3-427C777F2B18}">
      <dgm:prSet/>
      <dgm:spPr/>
      <dgm:t>
        <a:bodyPr/>
        <a:lstStyle/>
        <a:p>
          <a:endParaRPr lang="ru-RU"/>
        </a:p>
      </dgm:t>
    </dgm:pt>
    <dgm:pt modelId="{F74EDF65-D2AF-4CC8-A257-825F295238BD}" type="sibTrans" cxnId="{E675D401-C9C7-4B62-ABB3-427C777F2B18}">
      <dgm:prSet/>
      <dgm:spPr/>
      <dgm:t>
        <a:bodyPr/>
        <a:lstStyle/>
        <a:p>
          <a:endParaRPr lang="ru-RU"/>
        </a:p>
      </dgm:t>
    </dgm:pt>
    <dgm:pt modelId="{50D8E53E-A089-4899-A2D0-FA0D1C75BAE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8002B907-632C-4949-BC64-0D414B38E8BA}" type="parTrans" cxnId="{971EC301-5E96-47D7-BBB8-85BB92F22341}">
      <dgm:prSet/>
      <dgm:spPr/>
      <dgm:t>
        <a:bodyPr/>
        <a:lstStyle/>
        <a:p>
          <a:endParaRPr lang="ru-RU"/>
        </a:p>
      </dgm:t>
    </dgm:pt>
    <dgm:pt modelId="{DCC80539-3FCF-429E-BCCF-76BA48CC02A2}" type="sibTrans" cxnId="{971EC301-5E96-47D7-BBB8-85BB92F22341}">
      <dgm:prSet/>
      <dgm:spPr/>
      <dgm:t>
        <a:bodyPr/>
        <a:lstStyle/>
        <a:p>
          <a:endParaRPr lang="ru-RU"/>
        </a:p>
      </dgm:t>
    </dgm:pt>
    <dgm:pt modelId="{4B53D93B-17C3-4401-AE32-54E3895D9A9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04297C08-BA57-4635-9246-78BF7303E5FA}" type="parTrans" cxnId="{7EC83600-FB67-46E5-989A-1C7B1F4582E0}">
      <dgm:prSet/>
      <dgm:spPr/>
      <dgm:t>
        <a:bodyPr/>
        <a:lstStyle/>
        <a:p>
          <a:endParaRPr lang="ru-RU"/>
        </a:p>
      </dgm:t>
    </dgm:pt>
    <dgm:pt modelId="{8803EE82-CDF7-4D4C-9016-532BAAF3D3ED}" type="sibTrans" cxnId="{7EC83600-FB67-46E5-989A-1C7B1F4582E0}">
      <dgm:prSet/>
      <dgm:spPr/>
      <dgm:t>
        <a:bodyPr/>
        <a:lstStyle/>
        <a:p>
          <a:endParaRPr lang="ru-RU"/>
        </a:p>
      </dgm:t>
    </dgm:pt>
    <dgm:pt modelId="{7711325B-E859-44FE-8B41-57F9AFDCA54B}">
      <dgm:prSet phldrT="[Текст]"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p>
      </dgm:t>
    </dgm:pt>
    <dgm:pt modelId="{2BF8A7FD-5B45-414F-8537-22861CA0057A}" type="parTrans" cxnId="{605000A8-E9A8-4E12-A1C8-8FA726E7C9AE}">
      <dgm:prSet/>
      <dgm:spPr/>
      <dgm:t>
        <a:bodyPr/>
        <a:lstStyle/>
        <a:p>
          <a:endParaRPr lang="ru-RU" sz="1100" b="1"/>
        </a:p>
      </dgm:t>
    </dgm:pt>
    <dgm:pt modelId="{A57325F4-ED51-4632-8210-EB7BB1A937E3}">
      <dgm:prSet phldrT="[Текст]"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2CAC59-F6F2-42E5-B76B-89BAE641EF02}" type="sibTrans" cxnId="{E4F2792D-07C5-4C94-A5E2-650B4BA37CD8}">
      <dgm:prSet/>
      <dgm:spPr/>
      <dgm:t>
        <a:bodyPr/>
        <a:lstStyle/>
        <a:p>
          <a:endParaRPr lang="ru-RU" sz="1100" b="1"/>
        </a:p>
      </dgm:t>
    </dgm:pt>
    <dgm:pt modelId="{6150F581-7907-438C-A5FF-D5610DEF132F}" type="parTrans" cxnId="{E4F2792D-07C5-4C94-A5E2-650B4BA37CD8}">
      <dgm:prSet/>
      <dgm:spPr/>
      <dgm:t>
        <a:bodyPr/>
        <a:lstStyle/>
        <a:p>
          <a:endParaRPr lang="ru-RU" sz="1100" b="1"/>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pt>
    <dgm:pt modelId="{9DF12F5D-797B-4C71-93F7-7C835BFF7982}" type="pres">
      <dgm:prSet presAssocID="{946393D2-3BB5-4D19-BAF6-84B7339845C4}" presName="txOne" presStyleLbl="node0" presStyleIdx="0" presStyleCnt="1" custScaleY="83139">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pt>
    <dgm:pt modelId="{B74154C5-AFFE-498C-8E4C-911D7456AC97}" type="pres">
      <dgm:prSet presAssocID="{946393D2-3BB5-4D19-BAF6-84B7339845C4}" presName="horzOne" presStyleCnt="0"/>
      <dgm:spPr/>
    </dgm:pt>
    <dgm:pt modelId="{AA6E5317-C9D5-49D6-9218-04A9A8CDF9E8}" type="pres">
      <dgm:prSet presAssocID="{5A6BA2F8-AB86-4FEA-9FCE-F9FA52A7F9A0}" presName="vertTwo" presStyleCnt="0"/>
      <dgm:spPr/>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pt>
    <dgm:pt modelId="{ED986375-36F5-4143-A5F0-85653599471E}" type="pres">
      <dgm:prSet presAssocID="{5A6BA2F8-AB86-4FEA-9FCE-F9FA52A7F9A0}" presName="horzTwo" presStyleCnt="0"/>
      <dgm:spPr/>
    </dgm:pt>
    <dgm:pt modelId="{1E0AE069-C729-439A-8631-C94BAFEF68BF}" type="pres">
      <dgm:prSet presAssocID="{6B08672F-E0FF-490A-8A6A-EE15E9A347DB}" presName="vertThree" presStyleCnt="0"/>
      <dgm:spPr/>
    </dgm:pt>
    <dgm:pt modelId="{DF4FD48B-EDD5-45C2-A52E-3B036E7928B4}" type="pres">
      <dgm:prSet presAssocID="{6B08672F-E0FF-490A-8A6A-EE15E9A347DB}" presName="txThree" presStyleLbl="node3" presStyleIdx="0" presStyleCnt="5">
        <dgm:presLayoutVars>
          <dgm:chPref val="3"/>
        </dgm:presLayoutVars>
      </dgm:prSet>
      <dgm:spPr/>
      <dgm:t>
        <a:bodyPr/>
        <a:lstStyle/>
        <a:p>
          <a:endParaRPr lang="ru-RU"/>
        </a:p>
      </dgm:t>
    </dgm:pt>
    <dgm:pt modelId="{5AA9854F-A073-4482-8049-3F810CB0FA35}" type="pres">
      <dgm:prSet presAssocID="{6B08672F-E0FF-490A-8A6A-EE15E9A347DB}" presName="parTransThree" presStyleCnt="0"/>
      <dgm:spPr/>
    </dgm:pt>
    <dgm:pt modelId="{4B4ADDED-BE5B-4553-9A1E-15588D98987A}" type="pres">
      <dgm:prSet presAssocID="{6B08672F-E0FF-490A-8A6A-EE15E9A347DB}" presName="horzThree" presStyleCnt="0"/>
      <dgm:spPr/>
    </dgm:pt>
    <dgm:pt modelId="{67CE9756-A8D0-45D9-86D8-03109F5CBCE9}" type="pres">
      <dgm:prSet presAssocID="{38339FB0-E72C-41C6-B50E-F0AC88B19FB8}" presName="vertFour" presStyleCnt="0">
        <dgm:presLayoutVars>
          <dgm:chPref val="3"/>
        </dgm:presLayoutVars>
      </dgm:prSet>
      <dgm:spPr/>
    </dgm:pt>
    <dgm:pt modelId="{B0232F34-051D-481D-9CC7-7CFB0339C454}" type="pres">
      <dgm:prSet presAssocID="{38339FB0-E72C-41C6-B50E-F0AC88B19FB8}" presName="txFour" presStyleLbl="node4" presStyleIdx="0" presStyleCnt="15" custScaleY="100000">
        <dgm:presLayoutVars>
          <dgm:chPref val="3"/>
        </dgm:presLayoutVars>
      </dgm:prSet>
      <dgm:spPr/>
      <dgm:t>
        <a:bodyPr/>
        <a:lstStyle/>
        <a:p>
          <a:endParaRPr lang="ru-RU"/>
        </a:p>
      </dgm:t>
    </dgm:pt>
    <dgm:pt modelId="{571A3C60-BC49-49D1-BCCE-B160FCDBC262}" type="pres">
      <dgm:prSet presAssocID="{38339FB0-E72C-41C6-B50E-F0AC88B19FB8}" presName="parTransFour" presStyleCnt="0"/>
      <dgm:spPr/>
    </dgm:pt>
    <dgm:pt modelId="{03D9FDDF-6FEE-4AC3-8403-A2D130230B08}" type="pres">
      <dgm:prSet presAssocID="{38339FB0-E72C-41C6-B50E-F0AC88B19FB8}" presName="horzFour" presStyleCnt="0"/>
      <dgm:spPr/>
    </dgm:pt>
    <dgm:pt modelId="{A97F1489-052C-4C38-86B7-BC4BB90AC75E}" type="pres">
      <dgm:prSet presAssocID="{A0EE0816-71FE-4855-B1E0-02990AF78A21}" presName="vertFour" presStyleCnt="0">
        <dgm:presLayoutVars>
          <dgm:chPref val="3"/>
        </dgm:presLayoutVars>
      </dgm:prSet>
      <dgm:spPr/>
    </dgm:pt>
    <dgm:pt modelId="{4DC6FEF6-AA8E-4A28-95B0-4EA11C79CD95}" type="pres">
      <dgm:prSet presAssocID="{A0EE0816-71FE-4855-B1E0-02990AF78A21}" presName="txFour" presStyleLbl="node4" presStyleIdx="1" presStyleCnt="15">
        <dgm:presLayoutVars>
          <dgm:chPref val="3"/>
        </dgm:presLayoutVars>
      </dgm:prSet>
      <dgm:spPr/>
      <dgm:t>
        <a:bodyPr/>
        <a:lstStyle/>
        <a:p>
          <a:endParaRPr lang="ru-RU"/>
        </a:p>
      </dgm:t>
    </dgm:pt>
    <dgm:pt modelId="{A86EFF89-E9BD-466E-8956-F5C947F3F307}" type="pres">
      <dgm:prSet presAssocID="{A0EE0816-71FE-4855-B1E0-02990AF78A21}" presName="parTransFour" presStyleCnt="0"/>
      <dgm:spPr/>
    </dgm:pt>
    <dgm:pt modelId="{63BC19EF-6235-4CE4-A4BA-F52EF090EA43}" type="pres">
      <dgm:prSet presAssocID="{A0EE0816-71FE-4855-B1E0-02990AF78A21}" presName="horzFour" presStyleCnt="0"/>
      <dgm:spPr/>
    </dgm:pt>
    <dgm:pt modelId="{73293728-592E-4338-AB87-2AC4FCED647C}" type="pres">
      <dgm:prSet presAssocID="{791EFB96-2A48-4A9C-BE1D-F031EA878AFE}" presName="vertFour" presStyleCnt="0">
        <dgm:presLayoutVars>
          <dgm:chPref val="3"/>
        </dgm:presLayoutVars>
      </dgm:prSet>
      <dgm:spPr/>
    </dgm:pt>
    <dgm:pt modelId="{615F75F9-6DBD-4ECA-9FA4-52847E4C9098}" type="pres">
      <dgm:prSet presAssocID="{791EFB96-2A48-4A9C-BE1D-F031EA878AFE}" presName="txFour" presStyleLbl="node4" presStyleIdx="2" presStyleCnt="15">
        <dgm:presLayoutVars>
          <dgm:chPref val="3"/>
        </dgm:presLayoutVars>
      </dgm:prSet>
      <dgm:spPr/>
      <dgm:t>
        <a:bodyPr/>
        <a:lstStyle/>
        <a:p>
          <a:endParaRPr lang="ru-RU"/>
        </a:p>
      </dgm:t>
    </dgm:pt>
    <dgm:pt modelId="{C877937E-BF6D-4EE3-A84E-C485A4A82125}" type="pres">
      <dgm:prSet presAssocID="{791EFB96-2A48-4A9C-BE1D-F031EA878AFE}" presName="horzFour" presStyleCnt="0"/>
      <dgm:spPr/>
    </dgm:pt>
    <dgm:pt modelId="{694C6A3E-E1B4-4940-ABED-A0BE47161CCE}" type="pres">
      <dgm:prSet presAssocID="{C6F24F42-97B0-4B65-A4C6-FEB3AD0E1596}" presName="sibSpaceTwo" presStyleCnt="0"/>
      <dgm:spPr/>
    </dgm:pt>
    <dgm:pt modelId="{CCF4CAB0-B314-45C6-BA0F-FA42D6099C32}" type="pres">
      <dgm:prSet presAssocID="{65ACF673-E3A4-46B9-93D4-6BD4D1FB2308}" presName="vertTwo" presStyleCnt="0"/>
      <dgm:spPr/>
    </dgm:pt>
    <dgm:pt modelId="{323CC5F8-DD9A-4CA9-9489-17C1C65C5E48}" type="pres">
      <dgm:prSet presAssocID="{65ACF673-E3A4-46B9-93D4-6BD4D1FB2308}" presName="txTwo" presStyleLbl="node2" presStyleIdx="1" presStyleCnt="5">
        <dgm:presLayoutVars>
          <dgm:chPref val="3"/>
        </dgm:presLayoutVars>
      </dgm:prSet>
      <dgm:spPr/>
      <dgm:t>
        <a:bodyPr/>
        <a:lstStyle/>
        <a:p>
          <a:endParaRPr lang="ru-RU"/>
        </a:p>
      </dgm:t>
    </dgm:pt>
    <dgm:pt modelId="{73ADC3A7-735D-4031-99F5-C8ED1F2AFEFE}" type="pres">
      <dgm:prSet presAssocID="{65ACF673-E3A4-46B9-93D4-6BD4D1FB2308}" presName="parTransTwo" presStyleCnt="0"/>
      <dgm:spPr/>
    </dgm:pt>
    <dgm:pt modelId="{8738429F-BC0B-419F-B392-CBC141738275}" type="pres">
      <dgm:prSet presAssocID="{65ACF673-E3A4-46B9-93D4-6BD4D1FB2308}" presName="horzTwo" presStyleCnt="0"/>
      <dgm:spPr/>
    </dgm:pt>
    <dgm:pt modelId="{9FD29ADD-C264-41EA-83BB-39044C59A999}" type="pres">
      <dgm:prSet presAssocID="{95E88481-CC85-45C3-AE06-969451321412}" presName="vertThree" presStyleCnt="0"/>
      <dgm:spPr/>
    </dgm:pt>
    <dgm:pt modelId="{D16AEDF1-8DC8-4754-8E28-3C779D33FF32}" type="pres">
      <dgm:prSet presAssocID="{95E88481-CC85-45C3-AE06-969451321412}" presName="txThree" presStyleLbl="node3" presStyleIdx="1" presStyleCnt="5">
        <dgm:presLayoutVars>
          <dgm:chPref val="3"/>
        </dgm:presLayoutVars>
      </dgm:prSet>
      <dgm:spPr/>
      <dgm:t>
        <a:bodyPr/>
        <a:lstStyle/>
        <a:p>
          <a:endParaRPr lang="ru-RU"/>
        </a:p>
      </dgm:t>
    </dgm:pt>
    <dgm:pt modelId="{B237C3CF-44FA-439D-BF80-EB83B4B80930}" type="pres">
      <dgm:prSet presAssocID="{95E88481-CC85-45C3-AE06-969451321412}" presName="parTransThree" presStyleCnt="0"/>
      <dgm:spPr/>
    </dgm:pt>
    <dgm:pt modelId="{66CCB52F-4F26-41EB-9B9F-7320DEC87F6A}" type="pres">
      <dgm:prSet presAssocID="{95E88481-CC85-45C3-AE06-969451321412}" presName="horzThree" presStyleCnt="0"/>
      <dgm:spPr/>
    </dgm:pt>
    <dgm:pt modelId="{FDDE1BF6-990F-47F4-8210-8C9D7681D038}" type="pres">
      <dgm:prSet presAssocID="{95025BF1-94DF-4519-8CBB-73D4693B310A}" presName="vertFour" presStyleCnt="0">
        <dgm:presLayoutVars>
          <dgm:chPref val="3"/>
        </dgm:presLayoutVars>
      </dgm:prSet>
      <dgm:spPr/>
    </dgm:pt>
    <dgm:pt modelId="{9F4F743B-0A49-4591-B454-1388471C090F}" type="pres">
      <dgm:prSet presAssocID="{95025BF1-94DF-4519-8CBB-73D4693B310A}" presName="txFour" presStyleLbl="node4" presStyleIdx="3" presStyleCnt="15">
        <dgm:presLayoutVars>
          <dgm:chPref val="3"/>
        </dgm:presLayoutVars>
      </dgm:prSet>
      <dgm:spPr/>
      <dgm:t>
        <a:bodyPr/>
        <a:lstStyle/>
        <a:p>
          <a:endParaRPr lang="ru-RU"/>
        </a:p>
      </dgm:t>
    </dgm:pt>
    <dgm:pt modelId="{2905A11F-B082-43CC-9610-AC63AB150F75}" type="pres">
      <dgm:prSet presAssocID="{95025BF1-94DF-4519-8CBB-73D4693B310A}" presName="parTransFour" presStyleCnt="0"/>
      <dgm:spPr/>
    </dgm:pt>
    <dgm:pt modelId="{AC1F6187-65A1-49ED-8F08-D80B3943A512}" type="pres">
      <dgm:prSet presAssocID="{95025BF1-94DF-4519-8CBB-73D4693B310A}" presName="horzFour" presStyleCnt="0"/>
      <dgm:spPr/>
    </dgm:pt>
    <dgm:pt modelId="{368C54EA-F6EF-49F2-A3E2-2BEDF8F30CD2}" type="pres">
      <dgm:prSet presAssocID="{25FF8FC8-B16B-4B7E-B907-E43319EB522D}" presName="vertFour" presStyleCnt="0">
        <dgm:presLayoutVars>
          <dgm:chPref val="3"/>
        </dgm:presLayoutVars>
      </dgm:prSet>
      <dgm:spPr/>
    </dgm:pt>
    <dgm:pt modelId="{D5B6352D-FF92-41CE-9AE9-791A0A1318AC}" type="pres">
      <dgm:prSet presAssocID="{25FF8FC8-B16B-4B7E-B907-E43319EB522D}" presName="txFour" presStyleLbl="node4" presStyleIdx="4" presStyleCnt="15">
        <dgm:presLayoutVars>
          <dgm:chPref val="3"/>
        </dgm:presLayoutVars>
      </dgm:prSet>
      <dgm:spPr/>
      <dgm:t>
        <a:bodyPr/>
        <a:lstStyle/>
        <a:p>
          <a:endParaRPr lang="ru-RU"/>
        </a:p>
      </dgm:t>
    </dgm:pt>
    <dgm:pt modelId="{E34037C1-889E-42BD-A442-8E4CC638BCE9}" type="pres">
      <dgm:prSet presAssocID="{25FF8FC8-B16B-4B7E-B907-E43319EB522D}" presName="parTransFour" presStyleCnt="0"/>
      <dgm:spPr/>
    </dgm:pt>
    <dgm:pt modelId="{48A9AF47-B978-441C-BFD6-5F3546DDF9EC}" type="pres">
      <dgm:prSet presAssocID="{25FF8FC8-B16B-4B7E-B907-E43319EB522D}" presName="horzFour" presStyleCnt="0"/>
      <dgm:spPr/>
    </dgm:pt>
    <dgm:pt modelId="{38C3B029-8004-4C0E-894E-A479769F14F7}" type="pres">
      <dgm:prSet presAssocID="{6BF0F0D5-126A-459A-8178-7E7968BA7962}" presName="vertFour" presStyleCnt="0">
        <dgm:presLayoutVars>
          <dgm:chPref val="3"/>
        </dgm:presLayoutVars>
      </dgm:prSet>
      <dgm:spPr/>
    </dgm:pt>
    <dgm:pt modelId="{B95FD06E-3459-4C8E-9DAD-747A06456BC3}" type="pres">
      <dgm:prSet presAssocID="{6BF0F0D5-126A-459A-8178-7E7968BA7962}" presName="txFour" presStyleLbl="node4" presStyleIdx="5" presStyleCnt="15">
        <dgm:presLayoutVars>
          <dgm:chPref val="3"/>
        </dgm:presLayoutVars>
      </dgm:prSet>
      <dgm:spPr/>
      <dgm:t>
        <a:bodyPr/>
        <a:lstStyle/>
        <a:p>
          <a:endParaRPr lang="ru-RU"/>
        </a:p>
      </dgm:t>
    </dgm:pt>
    <dgm:pt modelId="{CBA88C0B-0969-4643-900C-518935FD5712}" type="pres">
      <dgm:prSet presAssocID="{6BF0F0D5-126A-459A-8178-7E7968BA7962}" presName="horzFour" presStyleCnt="0"/>
      <dgm:spPr/>
    </dgm:pt>
    <dgm:pt modelId="{7B6F7E36-0CE6-4414-B149-8E503A61AE8B}" type="pres">
      <dgm:prSet presAssocID="{3563FB44-A3C3-4784-A602-7C6DE214B08F}" presName="sibSpaceTwo" presStyleCnt="0"/>
      <dgm:spPr/>
    </dgm:pt>
    <dgm:pt modelId="{CED5A6B3-02EB-4107-8090-C416E62CE690}" type="pres">
      <dgm:prSet presAssocID="{3ABED5D1-1D4C-4969-969B-8C80E3125CED}" presName="vertTwo" presStyleCnt="0"/>
      <dgm:spPr/>
    </dgm:pt>
    <dgm:pt modelId="{17BEF634-B062-4224-A339-6B9FE60DABC1}" type="pres">
      <dgm:prSet presAssocID="{3ABED5D1-1D4C-4969-969B-8C80E3125CED}" presName="txTwo" presStyleLbl="node2" presStyleIdx="2" presStyleCnt="5">
        <dgm:presLayoutVars>
          <dgm:chPref val="3"/>
        </dgm:presLayoutVars>
      </dgm:prSet>
      <dgm:spPr/>
      <dgm:t>
        <a:bodyPr/>
        <a:lstStyle/>
        <a:p>
          <a:endParaRPr lang="ru-RU"/>
        </a:p>
      </dgm:t>
    </dgm:pt>
    <dgm:pt modelId="{0AE0F936-9DAB-4D2E-B304-BD9B51590CFF}" type="pres">
      <dgm:prSet presAssocID="{3ABED5D1-1D4C-4969-969B-8C80E3125CED}" presName="parTransTwo" presStyleCnt="0"/>
      <dgm:spPr/>
    </dgm:pt>
    <dgm:pt modelId="{BBFC455E-02D2-46BD-AB66-CD8DE75BE6E5}" type="pres">
      <dgm:prSet presAssocID="{3ABED5D1-1D4C-4969-969B-8C80E3125CED}" presName="horzTwo" presStyleCnt="0"/>
      <dgm:spPr/>
    </dgm:pt>
    <dgm:pt modelId="{113415A5-E91F-4FE8-9BF8-30244626B0BF}" type="pres">
      <dgm:prSet presAssocID="{A57325F4-ED51-4632-8210-EB7BB1A937E3}" presName="vertThree" presStyleCnt="0"/>
      <dgm:spPr/>
    </dgm:pt>
    <dgm:pt modelId="{98728C6C-700D-4AF5-919D-571D1B1C73D6}" type="pres">
      <dgm:prSet presAssocID="{A57325F4-ED51-4632-8210-EB7BB1A937E3}" presName="txThree" presStyleLbl="node3" presStyleIdx="2" presStyleCnt="5">
        <dgm:presLayoutVars>
          <dgm:chPref val="3"/>
        </dgm:presLayoutVars>
      </dgm:prSet>
      <dgm:spPr/>
      <dgm:t>
        <a:bodyPr/>
        <a:lstStyle/>
        <a:p>
          <a:endParaRPr lang="ru-RU"/>
        </a:p>
      </dgm:t>
    </dgm:pt>
    <dgm:pt modelId="{7DA4393A-B616-4187-9FD5-5855AF709139}" type="pres">
      <dgm:prSet presAssocID="{A57325F4-ED51-4632-8210-EB7BB1A937E3}" presName="parTransThree" presStyleCnt="0"/>
      <dgm:spPr/>
    </dgm:pt>
    <dgm:pt modelId="{5DBF41F9-76A7-4B1D-8947-AD1CA93918D7}" type="pres">
      <dgm:prSet presAssocID="{A57325F4-ED51-4632-8210-EB7BB1A937E3}" presName="horzThree" presStyleCnt="0"/>
      <dgm:spPr/>
    </dgm:pt>
    <dgm:pt modelId="{AE066C26-0F89-4F74-8EEE-568A145904EB}" type="pres">
      <dgm:prSet presAssocID="{F6F97186-B344-4193-9FE9-6DFB5403A289}" presName="vertFour" presStyleCnt="0">
        <dgm:presLayoutVars>
          <dgm:chPref val="3"/>
        </dgm:presLayoutVars>
      </dgm:prSet>
      <dgm:spPr/>
    </dgm:pt>
    <dgm:pt modelId="{8A4A9CFA-AEA9-4F05-83EE-AD7DC19C36EB}" type="pres">
      <dgm:prSet presAssocID="{F6F97186-B344-4193-9FE9-6DFB5403A289}" presName="txFour" presStyleLbl="node4" presStyleIdx="6" presStyleCnt="15">
        <dgm:presLayoutVars>
          <dgm:chPref val="3"/>
        </dgm:presLayoutVars>
      </dgm:prSet>
      <dgm:spPr/>
      <dgm:t>
        <a:bodyPr/>
        <a:lstStyle/>
        <a:p>
          <a:endParaRPr lang="ru-RU"/>
        </a:p>
      </dgm:t>
    </dgm:pt>
    <dgm:pt modelId="{895BD70D-9B23-4D1F-955D-1C23DF0F0579}" type="pres">
      <dgm:prSet presAssocID="{F6F97186-B344-4193-9FE9-6DFB5403A289}" presName="parTransFour" presStyleCnt="0"/>
      <dgm:spPr/>
    </dgm:pt>
    <dgm:pt modelId="{74FFA38C-DB40-401A-8BBA-313CB5741F28}" type="pres">
      <dgm:prSet presAssocID="{F6F97186-B344-4193-9FE9-6DFB5403A289}" presName="horzFour" presStyleCnt="0"/>
      <dgm:spPr/>
    </dgm:pt>
    <dgm:pt modelId="{0149EBE6-AA59-4F78-AF18-137F8047AB47}" type="pres">
      <dgm:prSet presAssocID="{CD119780-6575-4106-AE5B-2CC6B48E5482}" presName="vertFour" presStyleCnt="0">
        <dgm:presLayoutVars>
          <dgm:chPref val="3"/>
        </dgm:presLayoutVars>
      </dgm:prSet>
      <dgm:spPr/>
    </dgm:pt>
    <dgm:pt modelId="{14BABD28-5047-47A3-A701-B7AFBBE28819}" type="pres">
      <dgm:prSet presAssocID="{CD119780-6575-4106-AE5B-2CC6B48E5482}" presName="txFour" presStyleLbl="node4" presStyleIdx="7" presStyleCnt="15">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pt>
    <dgm:pt modelId="{D0D594F6-8533-4A50-8AE7-20755C3BFFA9}" type="pres">
      <dgm:prSet presAssocID="{CD119780-6575-4106-AE5B-2CC6B48E5482}" presName="horzFour" presStyleCnt="0"/>
      <dgm:spPr/>
    </dgm:pt>
    <dgm:pt modelId="{25C7D557-F0AE-4C4E-8B80-BC2468777DC6}" type="pres">
      <dgm:prSet presAssocID="{93520637-36B3-4AB9-B949-92D55141E733}" presName="vertFour" presStyleCnt="0">
        <dgm:presLayoutVars>
          <dgm:chPref val="3"/>
        </dgm:presLayoutVars>
      </dgm:prSet>
      <dgm:spPr/>
    </dgm:pt>
    <dgm:pt modelId="{8E7E2D4A-62E6-4A23-A5DD-552A63903B64}" type="pres">
      <dgm:prSet presAssocID="{93520637-36B3-4AB9-B949-92D55141E733}" presName="txFour" presStyleLbl="node4" presStyleIdx="8" presStyleCnt="15">
        <dgm:presLayoutVars>
          <dgm:chPref val="3"/>
        </dgm:presLayoutVars>
      </dgm:prSet>
      <dgm:spPr/>
      <dgm:t>
        <a:bodyPr/>
        <a:lstStyle/>
        <a:p>
          <a:endParaRPr lang="ru-RU"/>
        </a:p>
      </dgm:t>
    </dgm:pt>
    <dgm:pt modelId="{B338BAF6-59FE-4215-B697-18ED9B1E550D}" type="pres">
      <dgm:prSet presAssocID="{93520637-36B3-4AB9-B949-92D55141E733}" presName="horzFour" presStyleCnt="0"/>
      <dgm:spPr/>
    </dgm:pt>
    <dgm:pt modelId="{D6DE1B68-BA27-4C5F-BA2F-04D24F9110D5}" type="pres">
      <dgm:prSet presAssocID="{DBDE80F5-A547-4AA5-9882-11225CDB0499}" presName="sibSpaceTwo" presStyleCnt="0"/>
      <dgm:spPr/>
    </dgm:pt>
    <dgm:pt modelId="{22BDFE06-8D1B-4C76-8FF0-2DABD4B35522}" type="pres">
      <dgm:prSet presAssocID="{7711325B-E859-44FE-8B41-57F9AFDCA54B}" presName="vertTwo" presStyleCnt="0"/>
      <dgm:spPr/>
    </dgm:pt>
    <dgm:pt modelId="{576C6983-4618-426C-8177-DEA9FE3AC4EB}" type="pres">
      <dgm:prSet presAssocID="{7711325B-E859-44FE-8B41-57F9AFDCA54B}" presName="txTwo" presStyleLbl="node2" presStyleIdx="3"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pt>
    <dgm:pt modelId="{508A389B-C0F5-43D4-BD46-7C9F058EB2F7}" type="pres">
      <dgm:prSet presAssocID="{7711325B-E859-44FE-8B41-57F9AFDCA54B}" presName="horzTwo" presStyleCnt="0"/>
      <dgm:spPr/>
    </dgm:pt>
    <dgm:pt modelId="{4BE30B0A-6BC4-4384-8F26-09633F1C2F67}" type="pres">
      <dgm:prSet presAssocID="{B27758F7-CCC5-4853-943C-C625AC5B9618}" presName="vertThree" presStyleCnt="0"/>
      <dgm:spPr/>
    </dgm:pt>
    <dgm:pt modelId="{C1736FFF-D3A9-461C-843A-75D86022B9DC}" type="pres">
      <dgm:prSet presAssocID="{B27758F7-CCC5-4853-943C-C625AC5B9618}" presName="txThree" presStyleLbl="node3" presStyleIdx="3" presStyleCnt="5">
        <dgm:presLayoutVars>
          <dgm:chPref val="3"/>
        </dgm:presLayoutVars>
      </dgm:prSet>
      <dgm:spPr/>
      <dgm:t>
        <a:bodyPr/>
        <a:lstStyle/>
        <a:p>
          <a:endParaRPr lang="ru-RU"/>
        </a:p>
      </dgm:t>
    </dgm:pt>
    <dgm:pt modelId="{45FD02FA-D649-4107-81C7-BA7596601166}" type="pres">
      <dgm:prSet presAssocID="{B27758F7-CCC5-4853-943C-C625AC5B9618}" presName="parTransThree" presStyleCnt="0"/>
      <dgm:spPr/>
    </dgm:pt>
    <dgm:pt modelId="{62BDDD9A-D02D-4EC9-9A51-1238D67179B7}" type="pres">
      <dgm:prSet presAssocID="{B27758F7-CCC5-4853-943C-C625AC5B9618}" presName="horzThree" presStyleCnt="0"/>
      <dgm:spPr/>
    </dgm:pt>
    <dgm:pt modelId="{244A4C12-9192-4253-93E3-A0FF0E338196}" type="pres">
      <dgm:prSet presAssocID="{A1BB5A2E-A45D-4F6A-B329-CD4782193917}" presName="vertFour" presStyleCnt="0">
        <dgm:presLayoutVars>
          <dgm:chPref val="3"/>
        </dgm:presLayoutVars>
      </dgm:prSet>
      <dgm:spPr/>
    </dgm:pt>
    <dgm:pt modelId="{33D6FFE4-E349-423D-A7F1-8E1A49A29AC4}" type="pres">
      <dgm:prSet presAssocID="{A1BB5A2E-A45D-4F6A-B329-CD4782193917}" presName="txFour" presStyleLbl="node4" presStyleIdx="9" presStyleCnt="15">
        <dgm:presLayoutVars>
          <dgm:chPref val="3"/>
        </dgm:presLayoutVars>
      </dgm:prSet>
      <dgm:spPr/>
      <dgm:t>
        <a:bodyPr/>
        <a:lstStyle/>
        <a:p>
          <a:endParaRPr lang="ru-RU"/>
        </a:p>
      </dgm:t>
    </dgm:pt>
    <dgm:pt modelId="{43C3D53A-843E-4C4F-9A60-8FB58F11DD4E}" type="pres">
      <dgm:prSet presAssocID="{A1BB5A2E-A45D-4F6A-B329-CD4782193917}" presName="parTransFour" presStyleCnt="0"/>
      <dgm:spPr/>
    </dgm:pt>
    <dgm:pt modelId="{6E5BFFB0-6E2B-4011-9640-F6BAB03B9ADF}" type="pres">
      <dgm:prSet presAssocID="{A1BB5A2E-A45D-4F6A-B329-CD4782193917}" presName="horzFour" presStyleCnt="0"/>
      <dgm:spPr/>
    </dgm:pt>
    <dgm:pt modelId="{FF422C5A-2F9A-4C9D-854E-BFC785439DEC}" type="pres">
      <dgm:prSet presAssocID="{B34B6A16-5EF9-4B63-A5E4-12B190B34880}" presName="vertFour" presStyleCnt="0">
        <dgm:presLayoutVars>
          <dgm:chPref val="3"/>
        </dgm:presLayoutVars>
      </dgm:prSet>
      <dgm:spPr/>
    </dgm:pt>
    <dgm:pt modelId="{C586111C-58B6-40AF-8D8A-60EE680572BA}" type="pres">
      <dgm:prSet presAssocID="{B34B6A16-5EF9-4B63-A5E4-12B190B34880}" presName="txFour" presStyleLbl="node4" presStyleIdx="10" presStyleCnt="1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pt>
    <dgm:pt modelId="{FFF447F9-BACE-4B19-B5DF-5D71FE61C4DC}" type="pres">
      <dgm:prSet presAssocID="{B34B6A16-5EF9-4B63-A5E4-12B190B34880}" presName="horzFour" presStyleCnt="0"/>
      <dgm:spPr/>
    </dgm:pt>
    <dgm:pt modelId="{5106FDE3-AC3E-4615-8C4F-829EABC2C26C}" type="pres">
      <dgm:prSet presAssocID="{9A0A1B48-08CE-44F2-8C66-5814C06EE4CC}" presName="vertFour" presStyleCnt="0">
        <dgm:presLayoutVars>
          <dgm:chPref val="3"/>
        </dgm:presLayoutVars>
      </dgm:prSet>
      <dgm:spPr/>
    </dgm:pt>
    <dgm:pt modelId="{41590EE3-70B4-4E0E-8D44-18EF1FD97F2E}" type="pres">
      <dgm:prSet presAssocID="{9A0A1B48-08CE-44F2-8C66-5814C06EE4CC}" presName="txFour" presStyleLbl="node4" presStyleIdx="11" presStyleCnt="15">
        <dgm:presLayoutVars>
          <dgm:chPref val="3"/>
        </dgm:presLayoutVars>
      </dgm:prSet>
      <dgm:spPr/>
      <dgm:t>
        <a:bodyPr/>
        <a:lstStyle/>
        <a:p>
          <a:endParaRPr lang="ru-RU"/>
        </a:p>
      </dgm:t>
    </dgm:pt>
    <dgm:pt modelId="{D1A4E4BA-FB74-44DD-88E4-672303AAC4FA}" type="pres">
      <dgm:prSet presAssocID="{9A0A1B48-08CE-44F2-8C66-5814C06EE4CC}" presName="horzFour" presStyleCnt="0"/>
      <dgm:spPr/>
    </dgm:pt>
    <dgm:pt modelId="{6CD99F49-4894-4355-9651-6C148EE7C226}" type="pres">
      <dgm:prSet presAssocID="{A670FA7C-7403-44C0-BA19-83B2BA693E61}" presName="sibSpaceTwo" presStyleCnt="0"/>
      <dgm:spPr/>
    </dgm:pt>
    <dgm:pt modelId="{4F48FE77-27F3-4033-8C5B-AC8E373FD387}" type="pres">
      <dgm:prSet presAssocID="{4B53D93B-17C3-4401-AE32-54E3895D9A95}" presName="vertTwo" presStyleCnt="0"/>
      <dgm:spPr/>
    </dgm:pt>
    <dgm:pt modelId="{193AF1A0-23ED-404D-B43B-80D15E65A410}" type="pres">
      <dgm:prSet presAssocID="{4B53D93B-17C3-4401-AE32-54E3895D9A95}" presName="txTwo" presStyleLbl="node2" presStyleIdx="4" presStyleCnt="5">
        <dgm:presLayoutVars>
          <dgm:chPref val="3"/>
        </dgm:presLayoutVars>
      </dgm:prSet>
      <dgm:spPr/>
      <dgm:t>
        <a:bodyPr/>
        <a:lstStyle/>
        <a:p>
          <a:endParaRPr lang="ru-RU"/>
        </a:p>
      </dgm:t>
    </dgm:pt>
    <dgm:pt modelId="{CDC2BB3E-C155-4E6C-AD50-0A7809C9DABD}" type="pres">
      <dgm:prSet presAssocID="{4B53D93B-17C3-4401-AE32-54E3895D9A95}" presName="parTransTwo" presStyleCnt="0"/>
      <dgm:spPr/>
    </dgm:pt>
    <dgm:pt modelId="{D576AA7A-3F47-4F3E-BA90-501C10DD0C1A}" type="pres">
      <dgm:prSet presAssocID="{4B53D93B-17C3-4401-AE32-54E3895D9A95}" presName="horzTwo" presStyleCnt="0"/>
      <dgm:spPr/>
    </dgm:pt>
    <dgm:pt modelId="{17F37E67-7655-43EF-93BC-C9C3C7172D65}" type="pres">
      <dgm:prSet presAssocID="{50D8E53E-A089-4899-A2D0-FA0D1C75BAE1}" presName="vertThree" presStyleCnt="0"/>
      <dgm:spPr/>
    </dgm:pt>
    <dgm:pt modelId="{F3B5322E-94F3-4466-80D5-D358770C0DF6}" type="pres">
      <dgm:prSet presAssocID="{50D8E53E-A089-4899-A2D0-FA0D1C75BAE1}" presName="txThree" presStyleLbl="node3" presStyleIdx="4" presStyleCnt="5">
        <dgm:presLayoutVars>
          <dgm:chPref val="3"/>
        </dgm:presLayoutVars>
      </dgm:prSet>
      <dgm:spPr/>
      <dgm:t>
        <a:bodyPr/>
        <a:lstStyle/>
        <a:p>
          <a:endParaRPr lang="ru-RU"/>
        </a:p>
      </dgm:t>
    </dgm:pt>
    <dgm:pt modelId="{159E3035-A62E-40EF-80DF-B7126C16745E}" type="pres">
      <dgm:prSet presAssocID="{50D8E53E-A089-4899-A2D0-FA0D1C75BAE1}" presName="parTransThree" presStyleCnt="0"/>
      <dgm:spPr/>
    </dgm:pt>
    <dgm:pt modelId="{14571BD4-F072-46BA-8E3C-906CCCBE25E6}" type="pres">
      <dgm:prSet presAssocID="{50D8E53E-A089-4899-A2D0-FA0D1C75BAE1}" presName="horzThree" presStyleCnt="0"/>
      <dgm:spPr/>
    </dgm:pt>
    <dgm:pt modelId="{6DA4B553-21D8-4BFB-85CA-4C9CD02E256D}" type="pres">
      <dgm:prSet presAssocID="{6198A401-C931-4E09-8842-B1D09F79C4CD}" presName="vertFour" presStyleCnt="0">
        <dgm:presLayoutVars>
          <dgm:chPref val="3"/>
        </dgm:presLayoutVars>
      </dgm:prSet>
      <dgm:spPr/>
    </dgm:pt>
    <dgm:pt modelId="{1471F0D5-1CEF-4861-B1DB-670006490346}" type="pres">
      <dgm:prSet presAssocID="{6198A401-C931-4E09-8842-B1D09F79C4CD}" presName="txFour" presStyleLbl="node4" presStyleIdx="12" presStyleCnt="15">
        <dgm:presLayoutVars>
          <dgm:chPref val="3"/>
        </dgm:presLayoutVars>
      </dgm:prSet>
      <dgm:spPr/>
      <dgm:t>
        <a:bodyPr/>
        <a:lstStyle/>
        <a:p>
          <a:endParaRPr lang="ru-RU"/>
        </a:p>
      </dgm:t>
    </dgm:pt>
    <dgm:pt modelId="{3821A5C8-7A3F-4553-8F31-7CCCF6F088D2}" type="pres">
      <dgm:prSet presAssocID="{6198A401-C931-4E09-8842-B1D09F79C4CD}" presName="parTransFour" presStyleCnt="0"/>
      <dgm:spPr/>
    </dgm:pt>
    <dgm:pt modelId="{6AAAE4B5-51BB-482B-82A8-6BE839C7D213}" type="pres">
      <dgm:prSet presAssocID="{6198A401-C931-4E09-8842-B1D09F79C4CD}" presName="horzFour" presStyleCnt="0"/>
      <dgm:spPr/>
    </dgm:pt>
    <dgm:pt modelId="{C3CA8236-66C4-4F60-A09B-A74265991709}" type="pres">
      <dgm:prSet presAssocID="{BB3F3E2C-C8ED-4CAC-BBCB-B9F10FD53D9B}" presName="vertFour" presStyleCnt="0">
        <dgm:presLayoutVars>
          <dgm:chPref val="3"/>
        </dgm:presLayoutVars>
      </dgm:prSet>
      <dgm:spPr/>
    </dgm:pt>
    <dgm:pt modelId="{9C976C3E-C117-449A-9F5E-BBA1CAD42735}" type="pres">
      <dgm:prSet presAssocID="{BB3F3E2C-C8ED-4CAC-BBCB-B9F10FD53D9B}" presName="txFour" presStyleLbl="node4" presStyleIdx="13" presStyleCnt="15">
        <dgm:presLayoutVars>
          <dgm:chPref val="3"/>
        </dgm:presLayoutVars>
      </dgm:prSet>
      <dgm:spPr/>
      <dgm:t>
        <a:bodyPr/>
        <a:lstStyle/>
        <a:p>
          <a:endParaRPr lang="ru-RU"/>
        </a:p>
      </dgm:t>
    </dgm:pt>
    <dgm:pt modelId="{D9279483-B747-477E-9977-246A3A8F0516}" type="pres">
      <dgm:prSet presAssocID="{BB3F3E2C-C8ED-4CAC-BBCB-B9F10FD53D9B}" presName="parTransFour" presStyleCnt="0"/>
      <dgm:spPr/>
    </dgm:pt>
    <dgm:pt modelId="{7C7A83D4-CACE-4C9C-AE94-D45F42C26A10}" type="pres">
      <dgm:prSet presAssocID="{BB3F3E2C-C8ED-4CAC-BBCB-B9F10FD53D9B}" presName="horzFour" presStyleCnt="0"/>
      <dgm:spPr/>
    </dgm:pt>
    <dgm:pt modelId="{F867E05A-772E-4414-9EA9-F23D7F7D5DA6}" type="pres">
      <dgm:prSet presAssocID="{B2290308-6F06-4C63-80B3-4623F42AA17F}" presName="vertFour" presStyleCnt="0">
        <dgm:presLayoutVars>
          <dgm:chPref val="3"/>
        </dgm:presLayoutVars>
      </dgm:prSet>
      <dgm:spPr/>
    </dgm:pt>
    <dgm:pt modelId="{C47C4C9C-EC31-4858-BCB3-BF288E46C270}" type="pres">
      <dgm:prSet presAssocID="{B2290308-6F06-4C63-80B3-4623F42AA17F}" presName="txFour" presStyleLbl="node4" presStyleIdx="14" presStyleCnt="15" custLinFactNeighborY="-1757">
        <dgm:presLayoutVars>
          <dgm:chPref val="3"/>
        </dgm:presLayoutVars>
      </dgm:prSet>
      <dgm:spPr/>
      <dgm:t>
        <a:bodyPr/>
        <a:lstStyle/>
        <a:p>
          <a:endParaRPr lang="ru-RU"/>
        </a:p>
      </dgm:t>
    </dgm:pt>
    <dgm:pt modelId="{3F2D7F1A-F12B-4816-A15A-2FF1287EFA10}" type="pres">
      <dgm:prSet presAssocID="{B2290308-6F06-4C63-80B3-4623F42AA17F}" presName="horzFour" presStyleCnt="0"/>
      <dgm:spPr/>
    </dgm:pt>
  </dgm:ptLst>
  <dgm:cxnLst>
    <dgm:cxn modelId="{FD0B4AA9-BC48-4557-8309-723E52DF4E6F}" srcId="{38339FB0-E72C-41C6-B50E-F0AC88B19FB8}" destId="{A0EE0816-71FE-4855-B1E0-02990AF78A21}" srcOrd="0" destOrd="0" parTransId="{75674904-C66D-4634-9B49-059D96BD5483}" sibTransId="{A2DE86E6-72CD-4DC8-9624-4DD62F96EFAF}"/>
    <dgm:cxn modelId="{BDF758DB-E8D7-46C1-9BB0-94EB8B0861BB}" type="presOf" srcId="{A0EE0816-71FE-4855-B1E0-02990AF78A21}" destId="{4DC6FEF6-AA8E-4A28-95B0-4EA11C79CD95}" srcOrd="0" destOrd="0" presId="urn:microsoft.com/office/officeart/2005/8/layout/hierarchy4"/>
    <dgm:cxn modelId="{605000A8-E9A8-4E12-A1C8-8FA726E7C9AE}" srcId="{946393D2-3BB5-4D19-BAF6-84B7339845C4}" destId="{7711325B-E859-44FE-8B41-57F9AFDCA54B}" srcOrd="3" destOrd="0" parTransId="{2BF8A7FD-5B45-414F-8537-22861CA0057A}" sibTransId="{A670FA7C-7403-44C0-BA19-83B2BA693E61}"/>
    <dgm:cxn modelId="{27C04008-F4B9-4F14-8B90-BB70ED221FBE}" srcId="{95E88481-CC85-45C3-AE06-969451321412}" destId="{95025BF1-94DF-4519-8CBB-73D4693B310A}" srcOrd="0" destOrd="0" parTransId="{069C1751-5980-4F7D-BF10-1F7CC68B424B}" sibTransId="{DBD9F8D7-05F1-4A72-AAD8-2B50946DE8AB}"/>
    <dgm:cxn modelId="{8F1F720A-D988-4739-9FFF-05E5C9E9A372}" srcId="{A1BB5A2E-A45D-4F6A-B329-CD4782193917}" destId="{B34B6A16-5EF9-4B63-A5E4-12B190B34880}" srcOrd="0" destOrd="0" parTransId="{3047CE4C-FF19-4B45-8312-79C9A6EA38F8}" sibTransId="{844E05AD-2AB6-4319-9130-67827496C360}"/>
    <dgm:cxn modelId="{70834B2D-7A4D-4EB4-9605-1CC7368B9C02}" type="presOf" srcId="{791EFB96-2A48-4A9C-BE1D-F031EA878AFE}" destId="{615F75F9-6DBD-4ECA-9FA4-52847E4C9098}" srcOrd="0" destOrd="0" presId="urn:microsoft.com/office/officeart/2005/8/layout/hierarchy4"/>
    <dgm:cxn modelId="{07408BD0-47F8-4292-B8F2-CC2C3AFE0BE8}" type="presOf" srcId="{946393D2-3BB5-4D19-BAF6-84B7339845C4}" destId="{9DF12F5D-797B-4C71-93F7-7C835BFF7982}" srcOrd="0" destOrd="0" presId="urn:microsoft.com/office/officeart/2005/8/layout/hierarchy4"/>
    <dgm:cxn modelId="{E00AB2B0-7E42-4254-869B-6E3B9E90C2F1}" srcId="{65ACF673-E3A4-46B9-93D4-6BD4D1FB2308}" destId="{95E88481-CC85-45C3-AE06-969451321412}" srcOrd="0" destOrd="0" parTransId="{B595A684-C696-4414-8C15-4C1EC7423F66}" sibTransId="{7992A027-445A-43FC-8347-ECD75A7DA431}"/>
    <dgm:cxn modelId="{85E56FFB-E071-40C7-BFC1-E9508A75A379}" srcId="{946393D2-3BB5-4D19-BAF6-84B7339845C4}" destId="{5A6BA2F8-AB86-4FEA-9FCE-F9FA52A7F9A0}" srcOrd="0" destOrd="0" parTransId="{6CA8BE2D-8B63-444F-91FB-8F9AAFFFD516}" sibTransId="{C6F24F42-97B0-4B65-A4C6-FEB3AD0E1596}"/>
    <dgm:cxn modelId="{FD0804CC-3BE3-4359-9E5B-9E2599466F2E}" type="presOf" srcId="{50D8E53E-A089-4899-A2D0-FA0D1C75BAE1}" destId="{F3B5322E-94F3-4466-80D5-D358770C0DF6}" srcOrd="0" destOrd="0" presId="urn:microsoft.com/office/officeart/2005/8/layout/hierarchy4"/>
    <dgm:cxn modelId="{341369CF-A0D1-46FD-8ACA-624D3E2B2F70}" type="presOf" srcId="{3ABED5D1-1D4C-4969-969B-8C80E3125CED}" destId="{17BEF634-B062-4224-A339-6B9FE60DABC1}" srcOrd="0" destOrd="0" presId="urn:microsoft.com/office/officeart/2005/8/layout/hierarchy4"/>
    <dgm:cxn modelId="{C28CBCF7-3139-40F7-B426-1830BB2434D9}" srcId="{A57325F4-ED51-4632-8210-EB7BB1A937E3}" destId="{F6F97186-B344-4193-9FE9-6DFB5403A289}" srcOrd="0" destOrd="0" parTransId="{F22CCE59-9B42-4DA2-949C-34E1E0586A20}" sibTransId="{01E5FF1C-8ED4-4ED1-A0DD-0AA37640AF28}"/>
    <dgm:cxn modelId="{E6A3ED0D-C3B0-41FC-9C46-16149EFFEB25}" type="presOf" srcId="{5A6BA2F8-AB86-4FEA-9FCE-F9FA52A7F9A0}" destId="{EFD09625-1EEB-463A-9D51-52F09A5E039B}" srcOrd="0" destOrd="0" presId="urn:microsoft.com/office/officeart/2005/8/layout/hierarchy4"/>
    <dgm:cxn modelId="{8DF1167B-CAC9-4BDD-AFC5-5C33A82D058E}" type="presOf" srcId="{93520637-36B3-4AB9-B949-92D55141E733}" destId="{8E7E2D4A-62E6-4A23-A5DD-552A63903B64}" srcOrd="0" destOrd="0" presId="urn:microsoft.com/office/officeart/2005/8/layout/hierarchy4"/>
    <dgm:cxn modelId="{4DEFD695-9E4A-4F4A-A9E5-A6E08705400C}" srcId="{946393D2-3BB5-4D19-BAF6-84B7339845C4}" destId="{65ACF673-E3A4-46B9-93D4-6BD4D1FB2308}" srcOrd="1" destOrd="0" parTransId="{72E4B7E4-8FE4-4D79-9D58-4A412F4D6D7D}" sibTransId="{3563FB44-A3C3-4784-A602-7C6DE214B08F}"/>
    <dgm:cxn modelId="{63612CDA-BBAA-48D8-BF07-558BDAD747A0}" srcId="{CD119780-6575-4106-AE5B-2CC6B48E5482}" destId="{93520637-36B3-4AB9-B949-92D55141E733}" srcOrd="0" destOrd="0" parTransId="{15E02305-DAD8-4809-8067-42DAD00486AD}" sibTransId="{59CBCFDE-87C7-4CA0-895C-10567390C816}"/>
    <dgm:cxn modelId="{70F6E34E-FB18-46C5-A699-F76A10348BA5}" srcId="{946393D2-3BB5-4D19-BAF6-84B7339845C4}" destId="{3ABED5D1-1D4C-4969-969B-8C80E3125CED}" srcOrd="2" destOrd="0" parTransId="{0E71F8B0-BC5D-4510-B871-3246A6431E67}" sibTransId="{DBDE80F5-A547-4AA5-9882-11225CDB0499}"/>
    <dgm:cxn modelId="{CA4D4C42-9B9E-42D1-833F-38244A13261D}" type="presOf" srcId="{9A0A1B48-08CE-44F2-8C66-5814C06EE4CC}" destId="{41590EE3-70B4-4E0E-8D44-18EF1FD97F2E}" srcOrd="0" destOrd="0" presId="urn:microsoft.com/office/officeart/2005/8/layout/hierarchy4"/>
    <dgm:cxn modelId="{7C2E5991-6D03-4679-BB46-318B01A66142}" srcId="{F6F97186-B344-4193-9FE9-6DFB5403A289}" destId="{CD119780-6575-4106-AE5B-2CC6B48E5482}" srcOrd="0" destOrd="0" parTransId="{A99EC59D-97F4-424A-A28E-01E77005439E}" sibTransId="{3BBBAA4F-305C-4E5F-BBCB-DE1B8ED5978A}"/>
    <dgm:cxn modelId="{607BA591-99A4-4E35-9D51-04CAFD31CBC1}" type="presOf" srcId="{A57325F4-ED51-4632-8210-EB7BB1A937E3}" destId="{98728C6C-700D-4AF5-919D-571D1B1C73D6}" srcOrd="0" destOrd="0" presId="urn:microsoft.com/office/officeart/2005/8/layout/hierarchy4"/>
    <dgm:cxn modelId="{E0DF1897-468D-4542-891F-7E1197111D69}" srcId="{25FF8FC8-B16B-4B7E-B907-E43319EB522D}" destId="{6BF0F0D5-126A-459A-8178-7E7968BA7962}" srcOrd="0" destOrd="0" parTransId="{F0F72B09-0A85-425D-9591-04016EADD5FB}" sibTransId="{7FF4E700-05F0-46FE-8FE6-1502B468C7FC}"/>
    <dgm:cxn modelId="{971EC301-5E96-47D7-BBB8-85BB92F22341}" srcId="{4B53D93B-17C3-4401-AE32-54E3895D9A95}" destId="{50D8E53E-A089-4899-A2D0-FA0D1C75BAE1}" srcOrd="0" destOrd="0" parTransId="{8002B907-632C-4949-BC64-0D414B38E8BA}" sibTransId="{DCC80539-3FCF-429E-BCCF-76BA48CC02A2}"/>
    <dgm:cxn modelId="{89682442-7F37-4BF2-A332-4A322D393AFB}" type="presOf" srcId="{38339FB0-E72C-41C6-B50E-F0AC88B19FB8}" destId="{B0232F34-051D-481D-9CC7-7CFB0339C454}" srcOrd="0" destOrd="0" presId="urn:microsoft.com/office/officeart/2005/8/layout/hierarchy4"/>
    <dgm:cxn modelId="{89AC031B-8EDF-4E6B-B51A-AB2BD8C3A126}" srcId="{6198A401-C931-4E09-8842-B1D09F79C4CD}" destId="{BB3F3E2C-C8ED-4CAC-BBCB-B9F10FD53D9B}" srcOrd="0" destOrd="0" parTransId="{720AC574-CC46-4BFC-BD0F-8A4EDD39B521}" sibTransId="{29D9AF23-228E-402D-951F-37BC37466C34}"/>
    <dgm:cxn modelId="{E9C4C665-C763-48E9-B31F-E343A63D8D23}" type="presOf" srcId="{B27758F7-CCC5-4853-943C-C625AC5B9618}" destId="{C1736FFF-D3A9-461C-843A-75D86022B9DC}" srcOrd="0" destOrd="0" presId="urn:microsoft.com/office/officeart/2005/8/layout/hierarchy4"/>
    <dgm:cxn modelId="{763E12E1-1B4F-4441-B9BA-6520C8491062}" type="presOf" srcId="{7711325B-E859-44FE-8B41-57F9AFDCA54B}" destId="{576C6983-4618-426C-8177-DEA9FE3AC4EB}" srcOrd="0" destOrd="0" presId="urn:microsoft.com/office/officeart/2005/8/layout/hierarchy4"/>
    <dgm:cxn modelId="{177B1604-DECB-437F-BD0A-A555EEF6E09F}" srcId="{CE075476-E9CA-4A59-A127-31223E8D37A1}" destId="{946393D2-3BB5-4D19-BAF6-84B7339845C4}" srcOrd="0" destOrd="0" parTransId="{6D4C3ED2-39E1-4137-9A50-9D8AF25F37D5}" sibTransId="{E900975D-4121-430B-8FA3-BEFE3EC45817}"/>
    <dgm:cxn modelId="{FD247AE4-8F03-4CDF-AB54-863B3B811D4E}" type="presOf" srcId="{F6F97186-B344-4193-9FE9-6DFB5403A289}" destId="{8A4A9CFA-AEA9-4F05-83EE-AD7DC19C36EB}" srcOrd="0" destOrd="0" presId="urn:microsoft.com/office/officeart/2005/8/layout/hierarchy4"/>
    <dgm:cxn modelId="{EFA08DB9-2A00-43D3-B718-DCFAD41C9E5B}" srcId="{B27758F7-CCC5-4853-943C-C625AC5B9618}" destId="{A1BB5A2E-A45D-4F6A-B329-CD4782193917}" srcOrd="0" destOrd="0" parTransId="{64F31578-307B-4AF8-9DDD-FA0365BF46F7}" sibTransId="{EE696C4B-FDDD-492E-99F0-85F84DCD2C36}"/>
    <dgm:cxn modelId="{08991341-BC67-4AB9-9640-C7B806E64F9B}" type="presOf" srcId="{BB3F3E2C-C8ED-4CAC-BBCB-B9F10FD53D9B}" destId="{9C976C3E-C117-449A-9F5E-BBA1CAD42735}"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7B71E434-7608-4721-98A5-BCBAAC81B141}" type="presOf" srcId="{B34B6A16-5EF9-4B63-A5E4-12B190B34880}" destId="{C586111C-58B6-40AF-8D8A-60EE680572BA}" srcOrd="0" destOrd="0" presId="urn:microsoft.com/office/officeart/2005/8/layout/hierarchy4"/>
    <dgm:cxn modelId="{A8EB012C-99C8-40D0-8760-6AC92FE5F67D}" srcId="{BB3F3E2C-C8ED-4CAC-BBCB-B9F10FD53D9B}" destId="{B2290308-6F06-4C63-80B3-4623F42AA17F}" srcOrd="0" destOrd="0" parTransId="{63E2C8F2-5644-4E8B-96B1-619694BE00C9}" sibTransId="{82918D2F-F2A1-45D0-A452-4E8DCD6EAABB}"/>
    <dgm:cxn modelId="{EEAF04F6-4FCE-4C82-AC07-F269BCB39F48}" type="presOf" srcId="{95E88481-CC85-45C3-AE06-969451321412}" destId="{D16AEDF1-8DC8-4754-8E28-3C779D33FF32}" srcOrd="0" destOrd="0" presId="urn:microsoft.com/office/officeart/2005/8/layout/hierarchy4"/>
    <dgm:cxn modelId="{5BA4828B-CA0A-4DD7-BA23-AF56465333D3}" srcId="{6B08672F-E0FF-490A-8A6A-EE15E9A347DB}" destId="{38339FB0-E72C-41C6-B50E-F0AC88B19FB8}" srcOrd="0" destOrd="0" parTransId="{BCD2EDD9-D801-4E03-BB4B-D967153748FB}" sibTransId="{8F96F08A-9CC7-4FB6-A9E1-3EDCD9F33FD8}"/>
    <dgm:cxn modelId="{8D061BB9-5AF3-45A3-9012-67F1182E6876}" type="presOf" srcId="{25FF8FC8-B16B-4B7E-B907-E43319EB522D}" destId="{D5B6352D-FF92-41CE-9AE9-791A0A1318AC}" srcOrd="0" destOrd="0" presId="urn:microsoft.com/office/officeart/2005/8/layout/hierarchy4"/>
    <dgm:cxn modelId="{1DC3AC73-527F-4E72-99EF-4249D5C9BAE7}" type="presOf" srcId="{6198A401-C931-4E09-8842-B1D09F79C4CD}" destId="{1471F0D5-1CEF-4861-B1DB-670006490346}" srcOrd="0" destOrd="0" presId="urn:microsoft.com/office/officeart/2005/8/layout/hierarchy4"/>
    <dgm:cxn modelId="{E4F2792D-07C5-4C94-A5E2-650B4BA37CD8}" srcId="{3ABED5D1-1D4C-4969-969B-8C80E3125CED}" destId="{A57325F4-ED51-4632-8210-EB7BB1A937E3}" srcOrd="0" destOrd="0" parTransId="{6150F581-7907-438C-A5FF-D5610DEF132F}" sibTransId="{E72CAC59-F6F2-42E5-B76B-89BAE641EF02}"/>
    <dgm:cxn modelId="{EF1BE72A-1144-4AA8-89FC-A60C88225C6F}" type="presOf" srcId="{B2290308-6F06-4C63-80B3-4623F42AA17F}" destId="{C47C4C9C-EC31-4858-BCB3-BF288E46C270}" srcOrd="0" destOrd="0" presId="urn:microsoft.com/office/officeart/2005/8/layout/hierarchy4"/>
    <dgm:cxn modelId="{16B6FFB5-217D-400B-A998-0DB1F1711C08}" srcId="{95025BF1-94DF-4519-8CBB-73D4693B310A}" destId="{25FF8FC8-B16B-4B7E-B907-E43319EB522D}" srcOrd="0" destOrd="0" parTransId="{2F54C8FD-3EED-4F02-89A1-F059CFDCC3D4}" sibTransId="{AB41C161-F1C0-4623-8BD3-32342EC14CDD}"/>
    <dgm:cxn modelId="{EC3EA2D6-32C1-44B0-B4CE-21D8EEBAF6EE}" type="presOf" srcId="{95025BF1-94DF-4519-8CBB-73D4693B310A}" destId="{9F4F743B-0A49-4591-B454-1388471C090F}" srcOrd="0" destOrd="0" presId="urn:microsoft.com/office/officeart/2005/8/layout/hierarchy4"/>
    <dgm:cxn modelId="{5D620B4C-AE3C-4A17-88F6-C8725CE9CB2D}" type="presOf" srcId="{65ACF673-E3A4-46B9-93D4-6BD4D1FB2308}" destId="{323CC5F8-DD9A-4CA9-9489-17C1C65C5E48}" srcOrd="0" destOrd="0" presId="urn:microsoft.com/office/officeart/2005/8/layout/hierarchy4"/>
    <dgm:cxn modelId="{E675D401-C9C7-4B62-ABB3-427C777F2B18}" srcId="{50D8E53E-A089-4899-A2D0-FA0D1C75BAE1}" destId="{6198A401-C931-4E09-8842-B1D09F79C4CD}" srcOrd="0" destOrd="0" parTransId="{432627EC-9C8F-4686-BF5F-C1CE99713897}" sibTransId="{F74EDF65-D2AF-4CC8-A257-825F295238BD}"/>
    <dgm:cxn modelId="{9539A1CB-E881-476F-A965-3D71008F4F53}" type="presOf" srcId="{CD119780-6575-4106-AE5B-2CC6B48E5482}" destId="{14BABD28-5047-47A3-A701-B7AFBBE28819}" srcOrd="0" destOrd="0" presId="urn:microsoft.com/office/officeart/2005/8/layout/hierarchy4"/>
    <dgm:cxn modelId="{C38E8795-CB70-4D9A-9446-1192A76BFB91}" srcId="{7711325B-E859-44FE-8B41-57F9AFDCA54B}" destId="{B27758F7-CCC5-4853-943C-C625AC5B9618}" srcOrd="0" destOrd="0" parTransId="{9938749E-0144-426C-8499-F0A7FBDF416A}" sibTransId="{34700083-B36F-462F-B323-1D0EB181521B}"/>
    <dgm:cxn modelId="{81491584-AF29-4A41-A880-E8728934FEF0}" srcId="{5A6BA2F8-AB86-4FEA-9FCE-F9FA52A7F9A0}" destId="{6B08672F-E0FF-490A-8A6A-EE15E9A347DB}" srcOrd="0" destOrd="0" parTransId="{C79FC32D-21F6-44D8-BB85-40E56683B653}" sibTransId="{1D61555D-5C35-4B12-BFFF-483B302CB699}"/>
    <dgm:cxn modelId="{93C49B55-130D-4286-A66F-5FF322224BC6}" type="presOf" srcId="{6BF0F0D5-126A-459A-8178-7E7968BA7962}" destId="{B95FD06E-3459-4C8E-9DAD-747A06456BC3}" srcOrd="0" destOrd="0" presId="urn:microsoft.com/office/officeart/2005/8/layout/hierarchy4"/>
    <dgm:cxn modelId="{7EC83600-FB67-46E5-989A-1C7B1F4582E0}" srcId="{946393D2-3BB5-4D19-BAF6-84B7339845C4}" destId="{4B53D93B-17C3-4401-AE32-54E3895D9A95}" srcOrd="4" destOrd="0" parTransId="{04297C08-BA57-4635-9246-78BF7303E5FA}" sibTransId="{8803EE82-CDF7-4D4C-9016-532BAAF3D3ED}"/>
    <dgm:cxn modelId="{3EE603B8-0E0D-49AF-9873-CF144C0D5BDC}" type="presOf" srcId="{A1BB5A2E-A45D-4F6A-B329-CD4782193917}" destId="{33D6FFE4-E349-423D-A7F1-8E1A49A29AC4}" srcOrd="0" destOrd="0" presId="urn:microsoft.com/office/officeart/2005/8/layout/hierarchy4"/>
    <dgm:cxn modelId="{6738166E-1452-4A75-8F33-77A0EBB476DE}" srcId="{A0EE0816-71FE-4855-B1E0-02990AF78A21}" destId="{791EFB96-2A48-4A9C-BE1D-F031EA878AFE}" srcOrd="0" destOrd="0" parTransId="{1E8A2730-A5BA-46E9-A335-CB83EFC33D2E}" sibTransId="{13658E9D-3F3D-4273-992A-0B3786DB1FA2}"/>
    <dgm:cxn modelId="{A48FB775-D425-4FA0-A87C-4A36BF243208}" type="presOf" srcId="{CE075476-E9CA-4A59-A127-31223E8D37A1}" destId="{25DDEEC2-9BA5-4367-BB24-33CAA47BBC09}" srcOrd="0" destOrd="0" presId="urn:microsoft.com/office/officeart/2005/8/layout/hierarchy4"/>
    <dgm:cxn modelId="{F5D8BA36-1E80-4F72-AB56-80670BE83575}" type="presOf" srcId="{4B53D93B-17C3-4401-AE32-54E3895D9A95}" destId="{193AF1A0-23ED-404D-B43B-80D15E65A410}" srcOrd="0" destOrd="0" presId="urn:microsoft.com/office/officeart/2005/8/layout/hierarchy4"/>
    <dgm:cxn modelId="{93EEE2BA-2FF7-4DEF-A89B-5408597293C7}" type="presOf" srcId="{6B08672F-E0FF-490A-8A6A-EE15E9A347DB}" destId="{DF4FD48B-EDD5-45C2-A52E-3B036E7928B4}" srcOrd="0" destOrd="0" presId="urn:microsoft.com/office/officeart/2005/8/layout/hierarchy4"/>
    <dgm:cxn modelId="{22486FB7-3D06-40CB-8012-79754BBE9BBD}" type="presParOf" srcId="{25DDEEC2-9BA5-4367-BB24-33CAA47BBC09}" destId="{87933F1B-038B-4A5D-83E8-61DBF60EC4B3}" srcOrd="0" destOrd="0" presId="urn:microsoft.com/office/officeart/2005/8/layout/hierarchy4"/>
    <dgm:cxn modelId="{AFA6E519-75D2-4C01-B2F2-D110A03CEEA9}" type="presParOf" srcId="{87933F1B-038B-4A5D-83E8-61DBF60EC4B3}" destId="{9DF12F5D-797B-4C71-93F7-7C835BFF7982}" srcOrd="0" destOrd="0" presId="urn:microsoft.com/office/officeart/2005/8/layout/hierarchy4"/>
    <dgm:cxn modelId="{4E79E17E-5340-4996-996E-F9D7D1AD8478}" type="presParOf" srcId="{87933F1B-038B-4A5D-83E8-61DBF60EC4B3}" destId="{BB51C614-670C-40C7-BCBD-B3150FB090FB}" srcOrd="1" destOrd="0" presId="urn:microsoft.com/office/officeart/2005/8/layout/hierarchy4"/>
    <dgm:cxn modelId="{330FB343-DD7E-4430-B8CE-D07AEBA17DF0}" type="presParOf" srcId="{87933F1B-038B-4A5D-83E8-61DBF60EC4B3}" destId="{B74154C5-AFFE-498C-8E4C-911D7456AC97}" srcOrd="2" destOrd="0" presId="urn:microsoft.com/office/officeart/2005/8/layout/hierarchy4"/>
    <dgm:cxn modelId="{38B466BA-F502-4E65-AE47-551853B4FA2B}" type="presParOf" srcId="{B74154C5-AFFE-498C-8E4C-911D7456AC97}" destId="{AA6E5317-C9D5-49D6-9218-04A9A8CDF9E8}" srcOrd="0" destOrd="0" presId="urn:microsoft.com/office/officeart/2005/8/layout/hierarchy4"/>
    <dgm:cxn modelId="{681F8649-B653-4F8B-B7FA-F975A6F0FBB5}" type="presParOf" srcId="{AA6E5317-C9D5-49D6-9218-04A9A8CDF9E8}" destId="{EFD09625-1EEB-463A-9D51-52F09A5E039B}" srcOrd="0" destOrd="0" presId="urn:microsoft.com/office/officeart/2005/8/layout/hierarchy4"/>
    <dgm:cxn modelId="{CB457D2D-22BD-4711-907A-9E67025DD132}" type="presParOf" srcId="{AA6E5317-C9D5-49D6-9218-04A9A8CDF9E8}" destId="{D65A41FF-7035-4133-9240-517AEBC67369}" srcOrd="1" destOrd="0" presId="urn:microsoft.com/office/officeart/2005/8/layout/hierarchy4"/>
    <dgm:cxn modelId="{D9E9F18E-B6D1-4C3D-98E7-0811999EDE8F}" type="presParOf" srcId="{AA6E5317-C9D5-49D6-9218-04A9A8CDF9E8}" destId="{ED986375-36F5-4143-A5F0-85653599471E}" srcOrd="2" destOrd="0" presId="urn:microsoft.com/office/officeart/2005/8/layout/hierarchy4"/>
    <dgm:cxn modelId="{54729A79-1586-4CDF-A6FC-CD0F97832D4E}" type="presParOf" srcId="{ED986375-36F5-4143-A5F0-85653599471E}" destId="{1E0AE069-C729-439A-8631-C94BAFEF68BF}" srcOrd="0" destOrd="0" presId="urn:microsoft.com/office/officeart/2005/8/layout/hierarchy4"/>
    <dgm:cxn modelId="{0B489E76-DC1C-428F-B07D-E77FF59B9DF4}" type="presParOf" srcId="{1E0AE069-C729-439A-8631-C94BAFEF68BF}" destId="{DF4FD48B-EDD5-45C2-A52E-3B036E7928B4}" srcOrd="0" destOrd="0" presId="urn:microsoft.com/office/officeart/2005/8/layout/hierarchy4"/>
    <dgm:cxn modelId="{E31729F9-D0CF-4088-97FD-FAB52F5A1BB4}" type="presParOf" srcId="{1E0AE069-C729-439A-8631-C94BAFEF68BF}" destId="{5AA9854F-A073-4482-8049-3F810CB0FA35}" srcOrd="1" destOrd="0" presId="urn:microsoft.com/office/officeart/2005/8/layout/hierarchy4"/>
    <dgm:cxn modelId="{1C786246-67FF-48F2-9CFC-A0A1DA6B7943}" type="presParOf" srcId="{1E0AE069-C729-439A-8631-C94BAFEF68BF}" destId="{4B4ADDED-BE5B-4553-9A1E-15588D98987A}" srcOrd="2" destOrd="0" presId="urn:microsoft.com/office/officeart/2005/8/layout/hierarchy4"/>
    <dgm:cxn modelId="{FA238259-5E23-441B-9F70-AFC64627EAF9}" type="presParOf" srcId="{4B4ADDED-BE5B-4553-9A1E-15588D98987A}" destId="{67CE9756-A8D0-45D9-86D8-03109F5CBCE9}" srcOrd="0" destOrd="0" presId="urn:microsoft.com/office/officeart/2005/8/layout/hierarchy4"/>
    <dgm:cxn modelId="{ECC1AEDB-7E13-4D8C-BA24-AED19C31E0D2}" type="presParOf" srcId="{67CE9756-A8D0-45D9-86D8-03109F5CBCE9}" destId="{B0232F34-051D-481D-9CC7-7CFB0339C454}" srcOrd="0" destOrd="0" presId="urn:microsoft.com/office/officeart/2005/8/layout/hierarchy4"/>
    <dgm:cxn modelId="{D53CF53A-C351-4203-B0D3-FECDC8E751CC}" type="presParOf" srcId="{67CE9756-A8D0-45D9-86D8-03109F5CBCE9}" destId="{571A3C60-BC49-49D1-BCCE-B160FCDBC262}" srcOrd="1" destOrd="0" presId="urn:microsoft.com/office/officeart/2005/8/layout/hierarchy4"/>
    <dgm:cxn modelId="{6C26053D-3741-4A06-A08D-56B9DE43C93C}" type="presParOf" srcId="{67CE9756-A8D0-45D9-86D8-03109F5CBCE9}" destId="{03D9FDDF-6FEE-4AC3-8403-A2D130230B08}" srcOrd="2" destOrd="0" presId="urn:microsoft.com/office/officeart/2005/8/layout/hierarchy4"/>
    <dgm:cxn modelId="{027DB48C-8D42-4AC4-AB95-0B6DFF870DF9}" type="presParOf" srcId="{03D9FDDF-6FEE-4AC3-8403-A2D130230B08}" destId="{A97F1489-052C-4C38-86B7-BC4BB90AC75E}" srcOrd="0" destOrd="0" presId="urn:microsoft.com/office/officeart/2005/8/layout/hierarchy4"/>
    <dgm:cxn modelId="{C25931DD-2CFA-44F5-B8CE-851140054605}" type="presParOf" srcId="{A97F1489-052C-4C38-86B7-BC4BB90AC75E}" destId="{4DC6FEF6-AA8E-4A28-95B0-4EA11C79CD95}" srcOrd="0" destOrd="0" presId="urn:microsoft.com/office/officeart/2005/8/layout/hierarchy4"/>
    <dgm:cxn modelId="{DE488C89-DCCE-4F4C-A541-36B47F7F639F}" type="presParOf" srcId="{A97F1489-052C-4C38-86B7-BC4BB90AC75E}" destId="{A86EFF89-E9BD-466E-8956-F5C947F3F307}" srcOrd="1" destOrd="0" presId="urn:microsoft.com/office/officeart/2005/8/layout/hierarchy4"/>
    <dgm:cxn modelId="{F4C95733-5938-4502-A180-B5C523AB2DE6}" type="presParOf" srcId="{A97F1489-052C-4C38-86B7-BC4BB90AC75E}" destId="{63BC19EF-6235-4CE4-A4BA-F52EF090EA43}" srcOrd="2" destOrd="0" presId="urn:microsoft.com/office/officeart/2005/8/layout/hierarchy4"/>
    <dgm:cxn modelId="{53F20A91-F9A7-4D59-9952-B2CF069A1B85}" type="presParOf" srcId="{63BC19EF-6235-4CE4-A4BA-F52EF090EA43}" destId="{73293728-592E-4338-AB87-2AC4FCED647C}" srcOrd="0" destOrd="0" presId="urn:microsoft.com/office/officeart/2005/8/layout/hierarchy4"/>
    <dgm:cxn modelId="{55E597DF-2721-4AA1-8077-B32E5AF81FB2}" type="presParOf" srcId="{73293728-592E-4338-AB87-2AC4FCED647C}" destId="{615F75F9-6DBD-4ECA-9FA4-52847E4C9098}" srcOrd="0" destOrd="0" presId="urn:microsoft.com/office/officeart/2005/8/layout/hierarchy4"/>
    <dgm:cxn modelId="{D7E7B261-1305-4B05-9BA4-6A82D880CF09}" type="presParOf" srcId="{73293728-592E-4338-AB87-2AC4FCED647C}" destId="{C877937E-BF6D-4EE3-A84E-C485A4A82125}" srcOrd="1" destOrd="0" presId="urn:microsoft.com/office/officeart/2005/8/layout/hierarchy4"/>
    <dgm:cxn modelId="{DA81BE90-6E33-48D7-9F66-441E909114E1}" type="presParOf" srcId="{B74154C5-AFFE-498C-8E4C-911D7456AC97}" destId="{694C6A3E-E1B4-4940-ABED-A0BE47161CCE}" srcOrd="1" destOrd="0" presId="urn:microsoft.com/office/officeart/2005/8/layout/hierarchy4"/>
    <dgm:cxn modelId="{0561E60D-D33E-4B26-A9A6-14949E2E295F}" type="presParOf" srcId="{B74154C5-AFFE-498C-8E4C-911D7456AC97}" destId="{CCF4CAB0-B314-45C6-BA0F-FA42D6099C32}" srcOrd="2" destOrd="0" presId="urn:microsoft.com/office/officeart/2005/8/layout/hierarchy4"/>
    <dgm:cxn modelId="{EAEB94A6-13ED-4FA8-A184-E1040E15DB44}" type="presParOf" srcId="{CCF4CAB0-B314-45C6-BA0F-FA42D6099C32}" destId="{323CC5F8-DD9A-4CA9-9489-17C1C65C5E48}" srcOrd="0" destOrd="0" presId="urn:microsoft.com/office/officeart/2005/8/layout/hierarchy4"/>
    <dgm:cxn modelId="{9291459B-E208-47BA-A00D-3CD8FF4CDEB5}" type="presParOf" srcId="{CCF4CAB0-B314-45C6-BA0F-FA42D6099C32}" destId="{73ADC3A7-735D-4031-99F5-C8ED1F2AFEFE}" srcOrd="1" destOrd="0" presId="urn:microsoft.com/office/officeart/2005/8/layout/hierarchy4"/>
    <dgm:cxn modelId="{CFFEADAE-CA58-4152-9A4A-FC163CF1E22D}" type="presParOf" srcId="{CCF4CAB0-B314-45C6-BA0F-FA42D6099C32}" destId="{8738429F-BC0B-419F-B392-CBC141738275}" srcOrd="2" destOrd="0" presId="urn:microsoft.com/office/officeart/2005/8/layout/hierarchy4"/>
    <dgm:cxn modelId="{9458B487-1EF0-4A7D-A446-EA8232A37521}" type="presParOf" srcId="{8738429F-BC0B-419F-B392-CBC141738275}" destId="{9FD29ADD-C264-41EA-83BB-39044C59A999}" srcOrd="0" destOrd="0" presId="urn:microsoft.com/office/officeart/2005/8/layout/hierarchy4"/>
    <dgm:cxn modelId="{9CC52A50-DBFB-489D-B0B1-733D58CFF558}" type="presParOf" srcId="{9FD29ADD-C264-41EA-83BB-39044C59A999}" destId="{D16AEDF1-8DC8-4754-8E28-3C779D33FF32}" srcOrd="0" destOrd="0" presId="urn:microsoft.com/office/officeart/2005/8/layout/hierarchy4"/>
    <dgm:cxn modelId="{18F2D382-861A-48BA-A5F0-3DC50CAAA609}" type="presParOf" srcId="{9FD29ADD-C264-41EA-83BB-39044C59A999}" destId="{B237C3CF-44FA-439D-BF80-EB83B4B80930}" srcOrd="1" destOrd="0" presId="urn:microsoft.com/office/officeart/2005/8/layout/hierarchy4"/>
    <dgm:cxn modelId="{6DBC433D-F97F-4862-A0D8-16E3571B509E}" type="presParOf" srcId="{9FD29ADD-C264-41EA-83BB-39044C59A999}" destId="{66CCB52F-4F26-41EB-9B9F-7320DEC87F6A}" srcOrd="2" destOrd="0" presId="urn:microsoft.com/office/officeart/2005/8/layout/hierarchy4"/>
    <dgm:cxn modelId="{A2B7DBE2-74E7-4626-B892-CA4D1BAC2ABD}" type="presParOf" srcId="{66CCB52F-4F26-41EB-9B9F-7320DEC87F6A}" destId="{FDDE1BF6-990F-47F4-8210-8C9D7681D038}" srcOrd="0" destOrd="0" presId="urn:microsoft.com/office/officeart/2005/8/layout/hierarchy4"/>
    <dgm:cxn modelId="{86A0CC8D-D44A-4996-8F88-C6A2B9B711D8}" type="presParOf" srcId="{FDDE1BF6-990F-47F4-8210-8C9D7681D038}" destId="{9F4F743B-0A49-4591-B454-1388471C090F}" srcOrd="0" destOrd="0" presId="urn:microsoft.com/office/officeart/2005/8/layout/hierarchy4"/>
    <dgm:cxn modelId="{22F03351-B38F-4E67-A6BA-BEAF7ECA31A4}" type="presParOf" srcId="{FDDE1BF6-990F-47F4-8210-8C9D7681D038}" destId="{2905A11F-B082-43CC-9610-AC63AB150F75}" srcOrd="1" destOrd="0" presId="urn:microsoft.com/office/officeart/2005/8/layout/hierarchy4"/>
    <dgm:cxn modelId="{1EA425CF-1784-4E6F-AB5D-2EAE3B1A5309}" type="presParOf" srcId="{FDDE1BF6-990F-47F4-8210-8C9D7681D038}" destId="{AC1F6187-65A1-49ED-8F08-D80B3943A512}" srcOrd="2" destOrd="0" presId="urn:microsoft.com/office/officeart/2005/8/layout/hierarchy4"/>
    <dgm:cxn modelId="{78CD0C00-6836-42B1-8023-CDC511DEBEB4}" type="presParOf" srcId="{AC1F6187-65A1-49ED-8F08-D80B3943A512}" destId="{368C54EA-F6EF-49F2-A3E2-2BEDF8F30CD2}" srcOrd="0" destOrd="0" presId="urn:microsoft.com/office/officeart/2005/8/layout/hierarchy4"/>
    <dgm:cxn modelId="{44CB59F6-EAC1-41D9-AB68-3CB8A18AC61F}" type="presParOf" srcId="{368C54EA-F6EF-49F2-A3E2-2BEDF8F30CD2}" destId="{D5B6352D-FF92-41CE-9AE9-791A0A1318AC}" srcOrd="0" destOrd="0" presId="urn:microsoft.com/office/officeart/2005/8/layout/hierarchy4"/>
    <dgm:cxn modelId="{E97660DA-542C-40B5-BC14-CEA9B514AB16}" type="presParOf" srcId="{368C54EA-F6EF-49F2-A3E2-2BEDF8F30CD2}" destId="{E34037C1-889E-42BD-A442-8E4CC638BCE9}" srcOrd="1" destOrd="0" presId="urn:microsoft.com/office/officeart/2005/8/layout/hierarchy4"/>
    <dgm:cxn modelId="{7137852E-4877-49CF-9731-658E3B5CA0CA}" type="presParOf" srcId="{368C54EA-F6EF-49F2-A3E2-2BEDF8F30CD2}" destId="{48A9AF47-B978-441C-BFD6-5F3546DDF9EC}" srcOrd="2" destOrd="0" presId="urn:microsoft.com/office/officeart/2005/8/layout/hierarchy4"/>
    <dgm:cxn modelId="{482C68D6-FDC6-4099-9045-A8E6F0E81DF8}" type="presParOf" srcId="{48A9AF47-B978-441C-BFD6-5F3546DDF9EC}" destId="{38C3B029-8004-4C0E-894E-A479769F14F7}" srcOrd="0" destOrd="0" presId="urn:microsoft.com/office/officeart/2005/8/layout/hierarchy4"/>
    <dgm:cxn modelId="{863D2C8A-8604-4F81-87AE-43D453E22F2D}" type="presParOf" srcId="{38C3B029-8004-4C0E-894E-A479769F14F7}" destId="{B95FD06E-3459-4C8E-9DAD-747A06456BC3}" srcOrd="0" destOrd="0" presId="urn:microsoft.com/office/officeart/2005/8/layout/hierarchy4"/>
    <dgm:cxn modelId="{B8423EC1-7647-4DFA-98E0-2A2DDD706DE5}" type="presParOf" srcId="{38C3B029-8004-4C0E-894E-A479769F14F7}" destId="{CBA88C0B-0969-4643-900C-518935FD5712}" srcOrd="1" destOrd="0" presId="urn:microsoft.com/office/officeart/2005/8/layout/hierarchy4"/>
    <dgm:cxn modelId="{681A7091-1A68-4B0D-8E6F-73E88DDC11EC}" type="presParOf" srcId="{B74154C5-AFFE-498C-8E4C-911D7456AC97}" destId="{7B6F7E36-0CE6-4414-B149-8E503A61AE8B}" srcOrd="3" destOrd="0" presId="urn:microsoft.com/office/officeart/2005/8/layout/hierarchy4"/>
    <dgm:cxn modelId="{EDB34E08-4687-45E7-9646-721569E6667D}" type="presParOf" srcId="{B74154C5-AFFE-498C-8E4C-911D7456AC97}" destId="{CED5A6B3-02EB-4107-8090-C416E62CE690}" srcOrd="4" destOrd="0" presId="urn:microsoft.com/office/officeart/2005/8/layout/hierarchy4"/>
    <dgm:cxn modelId="{EBA438A0-6F01-4067-A21F-4B9CCA97DDBD}" type="presParOf" srcId="{CED5A6B3-02EB-4107-8090-C416E62CE690}" destId="{17BEF634-B062-4224-A339-6B9FE60DABC1}" srcOrd="0" destOrd="0" presId="urn:microsoft.com/office/officeart/2005/8/layout/hierarchy4"/>
    <dgm:cxn modelId="{05756274-4DA9-40B9-912C-AE5CAC92ABF6}" type="presParOf" srcId="{CED5A6B3-02EB-4107-8090-C416E62CE690}" destId="{0AE0F936-9DAB-4D2E-B304-BD9B51590CFF}" srcOrd="1" destOrd="0" presId="urn:microsoft.com/office/officeart/2005/8/layout/hierarchy4"/>
    <dgm:cxn modelId="{5640DBC7-71BE-4E35-A66C-71D1585C15CA}" type="presParOf" srcId="{CED5A6B3-02EB-4107-8090-C416E62CE690}" destId="{BBFC455E-02D2-46BD-AB66-CD8DE75BE6E5}" srcOrd="2" destOrd="0" presId="urn:microsoft.com/office/officeart/2005/8/layout/hierarchy4"/>
    <dgm:cxn modelId="{BE81B98C-2462-47C7-BF22-D427216AD91D}" type="presParOf" srcId="{BBFC455E-02D2-46BD-AB66-CD8DE75BE6E5}" destId="{113415A5-E91F-4FE8-9BF8-30244626B0BF}" srcOrd="0" destOrd="0" presId="urn:microsoft.com/office/officeart/2005/8/layout/hierarchy4"/>
    <dgm:cxn modelId="{3FC2B5AF-A31F-4515-9F85-095A2D4C22F0}" type="presParOf" srcId="{113415A5-E91F-4FE8-9BF8-30244626B0BF}" destId="{98728C6C-700D-4AF5-919D-571D1B1C73D6}" srcOrd="0" destOrd="0" presId="urn:microsoft.com/office/officeart/2005/8/layout/hierarchy4"/>
    <dgm:cxn modelId="{25CEB592-1043-4230-8D1B-A7B04FD58563}" type="presParOf" srcId="{113415A5-E91F-4FE8-9BF8-30244626B0BF}" destId="{7DA4393A-B616-4187-9FD5-5855AF709139}" srcOrd="1" destOrd="0" presId="urn:microsoft.com/office/officeart/2005/8/layout/hierarchy4"/>
    <dgm:cxn modelId="{7E020F61-319B-4764-B4C2-31E8E3FCFE61}" type="presParOf" srcId="{113415A5-E91F-4FE8-9BF8-30244626B0BF}" destId="{5DBF41F9-76A7-4B1D-8947-AD1CA93918D7}" srcOrd="2" destOrd="0" presId="urn:microsoft.com/office/officeart/2005/8/layout/hierarchy4"/>
    <dgm:cxn modelId="{00013B60-538F-4792-BD79-1BEEA3ED7E95}" type="presParOf" srcId="{5DBF41F9-76A7-4B1D-8947-AD1CA93918D7}" destId="{AE066C26-0F89-4F74-8EEE-568A145904EB}" srcOrd="0" destOrd="0" presId="urn:microsoft.com/office/officeart/2005/8/layout/hierarchy4"/>
    <dgm:cxn modelId="{9BE9BF28-5D6E-4827-81D4-9F89FB533D62}" type="presParOf" srcId="{AE066C26-0F89-4F74-8EEE-568A145904EB}" destId="{8A4A9CFA-AEA9-4F05-83EE-AD7DC19C36EB}" srcOrd="0" destOrd="0" presId="urn:microsoft.com/office/officeart/2005/8/layout/hierarchy4"/>
    <dgm:cxn modelId="{63421AE5-CDFF-47C6-B104-3BCA9501F0AC}" type="presParOf" srcId="{AE066C26-0F89-4F74-8EEE-568A145904EB}" destId="{895BD70D-9B23-4D1F-955D-1C23DF0F0579}" srcOrd="1" destOrd="0" presId="urn:microsoft.com/office/officeart/2005/8/layout/hierarchy4"/>
    <dgm:cxn modelId="{B822ACC7-22F8-4140-BC50-DF205A8FDE96}" type="presParOf" srcId="{AE066C26-0F89-4F74-8EEE-568A145904EB}" destId="{74FFA38C-DB40-401A-8BBA-313CB5741F28}" srcOrd="2" destOrd="0" presId="urn:microsoft.com/office/officeart/2005/8/layout/hierarchy4"/>
    <dgm:cxn modelId="{2CDB6454-C734-410F-B6AA-76C78DDBD888}" type="presParOf" srcId="{74FFA38C-DB40-401A-8BBA-313CB5741F28}" destId="{0149EBE6-AA59-4F78-AF18-137F8047AB47}" srcOrd="0" destOrd="0" presId="urn:microsoft.com/office/officeart/2005/8/layout/hierarchy4"/>
    <dgm:cxn modelId="{15D9BF7C-7BC7-4D2F-88E4-BB17867283C9}" type="presParOf" srcId="{0149EBE6-AA59-4F78-AF18-137F8047AB47}" destId="{14BABD28-5047-47A3-A701-B7AFBBE28819}" srcOrd="0" destOrd="0" presId="urn:microsoft.com/office/officeart/2005/8/layout/hierarchy4"/>
    <dgm:cxn modelId="{E1A74A46-8D6D-4C12-88E4-372BDE492EAA}" type="presParOf" srcId="{0149EBE6-AA59-4F78-AF18-137F8047AB47}" destId="{3F489D25-51FA-4C91-9DDF-6BA1DB51256D}" srcOrd="1" destOrd="0" presId="urn:microsoft.com/office/officeart/2005/8/layout/hierarchy4"/>
    <dgm:cxn modelId="{A8E948FA-CBC4-4A48-90F3-7731BEB8075E}" type="presParOf" srcId="{0149EBE6-AA59-4F78-AF18-137F8047AB47}" destId="{D0D594F6-8533-4A50-8AE7-20755C3BFFA9}" srcOrd="2" destOrd="0" presId="urn:microsoft.com/office/officeart/2005/8/layout/hierarchy4"/>
    <dgm:cxn modelId="{4FEC73F9-81E5-43B9-823A-68BDEFBF9F15}" type="presParOf" srcId="{D0D594F6-8533-4A50-8AE7-20755C3BFFA9}" destId="{25C7D557-F0AE-4C4E-8B80-BC2468777DC6}" srcOrd="0" destOrd="0" presId="urn:microsoft.com/office/officeart/2005/8/layout/hierarchy4"/>
    <dgm:cxn modelId="{4BCA4522-AA02-4753-8D7E-017F00531EB4}" type="presParOf" srcId="{25C7D557-F0AE-4C4E-8B80-BC2468777DC6}" destId="{8E7E2D4A-62E6-4A23-A5DD-552A63903B64}" srcOrd="0" destOrd="0" presId="urn:microsoft.com/office/officeart/2005/8/layout/hierarchy4"/>
    <dgm:cxn modelId="{1A92B536-255E-4BC1-8600-3D2787192CDA}" type="presParOf" srcId="{25C7D557-F0AE-4C4E-8B80-BC2468777DC6}" destId="{B338BAF6-59FE-4215-B697-18ED9B1E550D}" srcOrd="1" destOrd="0" presId="urn:microsoft.com/office/officeart/2005/8/layout/hierarchy4"/>
    <dgm:cxn modelId="{8CA6CEAE-CF4B-488F-B6A9-8E997F3D6F35}" type="presParOf" srcId="{B74154C5-AFFE-498C-8E4C-911D7456AC97}" destId="{D6DE1B68-BA27-4C5F-BA2F-04D24F9110D5}" srcOrd="5" destOrd="0" presId="urn:microsoft.com/office/officeart/2005/8/layout/hierarchy4"/>
    <dgm:cxn modelId="{D0BDB4F2-D9B3-469D-90E7-9531FD5935A2}" type="presParOf" srcId="{B74154C5-AFFE-498C-8E4C-911D7456AC97}" destId="{22BDFE06-8D1B-4C76-8FF0-2DABD4B35522}" srcOrd="6" destOrd="0" presId="urn:microsoft.com/office/officeart/2005/8/layout/hierarchy4"/>
    <dgm:cxn modelId="{490934BD-2B20-4AC8-8790-4ED806C4DD0E}" type="presParOf" srcId="{22BDFE06-8D1B-4C76-8FF0-2DABD4B35522}" destId="{576C6983-4618-426C-8177-DEA9FE3AC4EB}" srcOrd="0" destOrd="0" presId="urn:microsoft.com/office/officeart/2005/8/layout/hierarchy4"/>
    <dgm:cxn modelId="{AA96ECED-2EA8-4E0F-835C-5732D780DB2F}" type="presParOf" srcId="{22BDFE06-8D1B-4C76-8FF0-2DABD4B35522}" destId="{498D5BED-6816-45E0-A418-8DCFF49902AF}" srcOrd="1" destOrd="0" presId="urn:microsoft.com/office/officeart/2005/8/layout/hierarchy4"/>
    <dgm:cxn modelId="{84C92309-F9BE-4A76-8533-9E8615B25F85}" type="presParOf" srcId="{22BDFE06-8D1B-4C76-8FF0-2DABD4B35522}" destId="{508A389B-C0F5-43D4-BD46-7C9F058EB2F7}" srcOrd="2" destOrd="0" presId="urn:microsoft.com/office/officeart/2005/8/layout/hierarchy4"/>
    <dgm:cxn modelId="{E1DDA656-7A02-4C84-B333-E44BC8E0757E}" type="presParOf" srcId="{508A389B-C0F5-43D4-BD46-7C9F058EB2F7}" destId="{4BE30B0A-6BC4-4384-8F26-09633F1C2F67}" srcOrd="0" destOrd="0" presId="urn:microsoft.com/office/officeart/2005/8/layout/hierarchy4"/>
    <dgm:cxn modelId="{0A990B64-B1BD-4C4D-9902-AC3A345CF14C}" type="presParOf" srcId="{4BE30B0A-6BC4-4384-8F26-09633F1C2F67}" destId="{C1736FFF-D3A9-461C-843A-75D86022B9DC}" srcOrd="0" destOrd="0" presId="urn:microsoft.com/office/officeart/2005/8/layout/hierarchy4"/>
    <dgm:cxn modelId="{AB10A845-D724-48F9-9063-67ECF9963587}" type="presParOf" srcId="{4BE30B0A-6BC4-4384-8F26-09633F1C2F67}" destId="{45FD02FA-D649-4107-81C7-BA7596601166}" srcOrd="1" destOrd="0" presId="urn:microsoft.com/office/officeart/2005/8/layout/hierarchy4"/>
    <dgm:cxn modelId="{AE9AECD6-457C-422C-AB4C-29F65EF74DAC}" type="presParOf" srcId="{4BE30B0A-6BC4-4384-8F26-09633F1C2F67}" destId="{62BDDD9A-D02D-4EC9-9A51-1238D67179B7}" srcOrd="2" destOrd="0" presId="urn:microsoft.com/office/officeart/2005/8/layout/hierarchy4"/>
    <dgm:cxn modelId="{8C248706-56C9-4FB6-99FE-CF9DA3E4BABC}" type="presParOf" srcId="{62BDDD9A-D02D-4EC9-9A51-1238D67179B7}" destId="{244A4C12-9192-4253-93E3-A0FF0E338196}" srcOrd="0" destOrd="0" presId="urn:microsoft.com/office/officeart/2005/8/layout/hierarchy4"/>
    <dgm:cxn modelId="{079DF85C-FB95-4EFF-993E-4754559B2A06}" type="presParOf" srcId="{244A4C12-9192-4253-93E3-A0FF0E338196}" destId="{33D6FFE4-E349-423D-A7F1-8E1A49A29AC4}" srcOrd="0" destOrd="0" presId="urn:microsoft.com/office/officeart/2005/8/layout/hierarchy4"/>
    <dgm:cxn modelId="{450F3415-DE97-4CB7-8C23-45C3910D35AE}" type="presParOf" srcId="{244A4C12-9192-4253-93E3-A0FF0E338196}" destId="{43C3D53A-843E-4C4F-9A60-8FB58F11DD4E}" srcOrd="1" destOrd="0" presId="urn:microsoft.com/office/officeart/2005/8/layout/hierarchy4"/>
    <dgm:cxn modelId="{76BA6D9C-379E-48E0-AE3B-D8550B67C0FB}" type="presParOf" srcId="{244A4C12-9192-4253-93E3-A0FF0E338196}" destId="{6E5BFFB0-6E2B-4011-9640-F6BAB03B9ADF}" srcOrd="2" destOrd="0" presId="urn:microsoft.com/office/officeart/2005/8/layout/hierarchy4"/>
    <dgm:cxn modelId="{4EB78BBC-2DDC-4ACA-9D00-CF7792E7323D}" type="presParOf" srcId="{6E5BFFB0-6E2B-4011-9640-F6BAB03B9ADF}" destId="{FF422C5A-2F9A-4C9D-854E-BFC785439DEC}" srcOrd="0" destOrd="0" presId="urn:microsoft.com/office/officeart/2005/8/layout/hierarchy4"/>
    <dgm:cxn modelId="{CA9E5D92-FA75-4760-9F46-0EA238D8B117}" type="presParOf" srcId="{FF422C5A-2F9A-4C9D-854E-BFC785439DEC}" destId="{C586111C-58B6-40AF-8D8A-60EE680572BA}" srcOrd="0" destOrd="0" presId="urn:microsoft.com/office/officeart/2005/8/layout/hierarchy4"/>
    <dgm:cxn modelId="{0B282FC8-3DCF-41CE-8E83-DA46BD9D77F2}" type="presParOf" srcId="{FF422C5A-2F9A-4C9D-854E-BFC785439DEC}" destId="{A0E0AB26-1DEA-4D08-AD62-8A7E0816A59C}" srcOrd="1" destOrd="0" presId="urn:microsoft.com/office/officeart/2005/8/layout/hierarchy4"/>
    <dgm:cxn modelId="{EDA27B3B-021E-407D-B67C-99D27A1FF692}" type="presParOf" srcId="{FF422C5A-2F9A-4C9D-854E-BFC785439DEC}" destId="{FFF447F9-BACE-4B19-B5DF-5D71FE61C4DC}" srcOrd="2" destOrd="0" presId="urn:microsoft.com/office/officeart/2005/8/layout/hierarchy4"/>
    <dgm:cxn modelId="{E348E162-134E-4CD9-8ED0-5F3FE1BCFD6D}" type="presParOf" srcId="{FFF447F9-BACE-4B19-B5DF-5D71FE61C4DC}" destId="{5106FDE3-AC3E-4615-8C4F-829EABC2C26C}" srcOrd="0" destOrd="0" presId="urn:microsoft.com/office/officeart/2005/8/layout/hierarchy4"/>
    <dgm:cxn modelId="{E1E4CDA9-1F51-4AD7-9FBF-23AAAFF8ADB1}" type="presParOf" srcId="{5106FDE3-AC3E-4615-8C4F-829EABC2C26C}" destId="{41590EE3-70B4-4E0E-8D44-18EF1FD97F2E}" srcOrd="0" destOrd="0" presId="urn:microsoft.com/office/officeart/2005/8/layout/hierarchy4"/>
    <dgm:cxn modelId="{71CE117A-75EC-4390-A1A2-8622AE2DBE69}" type="presParOf" srcId="{5106FDE3-AC3E-4615-8C4F-829EABC2C26C}" destId="{D1A4E4BA-FB74-44DD-88E4-672303AAC4FA}" srcOrd="1" destOrd="0" presId="urn:microsoft.com/office/officeart/2005/8/layout/hierarchy4"/>
    <dgm:cxn modelId="{21530E38-8B12-41C4-B2A2-53C10836112F}" type="presParOf" srcId="{B74154C5-AFFE-498C-8E4C-911D7456AC97}" destId="{6CD99F49-4894-4355-9651-6C148EE7C226}" srcOrd="7" destOrd="0" presId="urn:microsoft.com/office/officeart/2005/8/layout/hierarchy4"/>
    <dgm:cxn modelId="{5C0C74E3-4F58-4767-9248-FE8A5727F1F7}" type="presParOf" srcId="{B74154C5-AFFE-498C-8E4C-911D7456AC97}" destId="{4F48FE77-27F3-4033-8C5B-AC8E373FD387}" srcOrd="8" destOrd="0" presId="urn:microsoft.com/office/officeart/2005/8/layout/hierarchy4"/>
    <dgm:cxn modelId="{BD8F7800-98AF-4AA3-97D2-41F535D083E7}" type="presParOf" srcId="{4F48FE77-27F3-4033-8C5B-AC8E373FD387}" destId="{193AF1A0-23ED-404D-B43B-80D15E65A410}" srcOrd="0" destOrd="0" presId="urn:microsoft.com/office/officeart/2005/8/layout/hierarchy4"/>
    <dgm:cxn modelId="{1390FAAA-8F98-44E8-BF61-7AAD5BC0CF00}" type="presParOf" srcId="{4F48FE77-27F3-4033-8C5B-AC8E373FD387}" destId="{CDC2BB3E-C155-4E6C-AD50-0A7809C9DABD}" srcOrd="1" destOrd="0" presId="urn:microsoft.com/office/officeart/2005/8/layout/hierarchy4"/>
    <dgm:cxn modelId="{E4D213EA-27E9-42FA-B70A-AD4A1BE3990C}" type="presParOf" srcId="{4F48FE77-27F3-4033-8C5B-AC8E373FD387}" destId="{D576AA7A-3F47-4F3E-BA90-501C10DD0C1A}" srcOrd="2" destOrd="0" presId="urn:microsoft.com/office/officeart/2005/8/layout/hierarchy4"/>
    <dgm:cxn modelId="{C0A8C073-77A8-4563-824E-429E6FC351A9}" type="presParOf" srcId="{D576AA7A-3F47-4F3E-BA90-501C10DD0C1A}" destId="{17F37E67-7655-43EF-93BC-C9C3C7172D65}" srcOrd="0" destOrd="0" presId="urn:microsoft.com/office/officeart/2005/8/layout/hierarchy4"/>
    <dgm:cxn modelId="{44CE02CA-3ACD-4734-B1B0-77F45BD949AD}" type="presParOf" srcId="{17F37E67-7655-43EF-93BC-C9C3C7172D65}" destId="{F3B5322E-94F3-4466-80D5-D358770C0DF6}" srcOrd="0" destOrd="0" presId="urn:microsoft.com/office/officeart/2005/8/layout/hierarchy4"/>
    <dgm:cxn modelId="{C53E74D1-0E80-40A2-9D84-F7CFEEE35BD1}" type="presParOf" srcId="{17F37E67-7655-43EF-93BC-C9C3C7172D65}" destId="{159E3035-A62E-40EF-80DF-B7126C16745E}" srcOrd="1" destOrd="0" presId="urn:microsoft.com/office/officeart/2005/8/layout/hierarchy4"/>
    <dgm:cxn modelId="{45A3FE89-49E0-420D-9464-7C0BAC2BBF11}" type="presParOf" srcId="{17F37E67-7655-43EF-93BC-C9C3C7172D65}" destId="{14571BD4-F072-46BA-8E3C-906CCCBE25E6}" srcOrd="2" destOrd="0" presId="urn:microsoft.com/office/officeart/2005/8/layout/hierarchy4"/>
    <dgm:cxn modelId="{0E7130C1-DE14-46EE-A1D0-4A16E84BE778}" type="presParOf" srcId="{14571BD4-F072-46BA-8E3C-906CCCBE25E6}" destId="{6DA4B553-21D8-4BFB-85CA-4C9CD02E256D}" srcOrd="0" destOrd="0" presId="urn:microsoft.com/office/officeart/2005/8/layout/hierarchy4"/>
    <dgm:cxn modelId="{8FC5C9D4-B047-436B-ABD5-44414BA11AAC}" type="presParOf" srcId="{6DA4B553-21D8-4BFB-85CA-4C9CD02E256D}" destId="{1471F0D5-1CEF-4861-B1DB-670006490346}" srcOrd="0" destOrd="0" presId="urn:microsoft.com/office/officeart/2005/8/layout/hierarchy4"/>
    <dgm:cxn modelId="{F071D3D6-B126-4CEC-BC8B-E7541EB14B13}" type="presParOf" srcId="{6DA4B553-21D8-4BFB-85CA-4C9CD02E256D}" destId="{3821A5C8-7A3F-4553-8F31-7CCCF6F088D2}" srcOrd="1" destOrd="0" presId="urn:microsoft.com/office/officeart/2005/8/layout/hierarchy4"/>
    <dgm:cxn modelId="{B3808F4D-58B7-4B7B-9615-98429AC73737}" type="presParOf" srcId="{6DA4B553-21D8-4BFB-85CA-4C9CD02E256D}" destId="{6AAAE4B5-51BB-482B-82A8-6BE839C7D213}" srcOrd="2" destOrd="0" presId="urn:microsoft.com/office/officeart/2005/8/layout/hierarchy4"/>
    <dgm:cxn modelId="{60C7EBD9-886A-4153-BD5B-4939F70A07F4}" type="presParOf" srcId="{6AAAE4B5-51BB-482B-82A8-6BE839C7D213}" destId="{C3CA8236-66C4-4F60-A09B-A74265991709}" srcOrd="0" destOrd="0" presId="urn:microsoft.com/office/officeart/2005/8/layout/hierarchy4"/>
    <dgm:cxn modelId="{99C98B13-FB92-49B5-BF60-1FC769D9D3D1}" type="presParOf" srcId="{C3CA8236-66C4-4F60-A09B-A74265991709}" destId="{9C976C3E-C117-449A-9F5E-BBA1CAD42735}" srcOrd="0" destOrd="0" presId="urn:microsoft.com/office/officeart/2005/8/layout/hierarchy4"/>
    <dgm:cxn modelId="{52136D6D-6CB8-4A42-A593-5B7A02F079AE}" type="presParOf" srcId="{C3CA8236-66C4-4F60-A09B-A74265991709}" destId="{D9279483-B747-477E-9977-246A3A8F0516}" srcOrd="1" destOrd="0" presId="urn:microsoft.com/office/officeart/2005/8/layout/hierarchy4"/>
    <dgm:cxn modelId="{FBDAAEED-03E0-4582-A120-EFDC5D2785C8}" type="presParOf" srcId="{C3CA8236-66C4-4F60-A09B-A74265991709}" destId="{7C7A83D4-CACE-4C9C-AE94-D45F42C26A10}" srcOrd="2" destOrd="0" presId="urn:microsoft.com/office/officeart/2005/8/layout/hierarchy4"/>
    <dgm:cxn modelId="{A52784C9-6972-4C78-BDB0-00AFBCFFBCE1}" type="presParOf" srcId="{7C7A83D4-CACE-4C9C-AE94-D45F42C26A10}" destId="{F867E05A-772E-4414-9EA9-F23D7F7D5DA6}" srcOrd="0" destOrd="0" presId="urn:microsoft.com/office/officeart/2005/8/layout/hierarchy4"/>
    <dgm:cxn modelId="{66DFE30E-ECD4-4A9A-A6BB-47201C24234E}" type="presParOf" srcId="{F867E05A-772E-4414-9EA9-F23D7F7D5DA6}" destId="{C47C4C9C-EC31-4858-BCB3-BF288E46C270}" srcOrd="0" destOrd="0" presId="urn:microsoft.com/office/officeart/2005/8/layout/hierarchy4"/>
    <dgm:cxn modelId="{C02D851C-8245-49D8-9251-1ABC20298B36}" type="presParOf" srcId="{F867E05A-772E-4414-9EA9-F23D7F7D5DA6}" destId="{3F2D7F1A-F12B-4816-A15A-2FF1287EFA1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59976-64CC-4537-8D8E-B8FCC07D4A56}" type="doc">
      <dgm:prSet loTypeId="urn:microsoft.com/office/officeart/2005/8/layout/cycle8" loCatId="cycle" qsTypeId="urn:microsoft.com/office/officeart/2005/8/quickstyle/simple5" qsCatId="simple" csTypeId="urn:microsoft.com/office/officeart/2005/8/colors/colorful1#1" csCatId="colorful" phldr="1"/>
      <dgm:spPr/>
    </dgm:pt>
    <dgm:pt modelId="{67C479B8-79CB-4E3C-AF4B-51F99AF1F0F6}">
      <dgm:prSet phldrT="[Текст]" custT="1"/>
      <dgm:spPr/>
      <dgm:t>
        <a:bodyPr/>
        <a:lstStyle/>
        <a:p>
          <a:pPr algn="r"/>
          <a:endParaRPr lang="ru-RU" sz="1400" b="1" dirty="0" smtClean="0">
            <a:latin typeface="Times New Roman" panose="02020603050405020304" pitchFamily="18" charset="0"/>
            <a:cs typeface="Times New Roman" panose="02020603050405020304" pitchFamily="18" charset="0"/>
          </a:endParaRPr>
        </a:p>
        <a:p>
          <a:pPr algn="r"/>
          <a:r>
            <a:rPr lang="ru-RU" sz="1400" b="1" dirty="0" smtClean="0">
              <a:latin typeface="Times New Roman" panose="02020603050405020304" pitchFamily="18" charset="0"/>
              <a:cs typeface="Times New Roman" panose="02020603050405020304" pitchFamily="18" charset="0"/>
            </a:rPr>
            <a:t>Утверждение отчета об исполнении бюджета предыдущего года</a:t>
          </a:r>
          <a:endParaRPr lang="ru-RU" sz="1400" b="1" dirty="0">
            <a:latin typeface="Times New Roman" panose="02020603050405020304" pitchFamily="18" charset="0"/>
            <a:cs typeface="Times New Roman" panose="02020603050405020304" pitchFamily="18" charset="0"/>
          </a:endParaRPr>
        </a:p>
      </dgm:t>
    </dgm:pt>
    <dgm:pt modelId="{96F7D31E-F01D-4D75-ADAF-0C5EE9D7676C}" type="parTrans" cxnId="{16F9D93B-ACDB-49A4-AE4B-5143EA88A525}">
      <dgm:prSet/>
      <dgm:spPr/>
      <dgm:t>
        <a:bodyPr/>
        <a:lstStyle/>
        <a:p>
          <a:endParaRPr lang="ru-RU" b="1">
            <a:latin typeface="Times New Roman" panose="02020603050405020304" pitchFamily="18" charset="0"/>
            <a:cs typeface="Times New Roman" panose="02020603050405020304" pitchFamily="18" charset="0"/>
          </a:endParaRPr>
        </a:p>
      </dgm:t>
    </dgm:pt>
    <dgm:pt modelId="{FA7967A1-D43F-457B-A04F-2D6451A2B03F}" type="sibTrans" cxnId="{16F9D93B-ACDB-49A4-AE4B-5143EA88A525}">
      <dgm:prSet/>
      <dgm:spPr/>
      <dgm:t>
        <a:bodyPr/>
        <a:lstStyle/>
        <a:p>
          <a:endParaRPr lang="ru-RU" b="1">
            <a:latin typeface="Times New Roman" panose="02020603050405020304" pitchFamily="18" charset="0"/>
            <a:cs typeface="Times New Roman" panose="02020603050405020304" pitchFamily="18" charset="0"/>
          </a:endParaRPr>
        </a:p>
      </dgm:t>
    </dgm:pt>
    <dgm:pt modelId="{804975CC-6CF4-47D1-BD0A-940EBDCA7574}">
      <dgm:prSet phldrT="[Текст]" custT="1"/>
      <dgm:spPr>
        <a:solidFill>
          <a:schemeClr val="accent2">
            <a:lumMod val="75000"/>
          </a:schemeClr>
        </a:solidFill>
      </dgm:spPr>
      <dgm:t>
        <a:bodyPr/>
        <a:lstStyle/>
        <a:p>
          <a:pPr algn="ctr"/>
          <a:endParaRPr lang="ru-RU" sz="1400" b="1" dirty="0" smtClean="0">
            <a:latin typeface="Times New Roman" panose="02020603050405020304" pitchFamily="18" charset="0"/>
            <a:cs typeface="Times New Roman" panose="02020603050405020304" pitchFamily="18" charset="0"/>
          </a:endParaRPr>
        </a:p>
        <a:p>
          <a:pPr algn="l"/>
          <a:r>
            <a:rPr lang="ru-RU" sz="1400" b="1" dirty="0" smtClean="0">
              <a:latin typeface="Times New Roman" panose="02020603050405020304" pitchFamily="18" charset="0"/>
              <a:cs typeface="Times New Roman" panose="02020603050405020304" pitchFamily="18" charset="0"/>
            </a:rPr>
            <a:t>Составление проекта бюджета очередного года</a:t>
          </a:r>
          <a:endParaRPr lang="ru-RU" sz="1400" b="1" dirty="0">
            <a:latin typeface="Times New Roman" panose="02020603050405020304" pitchFamily="18" charset="0"/>
            <a:cs typeface="Times New Roman" panose="02020603050405020304" pitchFamily="18" charset="0"/>
          </a:endParaRPr>
        </a:p>
      </dgm:t>
    </dgm:pt>
    <dgm:pt modelId="{0527C35E-81F7-466F-8D06-63A4EF65A333}" type="parTrans" cxnId="{4237B6ED-DDEE-42B2-8E43-820FA46C28A0}">
      <dgm:prSet/>
      <dgm:spPr/>
      <dgm:t>
        <a:bodyPr/>
        <a:lstStyle/>
        <a:p>
          <a:endParaRPr lang="ru-RU" b="1">
            <a:latin typeface="Times New Roman" panose="02020603050405020304" pitchFamily="18" charset="0"/>
            <a:cs typeface="Times New Roman" panose="02020603050405020304" pitchFamily="18" charset="0"/>
          </a:endParaRPr>
        </a:p>
      </dgm:t>
    </dgm:pt>
    <dgm:pt modelId="{76296FD6-98EC-4A51-B0AE-603F8E7D623D}" type="sibTrans" cxnId="{4237B6ED-DDEE-42B2-8E43-820FA46C28A0}">
      <dgm:prSet/>
      <dgm:spPr/>
      <dgm:t>
        <a:bodyPr/>
        <a:lstStyle/>
        <a:p>
          <a:endParaRPr lang="ru-RU" b="1">
            <a:latin typeface="Times New Roman" panose="02020603050405020304" pitchFamily="18" charset="0"/>
            <a:cs typeface="Times New Roman" panose="02020603050405020304" pitchFamily="18" charset="0"/>
          </a:endParaRPr>
        </a:p>
      </dgm:t>
    </dgm:pt>
    <dgm:pt modelId="{DB9137E0-04C3-41DD-92EF-B909727F1245}">
      <dgm:prSet phldrT="[Текст]" custT="1"/>
      <dgm:spPr/>
      <dgm:t>
        <a:bodyPr/>
        <a:lstStyle/>
        <a:p>
          <a:pPr algn="r"/>
          <a:r>
            <a:rPr lang="ru-RU" sz="1400" b="1" dirty="0" smtClean="0">
              <a:latin typeface="Times New Roman" panose="02020603050405020304" pitchFamily="18" charset="0"/>
              <a:cs typeface="Times New Roman" panose="02020603050405020304" pitchFamily="18" charset="0"/>
            </a:rPr>
            <a:t>Рассмотрение проекта бюджета очередного года</a:t>
          </a:r>
          <a:endParaRPr lang="ru-RU" sz="1400" b="1" dirty="0">
            <a:latin typeface="Times New Roman" panose="02020603050405020304" pitchFamily="18" charset="0"/>
            <a:cs typeface="Times New Roman" panose="02020603050405020304" pitchFamily="18" charset="0"/>
          </a:endParaRPr>
        </a:p>
      </dgm:t>
    </dgm:pt>
    <dgm:pt modelId="{9DB6A80E-7349-44E0-A016-93394582D131}" type="sibTrans" cxnId="{41F2AC8D-068A-4633-93B3-1F7CF042C6E9}">
      <dgm:prSet/>
      <dgm:spPr/>
      <dgm:t>
        <a:bodyPr/>
        <a:lstStyle/>
        <a:p>
          <a:endParaRPr lang="ru-RU" b="1">
            <a:latin typeface="Times New Roman" panose="02020603050405020304" pitchFamily="18" charset="0"/>
            <a:cs typeface="Times New Roman" panose="02020603050405020304" pitchFamily="18" charset="0"/>
          </a:endParaRPr>
        </a:p>
      </dgm:t>
    </dgm:pt>
    <dgm:pt modelId="{1CC5151F-53A8-4196-97AA-63386F8B9A90}" type="parTrans" cxnId="{41F2AC8D-068A-4633-93B3-1F7CF042C6E9}">
      <dgm:prSet/>
      <dgm:spPr/>
      <dgm:t>
        <a:bodyPr/>
        <a:lstStyle/>
        <a:p>
          <a:endParaRPr lang="ru-RU" b="1">
            <a:latin typeface="Times New Roman" panose="02020603050405020304" pitchFamily="18" charset="0"/>
            <a:cs typeface="Times New Roman" panose="02020603050405020304" pitchFamily="18" charset="0"/>
          </a:endParaRPr>
        </a:p>
      </dgm:t>
    </dgm:pt>
    <dgm:pt modelId="{17F76E49-923E-46CA-8364-D26CACBCD025}">
      <dgm:prSet phldrT="[Текст]" custT="1"/>
      <dgm:spPr/>
      <dgm:t>
        <a:bodyPr/>
        <a:lstStyle/>
        <a:p>
          <a:pPr algn="l"/>
          <a:r>
            <a:rPr lang="ru-RU" sz="1400" b="1" dirty="0" smtClean="0">
              <a:latin typeface="Times New Roman" panose="02020603050405020304" pitchFamily="18" charset="0"/>
              <a:cs typeface="Times New Roman" panose="02020603050405020304" pitchFamily="18" charset="0"/>
            </a:rPr>
            <a:t>Утверждение бюджета очередного года</a:t>
          </a:r>
          <a:endParaRPr lang="ru-RU" sz="1400" b="1" dirty="0">
            <a:latin typeface="Times New Roman" panose="02020603050405020304" pitchFamily="18" charset="0"/>
            <a:cs typeface="Times New Roman" panose="02020603050405020304" pitchFamily="18" charset="0"/>
          </a:endParaRPr>
        </a:p>
      </dgm:t>
    </dgm:pt>
    <dgm:pt modelId="{61273E43-A622-43E7-9F9E-013BA2AC3E56}" type="parTrans" cxnId="{10AC6F65-CFA1-4664-96BA-31E34285EC17}">
      <dgm:prSet/>
      <dgm:spPr/>
      <dgm:t>
        <a:bodyPr/>
        <a:lstStyle/>
        <a:p>
          <a:endParaRPr lang="ru-RU" b="1">
            <a:latin typeface="Times New Roman" panose="02020603050405020304" pitchFamily="18" charset="0"/>
            <a:cs typeface="Times New Roman" panose="02020603050405020304" pitchFamily="18" charset="0"/>
          </a:endParaRPr>
        </a:p>
      </dgm:t>
    </dgm:pt>
    <dgm:pt modelId="{482E5A08-8EA2-4BBB-B2AF-0AFA8970CC88}" type="sibTrans" cxnId="{10AC6F65-CFA1-4664-96BA-31E34285EC17}">
      <dgm:prSet/>
      <dgm:spPr/>
      <dgm:t>
        <a:bodyPr/>
        <a:lstStyle/>
        <a:p>
          <a:endParaRPr lang="ru-RU" b="1">
            <a:latin typeface="Times New Roman" panose="02020603050405020304" pitchFamily="18" charset="0"/>
            <a:cs typeface="Times New Roman" panose="02020603050405020304" pitchFamily="18" charset="0"/>
          </a:endParaRPr>
        </a:p>
      </dgm:t>
    </dgm:pt>
    <dgm:pt modelId="{ECB64474-2C4E-4705-AAF6-8050BAE96CFE}">
      <dgm:prSet phldrT="[Текст]" custT="1"/>
      <dgm:spPr/>
      <dgm:t>
        <a:bodyPr/>
        <a:lstStyle/>
        <a:p>
          <a:pPr algn="r"/>
          <a:r>
            <a:rPr lang="ru-RU" sz="1400" b="1" dirty="0" smtClean="0">
              <a:latin typeface="Times New Roman" panose="02020603050405020304" pitchFamily="18" charset="0"/>
              <a:cs typeface="Times New Roman" panose="02020603050405020304" pitchFamily="18" charset="0"/>
            </a:rPr>
            <a:t>Исполнение бюджета в текущем году</a:t>
          </a:r>
          <a:endParaRPr lang="ru-RU" sz="1400" b="1" dirty="0">
            <a:latin typeface="Times New Roman" panose="02020603050405020304" pitchFamily="18" charset="0"/>
            <a:cs typeface="Times New Roman" panose="02020603050405020304" pitchFamily="18" charset="0"/>
          </a:endParaRPr>
        </a:p>
      </dgm:t>
    </dgm:pt>
    <dgm:pt modelId="{711F63B3-9B13-4AE5-AE28-0F5E81D88C2B}" type="parTrans" cxnId="{F2AF6333-9F20-4262-A99D-D03480DC94AB}">
      <dgm:prSet/>
      <dgm:spPr/>
      <dgm:t>
        <a:bodyPr/>
        <a:lstStyle/>
        <a:p>
          <a:endParaRPr lang="ru-RU" b="1">
            <a:latin typeface="Times New Roman" panose="02020603050405020304" pitchFamily="18" charset="0"/>
            <a:cs typeface="Times New Roman" panose="02020603050405020304" pitchFamily="18" charset="0"/>
          </a:endParaRPr>
        </a:p>
      </dgm:t>
    </dgm:pt>
    <dgm:pt modelId="{3BD1F4B0-7453-454F-A14A-FE56C84337AB}" type="sibTrans" cxnId="{F2AF6333-9F20-4262-A99D-D03480DC94AB}">
      <dgm:prSet/>
      <dgm:spPr/>
      <dgm:t>
        <a:bodyPr/>
        <a:lstStyle/>
        <a:p>
          <a:endParaRPr lang="ru-RU" b="1">
            <a:latin typeface="Times New Roman" panose="02020603050405020304" pitchFamily="18" charset="0"/>
            <a:cs typeface="Times New Roman" panose="02020603050405020304" pitchFamily="18" charset="0"/>
          </a:endParaRPr>
        </a:p>
      </dgm:t>
    </dgm:pt>
    <dgm:pt modelId="{05E172B5-4C68-4BC9-815B-9E2AE5DDFB57}">
      <dgm:prSet phldrT="[Текст]" custT="1"/>
      <dgm:spPr/>
      <dgm:t>
        <a:bodyPr/>
        <a:lstStyle/>
        <a:p>
          <a:pPr algn="l"/>
          <a:r>
            <a:rPr lang="ru-RU" sz="1400" b="1" dirty="0" smtClean="0">
              <a:latin typeface="Times New Roman" panose="02020603050405020304" pitchFamily="18" charset="0"/>
              <a:cs typeface="Times New Roman" panose="02020603050405020304" pitchFamily="18" charset="0"/>
            </a:rPr>
            <a:t>Формирование отчета об исполнении бюджета предыдущего года</a:t>
          </a:r>
          <a:endParaRPr lang="ru-RU" sz="1400" b="1" dirty="0">
            <a:latin typeface="Times New Roman" panose="02020603050405020304" pitchFamily="18" charset="0"/>
            <a:cs typeface="Times New Roman" panose="02020603050405020304" pitchFamily="18" charset="0"/>
          </a:endParaRPr>
        </a:p>
      </dgm:t>
    </dgm:pt>
    <dgm:pt modelId="{C605A835-60BA-4E4C-A1B7-45FA8A0F045F}" type="parTrans" cxnId="{A55E5BAA-BC43-4D95-9614-81BFB1C2196C}">
      <dgm:prSet/>
      <dgm:spPr/>
      <dgm:t>
        <a:bodyPr/>
        <a:lstStyle/>
        <a:p>
          <a:endParaRPr lang="ru-RU" b="1">
            <a:latin typeface="Times New Roman" panose="02020603050405020304" pitchFamily="18" charset="0"/>
            <a:cs typeface="Times New Roman" panose="02020603050405020304" pitchFamily="18" charset="0"/>
          </a:endParaRPr>
        </a:p>
      </dgm:t>
    </dgm:pt>
    <dgm:pt modelId="{93A48A5E-E443-4EE8-BA17-BB2D05E5DCBA}" type="sibTrans" cxnId="{A55E5BAA-BC43-4D95-9614-81BFB1C2196C}">
      <dgm:prSet/>
      <dgm:spPr/>
      <dgm:t>
        <a:bodyPr/>
        <a:lstStyle/>
        <a:p>
          <a:endParaRPr lang="ru-RU" b="1">
            <a:latin typeface="Times New Roman" panose="02020603050405020304" pitchFamily="18" charset="0"/>
            <a:cs typeface="Times New Roman" panose="02020603050405020304" pitchFamily="18" charset="0"/>
          </a:endParaRPr>
        </a:p>
      </dgm:t>
    </dgm:pt>
    <dgm:pt modelId="{5A83CEAF-857D-4241-8103-98853D011D82}" type="pres">
      <dgm:prSet presAssocID="{0CC59976-64CC-4537-8D8E-B8FCC07D4A56}" presName="compositeShape" presStyleCnt="0">
        <dgm:presLayoutVars>
          <dgm:chMax val="7"/>
          <dgm:dir/>
          <dgm:resizeHandles val="exact"/>
        </dgm:presLayoutVars>
      </dgm:prSet>
      <dgm:spPr/>
    </dgm:pt>
    <dgm:pt modelId="{4AF62A4F-6281-44A9-8CCB-EC1D32ECC29E}" type="pres">
      <dgm:prSet presAssocID="{0CC59976-64CC-4537-8D8E-B8FCC07D4A56}" presName="wedge1" presStyleLbl="node1" presStyleIdx="0" presStyleCnt="6"/>
      <dgm:spPr/>
      <dgm:t>
        <a:bodyPr/>
        <a:lstStyle/>
        <a:p>
          <a:endParaRPr lang="ru-RU"/>
        </a:p>
      </dgm:t>
    </dgm:pt>
    <dgm:pt modelId="{0D278E1A-672D-4E79-A420-13FD6E1C6454}" type="pres">
      <dgm:prSet presAssocID="{0CC59976-64CC-4537-8D8E-B8FCC07D4A56}" presName="dummy1a" presStyleCnt="0"/>
      <dgm:spPr/>
    </dgm:pt>
    <dgm:pt modelId="{C0797E7B-9B21-424A-8FF5-3B0874FDD097}" type="pres">
      <dgm:prSet presAssocID="{0CC59976-64CC-4537-8D8E-B8FCC07D4A56}" presName="dummy1b" presStyleCnt="0"/>
      <dgm:spPr/>
    </dgm:pt>
    <dgm:pt modelId="{740B71DB-D616-4EF1-98F2-8EAEDB8665E1}" type="pres">
      <dgm:prSet presAssocID="{0CC59976-64CC-4537-8D8E-B8FCC07D4A56}" presName="wedge1Tx" presStyleLbl="node1" presStyleIdx="0" presStyleCnt="6">
        <dgm:presLayoutVars>
          <dgm:chMax val="0"/>
          <dgm:chPref val="0"/>
          <dgm:bulletEnabled val="1"/>
        </dgm:presLayoutVars>
      </dgm:prSet>
      <dgm:spPr/>
      <dgm:t>
        <a:bodyPr/>
        <a:lstStyle/>
        <a:p>
          <a:endParaRPr lang="ru-RU"/>
        </a:p>
      </dgm:t>
    </dgm:pt>
    <dgm:pt modelId="{842E3C46-EC8A-4ABB-BCAE-D9BAAC0F901D}" type="pres">
      <dgm:prSet presAssocID="{0CC59976-64CC-4537-8D8E-B8FCC07D4A56}" presName="wedge2" presStyleLbl="node1" presStyleIdx="1" presStyleCnt="6"/>
      <dgm:spPr/>
      <dgm:t>
        <a:bodyPr/>
        <a:lstStyle/>
        <a:p>
          <a:endParaRPr lang="ru-RU"/>
        </a:p>
      </dgm:t>
    </dgm:pt>
    <dgm:pt modelId="{750BBB24-9553-4978-A5C7-E6BFB7ED49D0}" type="pres">
      <dgm:prSet presAssocID="{0CC59976-64CC-4537-8D8E-B8FCC07D4A56}" presName="dummy2a" presStyleCnt="0"/>
      <dgm:spPr/>
    </dgm:pt>
    <dgm:pt modelId="{E2647F9B-D437-4C8F-80E6-471F5C0183BF}" type="pres">
      <dgm:prSet presAssocID="{0CC59976-64CC-4537-8D8E-B8FCC07D4A56}" presName="dummy2b" presStyleCnt="0"/>
      <dgm:spPr/>
    </dgm:pt>
    <dgm:pt modelId="{13877B98-6675-42E9-945C-2FAC2CCA660C}" type="pres">
      <dgm:prSet presAssocID="{0CC59976-64CC-4537-8D8E-B8FCC07D4A56}" presName="wedge2Tx" presStyleLbl="node1" presStyleIdx="1" presStyleCnt="6">
        <dgm:presLayoutVars>
          <dgm:chMax val="0"/>
          <dgm:chPref val="0"/>
          <dgm:bulletEnabled val="1"/>
        </dgm:presLayoutVars>
      </dgm:prSet>
      <dgm:spPr/>
      <dgm:t>
        <a:bodyPr/>
        <a:lstStyle/>
        <a:p>
          <a:endParaRPr lang="ru-RU"/>
        </a:p>
      </dgm:t>
    </dgm:pt>
    <dgm:pt modelId="{EF4DAB56-0E4E-4262-BFE2-5F22B9C565D7}" type="pres">
      <dgm:prSet presAssocID="{0CC59976-64CC-4537-8D8E-B8FCC07D4A56}" presName="wedge3" presStyleLbl="node1" presStyleIdx="2" presStyleCnt="6"/>
      <dgm:spPr/>
      <dgm:t>
        <a:bodyPr/>
        <a:lstStyle/>
        <a:p>
          <a:endParaRPr lang="ru-RU"/>
        </a:p>
      </dgm:t>
    </dgm:pt>
    <dgm:pt modelId="{5A7D453C-E265-42CE-8911-E2E2A2D9A579}" type="pres">
      <dgm:prSet presAssocID="{0CC59976-64CC-4537-8D8E-B8FCC07D4A56}" presName="dummy3a" presStyleCnt="0"/>
      <dgm:spPr/>
    </dgm:pt>
    <dgm:pt modelId="{598D2280-9461-4EE1-AA2C-BC3C4C3C41F1}" type="pres">
      <dgm:prSet presAssocID="{0CC59976-64CC-4537-8D8E-B8FCC07D4A56}" presName="dummy3b" presStyleCnt="0"/>
      <dgm:spPr/>
    </dgm:pt>
    <dgm:pt modelId="{CF8795A2-0B39-49CF-9E5A-203CAA8C33C6}" type="pres">
      <dgm:prSet presAssocID="{0CC59976-64CC-4537-8D8E-B8FCC07D4A56}" presName="wedge3Tx" presStyleLbl="node1" presStyleIdx="2" presStyleCnt="6">
        <dgm:presLayoutVars>
          <dgm:chMax val="0"/>
          <dgm:chPref val="0"/>
          <dgm:bulletEnabled val="1"/>
        </dgm:presLayoutVars>
      </dgm:prSet>
      <dgm:spPr/>
      <dgm:t>
        <a:bodyPr/>
        <a:lstStyle/>
        <a:p>
          <a:endParaRPr lang="ru-RU"/>
        </a:p>
      </dgm:t>
    </dgm:pt>
    <dgm:pt modelId="{4EC7F541-63A3-4EAE-B73C-7B624E9A8B04}" type="pres">
      <dgm:prSet presAssocID="{0CC59976-64CC-4537-8D8E-B8FCC07D4A56}" presName="wedge4" presStyleLbl="node1" presStyleIdx="3" presStyleCnt="6"/>
      <dgm:spPr/>
      <dgm:t>
        <a:bodyPr/>
        <a:lstStyle/>
        <a:p>
          <a:endParaRPr lang="ru-RU"/>
        </a:p>
      </dgm:t>
    </dgm:pt>
    <dgm:pt modelId="{F96A818A-D8C9-41DD-9CB3-C7DE7AE8CF4F}" type="pres">
      <dgm:prSet presAssocID="{0CC59976-64CC-4537-8D8E-B8FCC07D4A56}" presName="dummy4a" presStyleCnt="0"/>
      <dgm:spPr/>
    </dgm:pt>
    <dgm:pt modelId="{BFD46E79-D8E1-4475-A9C1-61CAA34304EE}" type="pres">
      <dgm:prSet presAssocID="{0CC59976-64CC-4537-8D8E-B8FCC07D4A56}" presName="dummy4b" presStyleCnt="0"/>
      <dgm:spPr/>
    </dgm:pt>
    <dgm:pt modelId="{68657E94-A1A4-466A-A4AE-DF569D48D293}" type="pres">
      <dgm:prSet presAssocID="{0CC59976-64CC-4537-8D8E-B8FCC07D4A56}" presName="wedge4Tx" presStyleLbl="node1" presStyleIdx="3" presStyleCnt="6">
        <dgm:presLayoutVars>
          <dgm:chMax val="0"/>
          <dgm:chPref val="0"/>
          <dgm:bulletEnabled val="1"/>
        </dgm:presLayoutVars>
      </dgm:prSet>
      <dgm:spPr/>
      <dgm:t>
        <a:bodyPr/>
        <a:lstStyle/>
        <a:p>
          <a:endParaRPr lang="ru-RU"/>
        </a:p>
      </dgm:t>
    </dgm:pt>
    <dgm:pt modelId="{0476E67D-5740-41C1-B512-8D9664E886EA}" type="pres">
      <dgm:prSet presAssocID="{0CC59976-64CC-4537-8D8E-B8FCC07D4A56}" presName="wedge5" presStyleLbl="node1" presStyleIdx="4" presStyleCnt="6"/>
      <dgm:spPr/>
      <dgm:t>
        <a:bodyPr/>
        <a:lstStyle/>
        <a:p>
          <a:endParaRPr lang="ru-RU"/>
        </a:p>
      </dgm:t>
    </dgm:pt>
    <dgm:pt modelId="{703C93DC-6538-419A-BF89-E09F262006D9}" type="pres">
      <dgm:prSet presAssocID="{0CC59976-64CC-4537-8D8E-B8FCC07D4A56}" presName="dummy5a" presStyleCnt="0"/>
      <dgm:spPr/>
    </dgm:pt>
    <dgm:pt modelId="{8FBBB6A5-D1B6-4EC1-9D4E-3B2FA54A9325}" type="pres">
      <dgm:prSet presAssocID="{0CC59976-64CC-4537-8D8E-B8FCC07D4A56}" presName="dummy5b" presStyleCnt="0"/>
      <dgm:spPr/>
    </dgm:pt>
    <dgm:pt modelId="{2C360389-B675-45DE-A33A-F1C14C06ECE2}" type="pres">
      <dgm:prSet presAssocID="{0CC59976-64CC-4537-8D8E-B8FCC07D4A56}" presName="wedge5Tx" presStyleLbl="node1" presStyleIdx="4" presStyleCnt="6">
        <dgm:presLayoutVars>
          <dgm:chMax val="0"/>
          <dgm:chPref val="0"/>
          <dgm:bulletEnabled val="1"/>
        </dgm:presLayoutVars>
      </dgm:prSet>
      <dgm:spPr/>
      <dgm:t>
        <a:bodyPr/>
        <a:lstStyle/>
        <a:p>
          <a:endParaRPr lang="ru-RU"/>
        </a:p>
      </dgm:t>
    </dgm:pt>
    <dgm:pt modelId="{DA87E9FC-B2D7-4745-9F92-BBE64603542E}" type="pres">
      <dgm:prSet presAssocID="{0CC59976-64CC-4537-8D8E-B8FCC07D4A56}" presName="wedge6" presStyleLbl="node1" presStyleIdx="5" presStyleCnt="6"/>
      <dgm:spPr/>
      <dgm:t>
        <a:bodyPr/>
        <a:lstStyle/>
        <a:p>
          <a:endParaRPr lang="ru-RU"/>
        </a:p>
      </dgm:t>
    </dgm:pt>
    <dgm:pt modelId="{10953369-E3EE-45C5-BFC4-FB3304D1768D}" type="pres">
      <dgm:prSet presAssocID="{0CC59976-64CC-4537-8D8E-B8FCC07D4A56}" presName="dummy6a" presStyleCnt="0"/>
      <dgm:spPr/>
    </dgm:pt>
    <dgm:pt modelId="{FAA213C5-586F-4AC7-B1A6-31CDA7211B37}" type="pres">
      <dgm:prSet presAssocID="{0CC59976-64CC-4537-8D8E-B8FCC07D4A56}" presName="dummy6b" presStyleCnt="0"/>
      <dgm:spPr/>
    </dgm:pt>
    <dgm:pt modelId="{D71A6E66-33C1-424E-9406-2878A3DD5A71}" type="pres">
      <dgm:prSet presAssocID="{0CC59976-64CC-4537-8D8E-B8FCC07D4A56}" presName="wedge6Tx" presStyleLbl="node1" presStyleIdx="5" presStyleCnt="6">
        <dgm:presLayoutVars>
          <dgm:chMax val="0"/>
          <dgm:chPref val="0"/>
          <dgm:bulletEnabled val="1"/>
        </dgm:presLayoutVars>
      </dgm:prSet>
      <dgm:spPr/>
      <dgm:t>
        <a:bodyPr/>
        <a:lstStyle/>
        <a:p>
          <a:endParaRPr lang="ru-RU"/>
        </a:p>
      </dgm:t>
    </dgm:pt>
    <dgm:pt modelId="{645E1EC9-0933-4E6B-AECB-D952B70FC643}" type="pres">
      <dgm:prSet presAssocID="{76296FD6-98EC-4A51-B0AE-603F8E7D623D}" presName="arrowWedge1" presStyleLbl="fgSibTrans2D1" presStyleIdx="0" presStyleCnt="6"/>
      <dgm:spPr>
        <a:solidFill>
          <a:schemeClr val="accent2">
            <a:lumMod val="75000"/>
          </a:schemeClr>
        </a:solidFill>
      </dgm:spPr>
    </dgm:pt>
    <dgm:pt modelId="{A4DA3E07-BB5F-47AE-8641-79F859DB5CB5}" type="pres">
      <dgm:prSet presAssocID="{9DB6A80E-7349-44E0-A016-93394582D131}" presName="arrowWedge2" presStyleLbl="fgSibTrans2D1" presStyleIdx="1" presStyleCnt="6"/>
      <dgm:spPr/>
    </dgm:pt>
    <dgm:pt modelId="{213181CF-CFAC-4748-ABA5-035FEB22F4F7}" type="pres">
      <dgm:prSet presAssocID="{482E5A08-8EA2-4BBB-B2AF-0AFA8970CC88}" presName="arrowWedge3" presStyleLbl="fgSibTrans2D1" presStyleIdx="2" presStyleCnt="6"/>
      <dgm:spPr/>
    </dgm:pt>
    <dgm:pt modelId="{A92B7A11-A671-4B89-9347-B0ACB03A440B}" type="pres">
      <dgm:prSet presAssocID="{3BD1F4B0-7453-454F-A14A-FE56C84337AB}" presName="arrowWedge4" presStyleLbl="fgSibTrans2D1" presStyleIdx="3" presStyleCnt="6"/>
      <dgm:spPr/>
    </dgm:pt>
    <dgm:pt modelId="{7BA1513E-5EC7-4F59-860A-3B64659C2085}" type="pres">
      <dgm:prSet presAssocID="{93A48A5E-E443-4EE8-BA17-BB2D05E5DCBA}" presName="arrowWedge5" presStyleLbl="fgSibTrans2D1" presStyleIdx="4" presStyleCnt="6"/>
      <dgm:spPr/>
    </dgm:pt>
    <dgm:pt modelId="{0D69B72D-0C44-42CD-AEA0-3AD3918B2D39}" type="pres">
      <dgm:prSet presAssocID="{FA7967A1-D43F-457B-A04F-2D6451A2B03F}" presName="arrowWedge6" presStyleLbl="fgSibTrans2D1" presStyleIdx="5" presStyleCnt="6"/>
      <dgm:spPr/>
    </dgm:pt>
  </dgm:ptLst>
  <dgm:cxnLst>
    <dgm:cxn modelId="{EB3AA91D-3D7B-4374-B3F7-97C40F0CA0A7}" type="presOf" srcId="{DB9137E0-04C3-41DD-92EF-B909727F1245}" destId="{842E3C46-EC8A-4ABB-BCAE-D9BAAC0F901D}" srcOrd="0" destOrd="0" presId="urn:microsoft.com/office/officeart/2005/8/layout/cycle8"/>
    <dgm:cxn modelId="{A55E5BAA-BC43-4D95-9614-81BFB1C2196C}" srcId="{0CC59976-64CC-4537-8D8E-B8FCC07D4A56}" destId="{05E172B5-4C68-4BC9-815B-9E2AE5DDFB57}" srcOrd="4" destOrd="0" parTransId="{C605A835-60BA-4E4C-A1B7-45FA8A0F045F}" sibTransId="{93A48A5E-E443-4EE8-BA17-BB2D05E5DCBA}"/>
    <dgm:cxn modelId="{83C0B71A-83FB-40CA-ADA2-F57568F599D9}" type="presOf" srcId="{67C479B8-79CB-4E3C-AF4B-51F99AF1F0F6}" destId="{D71A6E66-33C1-424E-9406-2878A3DD5A71}" srcOrd="1" destOrd="0" presId="urn:microsoft.com/office/officeart/2005/8/layout/cycle8"/>
    <dgm:cxn modelId="{BFAB04C5-ABE3-4527-9606-9EA331365D0F}" type="presOf" srcId="{ECB64474-2C4E-4705-AAF6-8050BAE96CFE}" destId="{4EC7F541-63A3-4EAE-B73C-7B624E9A8B04}" srcOrd="0" destOrd="0" presId="urn:microsoft.com/office/officeart/2005/8/layout/cycle8"/>
    <dgm:cxn modelId="{41F2AC8D-068A-4633-93B3-1F7CF042C6E9}" srcId="{0CC59976-64CC-4537-8D8E-B8FCC07D4A56}" destId="{DB9137E0-04C3-41DD-92EF-B909727F1245}" srcOrd="1" destOrd="0" parTransId="{1CC5151F-53A8-4196-97AA-63386F8B9A90}" sibTransId="{9DB6A80E-7349-44E0-A016-93394582D131}"/>
    <dgm:cxn modelId="{96ED972A-8166-4654-A500-D4F0C7B1E3F1}" type="presOf" srcId="{17F76E49-923E-46CA-8364-D26CACBCD025}" destId="{CF8795A2-0B39-49CF-9E5A-203CAA8C33C6}" srcOrd="1" destOrd="0" presId="urn:microsoft.com/office/officeart/2005/8/layout/cycle8"/>
    <dgm:cxn modelId="{69C9B0C3-B875-49DA-8D88-AD05108DE5F0}" type="presOf" srcId="{05E172B5-4C68-4BC9-815B-9E2AE5DDFB57}" destId="{2C360389-B675-45DE-A33A-F1C14C06ECE2}" srcOrd="1" destOrd="0" presId="urn:microsoft.com/office/officeart/2005/8/layout/cycle8"/>
    <dgm:cxn modelId="{2838D954-7E13-433F-8530-C9C16978BB30}" type="presOf" srcId="{ECB64474-2C4E-4705-AAF6-8050BAE96CFE}" destId="{68657E94-A1A4-466A-A4AE-DF569D48D293}" srcOrd="1" destOrd="0" presId="urn:microsoft.com/office/officeart/2005/8/layout/cycle8"/>
    <dgm:cxn modelId="{B5252B14-6E94-499C-8743-CF815FD4832E}" type="presOf" srcId="{17F76E49-923E-46CA-8364-D26CACBCD025}" destId="{EF4DAB56-0E4E-4262-BFE2-5F22B9C565D7}" srcOrd="0" destOrd="0" presId="urn:microsoft.com/office/officeart/2005/8/layout/cycle8"/>
    <dgm:cxn modelId="{60130FF4-5BC6-40D2-9DC0-2E0FAFD52AE0}" type="presOf" srcId="{804975CC-6CF4-47D1-BD0A-940EBDCA7574}" destId="{4AF62A4F-6281-44A9-8CCB-EC1D32ECC29E}" srcOrd="0" destOrd="0" presId="urn:microsoft.com/office/officeart/2005/8/layout/cycle8"/>
    <dgm:cxn modelId="{16F9D93B-ACDB-49A4-AE4B-5143EA88A525}" srcId="{0CC59976-64CC-4537-8D8E-B8FCC07D4A56}" destId="{67C479B8-79CB-4E3C-AF4B-51F99AF1F0F6}" srcOrd="5" destOrd="0" parTransId="{96F7D31E-F01D-4D75-ADAF-0C5EE9D7676C}" sibTransId="{FA7967A1-D43F-457B-A04F-2D6451A2B03F}"/>
    <dgm:cxn modelId="{3909185B-3969-481C-AA5D-54888D04CA2D}" type="presOf" srcId="{804975CC-6CF4-47D1-BD0A-940EBDCA7574}" destId="{740B71DB-D616-4EF1-98F2-8EAEDB8665E1}" srcOrd="1" destOrd="0" presId="urn:microsoft.com/office/officeart/2005/8/layout/cycle8"/>
    <dgm:cxn modelId="{29A43981-884C-44A9-B33E-F04E02355011}" type="presOf" srcId="{67C479B8-79CB-4E3C-AF4B-51F99AF1F0F6}" destId="{DA87E9FC-B2D7-4745-9F92-BBE64603542E}" srcOrd="0" destOrd="0" presId="urn:microsoft.com/office/officeart/2005/8/layout/cycle8"/>
    <dgm:cxn modelId="{F2AF6333-9F20-4262-A99D-D03480DC94AB}" srcId="{0CC59976-64CC-4537-8D8E-B8FCC07D4A56}" destId="{ECB64474-2C4E-4705-AAF6-8050BAE96CFE}" srcOrd="3" destOrd="0" parTransId="{711F63B3-9B13-4AE5-AE28-0F5E81D88C2B}" sibTransId="{3BD1F4B0-7453-454F-A14A-FE56C84337AB}"/>
    <dgm:cxn modelId="{4237B6ED-DDEE-42B2-8E43-820FA46C28A0}" srcId="{0CC59976-64CC-4537-8D8E-B8FCC07D4A56}" destId="{804975CC-6CF4-47D1-BD0A-940EBDCA7574}" srcOrd="0" destOrd="0" parTransId="{0527C35E-81F7-466F-8D06-63A4EF65A333}" sibTransId="{76296FD6-98EC-4A51-B0AE-603F8E7D623D}"/>
    <dgm:cxn modelId="{4D951E67-1E92-4E86-B5C6-009D152A71BA}" type="presOf" srcId="{DB9137E0-04C3-41DD-92EF-B909727F1245}" destId="{13877B98-6675-42E9-945C-2FAC2CCA660C}" srcOrd="1" destOrd="0" presId="urn:microsoft.com/office/officeart/2005/8/layout/cycle8"/>
    <dgm:cxn modelId="{BBD3EB3C-B427-4F81-8525-C33F3F9EBFB9}" type="presOf" srcId="{05E172B5-4C68-4BC9-815B-9E2AE5DDFB57}" destId="{0476E67D-5740-41C1-B512-8D9664E886EA}" srcOrd="0" destOrd="0" presId="urn:microsoft.com/office/officeart/2005/8/layout/cycle8"/>
    <dgm:cxn modelId="{EF639702-1CE3-4E2E-A2D8-F12A5935547A}" type="presOf" srcId="{0CC59976-64CC-4537-8D8E-B8FCC07D4A56}" destId="{5A83CEAF-857D-4241-8103-98853D011D82}" srcOrd="0" destOrd="0" presId="urn:microsoft.com/office/officeart/2005/8/layout/cycle8"/>
    <dgm:cxn modelId="{10AC6F65-CFA1-4664-96BA-31E34285EC17}" srcId="{0CC59976-64CC-4537-8D8E-B8FCC07D4A56}" destId="{17F76E49-923E-46CA-8364-D26CACBCD025}" srcOrd="2" destOrd="0" parTransId="{61273E43-A622-43E7-9F9E-013BA2AC3E56}" sibTransId="{482E5A08-8EA2-4BBB-B2AF-0AFA8970CC88}"/>
    <dgm:cxn modelId="{A1DBA41F-53F5-4C3D-A34F-D4FB62C7FC08}" type="presParOf" srcId="{5A83CEAF-857D-4241-8103-98853D011D82}" destId="{4AF62A4F-6281-44A9-8CCB-EC1D32ECC29E}" srcOrd="0" destOrd="0" presId="urn:microsoft.com/office/officeart/2005/8/layout/cycle8"/>
    <dgm:cxn modelId="{92B6316D-0DE5-4551-BFE3-4819E5405611}" type="presParOf" srcId="{5A83CEAF-857D-4241-8103-98853D011D82}" destId="{0D278E1A-672D-4E79-A420-13FD6E1C6454}" srcOrd="1" destOrd="0" presId="urn:microsoft.com/office/officeart/2005/8/layout/cycle8"/>
    <dgm:cxn modelId="{34D4C8E0-B18E-4481-8032-6E48FDEAD7E1}" type="presParOf" srcId="{5A83CEAF-857D-4241-8103-98853D011D82}" destId="{C0797E7B-9B21-424A-8FF5-3B0874FDD097}" srcOrd="2" destOrd="0" presId="urn:microsoft.com/office/officeart/2005/8/layout/cycle8"/>
    <dgm:cxn modelId="{3FA7CD6A-380E-4045-AB58-2DD93ABA0851}" type="presParOf" srcId="{5A83CEAF-857D-4241-8103-98853D011D82}" destId="{740B71DB-D616-4EF1-98F2-8EAEDB8665E1}" srcOrd="3" destOrd="0" presId="urn:microsoft.com/office/officeart/2005/8/layout/cycle8"/>
    <dgm:cxn modelId="{049AFCE5-DD57-4E10-9B79-4E16E1932368}" type="presParOf" srcId="{5A83CEAF-857D-4241-8103-98853D011D82}" destId="{842E3C46-EC8A-4ABB-BCAE-D9BAAC0F901D}" srcOrd="4" destOrd="0" presId="urn:microsoft.com/office/officeart/2005/8/layout/cycle8"/>
    <dgm:cxn modelId="{BA3553BA-EE8F-430A-860A-684A56295C0F}" type="presParOf" srcId="{5A83CEAF-857D-4241-8103-98853D011D82}" destId="{750BBB24-9553-4978-A5C7-E6BFB7ED49D0}" srcOrd="5" destOrd="0" presId="urn:microsoft.com/office/officeart/2005/8/layout/cycle8"/>
    <dgm:cxn modelId="{10C609CC-7137-485B-A6F0-027396A47D79}" type="presParOf" srcId="{5A83CEAF-857D-4241-8103-98853D011D82}" destId="{E2647F9B-D437-4C8F-80E6-471F5C0183BF}" srcOrd="6" destOrd="0" presId="urn:microsoft.com/office/officeart/2005/8/layout/cycle8"/>
    <dgm:cxn modelId="{152C0A60-502C-4305-9D85-A7D9B9097804}" type="presParOf" srcId="{5A83CEAF-857D-4241-8103-98853D011D82}" destId="{13877B98-6675-42E9-945C-2FAC2CCA660C}" srcOrd="7" destOrd="0" presId="urn:microsoft.com/office/officeart/2005/8/layout/cycle8"/>
    <dgm:cxn modelId="{5680D80D-7452-435B-8DAC-105E3E9705F2}" type="presParOf" srcId="{5A83CEAF-857D-4241-8103-98853D011D82}" destId="{EF4DAB56-0E4E-4262-BFE2-5F22B9C565D7}" srcOrd="8" destOrd="0" presId="urn:microsoft.com/office/officeart/2005/8/layout/cycle8"/>
    <dgm:cxn modelId="{F88EC142-2894-45EC-B820-FC4759C2479F}" type="presParOf" srcId="{5A83CEAF-857D-4241-8103-98853D011D82}" destId="{5A7D453C-E265-42CE-8911-E2E2A2D9A579}" srcOrd="9" destOrd="0" presId="urn:microsoft.com/office/officeart/2005/8/layout/cycle8"/>
    <dgm:cxn modelId="{30A58B57-67CD-451F-998B-8454EEA0927E}" type="presParOf" srcId="{5A83CEAF-857D-4241-8103-98853D011D82}" destId="{598D2280-9461-4EE1-AA2C-BC3C4C3C41F1}" srcOrd="10" destOrd="0" presId="urn:microsoft.com/office/officeart/2005/8/layout/cycle8"/>
    <dgm:cxn modelId="{7F84AAF1-7FA1-4B74-85F7-6BAB691DC43F}" type="presParOf" srcId="{5A83CEAF-857D-4241-8103-98853D011D82}" destId="{CF8795A2-0B39-49CF-9E5A-203CAA8C33C6}" srcOrd="11" destOrd="0" presId="urn:microsoft.com/office/officeart/2005/8/layout/cycle8"/>
    <dgm:cxn modelId="{CD77995F-BEB4-4789-8695-3C26C537B473}" type="presParOf" srcId="{5A83CEAF-857D-4241-8103-98853D011D82}" destId="{4EC7F541-63A3-4EAE-B73C-7B624E9A8B04}" srcOrd="12" destOrd="0" presId="urn:microsoft.com/office/officeart/2005/8/layout/cycle8"/>
    <dgm:cxn modelId="{A16A6892-C17E-4C83-83B8-E448E9866430}" type="presParOf" srcId="{5A83CEAF-857D-4241-8103-98853D011D82}" destId="{F96A818A-D8C9-41DD-9CB3-C7DE7AE8CF4F}" srcOrd="13" destOrd="0" presId="urn:microsoft.com/office/officeart/2005/8/layout/cycle8"/>
    <dgm:cxn modelId="{AD7E9E1C-F36F-481D-B145-AAEC7B95CEB4}" type="presParOf" srcId="{5A83CEAF-857D-4241-8103-98853D011D82}" destId="{BFD46E79-D8E1-4475-A9C1-61CAA34304EE}" srcOrd="14" destOrd="0" presId="urn:microsoft.com/office/officeart/2005/8/layout/cycle8"/>
    <dgm:cxn modelId="{CCCD38BC-A6BB-4C56-AF21-7F81BD14D265}" type="presParOf" srcId="{5A83CEAF-857D-4241-8103-98853D011D82}" destId="{68657E94-A1A4-466A-A4AE-DF569D48D293}" srcOrd="15" destOrd="0" presId="urn:microsoft.com/office/officeart/2005/8/layout/cycle8"/>
    <dgm:cxn modelId="{B6CE9AF7-E03F-49CE-BD17-48AA2B71AE4B}" type="presParOf" srcId="{5A83CEAF-857D-4241-8103-98853D011D82}" destId="{0476E67D-5740-41C1-B512-8D9664E886EA}" srcOrd="16" destOrd="0" presId="urn:microsoft.com/office/officeart/2005/8/layout/cycle8"/>
    <dgm:cxn modelId="{279E9EF8-D243-4971-B971-3DA826871FF6}" type="presParOf" srcId="{5A83CEAF-857D-4241-8103-98853D011D82}" destId="{703C93DC-6538-419A-BF89-E09F262006D9}" srcOrd="17" destOrd="0" presId="urn:microsoft.com/office/officeart/2005/8/layout/cycle8"/>
    <dgm:cxn modelId="{6E6177CF-F496-48C1-A147-61E4E1B038E4}" type="presParOf" srcId="{5A83CEAF-857D-4241-8103-98853D011D82}" destId="{8FBBB6A5-D1B6-4EC1-9D4E-3B2FA54A9325}" srcOrd="18" destOrd="0" presId="urn:microsoft.com/office/officeart/2005/8/layout/cycle8"/>
    <dgm:cxn modelId="{A0CB4A85-0515-449C-9B3B-723DE0085A16}" type="presParOf" srcId="{5A83CEAF-857D-4241-8103-98853D011D82}" destId="{2C360389-B675-45DE-A33A-F1C14C06ECE2}" srcOrd="19" destOrd="0" presId="urn:microsoft.com/office/officeart/2005/8/layout/cycle8"/>
    <dgm:cxn modelId="{AF5E31F2-3B19-460F-A1E3-E716328A614F}" type="presParOf" srcId="{5A83CEAF-857D-4241-8103-98853D011D82}" destId="{DA87E9FC-B2D7-4745-9F92-BBE64603542E}" srcOrd="20" destOrd="0" presId="urn:microsoft.com/office/officeart/2005/8/layout/cycle8"/>
    <dgm:cxn modelId="{4AE98E9B-11C3-431A-94D5-EB08F49341C1}" type="presParOf" srcId="{5A83CEAF-857D-4241-8103-98853D011D82}" destId="{10953369-E3EE-45C5-BFC4-FB3304D1768D}" srcOrd="21" destOrd="0" presId="urn:microsoft.com/office/officeart/2005/8/layout/cycle8"/>
    <dgm:cxn modelId="{1B55A58E-9398-4D02-8443-B4CE9098FD1D}" type="presParOf" srcId="{5A83CEAF-857D-4241-8103-98853D011D82}" destId="{FAA213C5-586F-4AC7-B1A6-31CDA7211B37}" srcOrd="22" destOrd="0" presId="urn:microsoft.com/office/officeart/2005/8/layout/cycle8"/>
    <dgm:cxn modelId="{811025A9-D12C-43CE-8296-375892C7721B}" type="presParOf" srcId="{5A83CEAF-857D-4241-8103-98853D011D82}" destId="{D71A6E66-33C1-424E-9406-2878A3DD5A71}" srcOrd="23" destOrd="0" presId="urn:microsoft.com/office/officeart/2005/8/layout/cycle8"/>
    <dgm:cxn modelId="{D8A5C464-2457-4A98-8EC9-E3F9496E65B9}" type="presParOf" srcId="{5A83CEAF-857D-4241-8103-98853D011D82}" destId="{645E1EC9-0933-4E6B-AECB-D952B70FC643}" srcOrd="24" destOrd="0" presId="urn:microsoft.com/office/officeart/2005/8/layout/cycle8"/>
    <dgm:cxn modelId="{F57F9BE2-98AE-4E7A-8A80-41FFBE821901}" type="presParOf" srcId="{5A83CEAF-857D-4241-8103-98853D011D82}" destId="{A4DA3E07-BB5F-47AE-8641-79F859DB5CB5}" srcOrd="25" destOrd="0" presId="urn:microsoft.com/office/officeart/2005/8/layout/cycle8"/>
    <dgm:cxn modelId="{6B7C1D5C-21E4-4E18-BD99-C0E4FF2F1110}" type="presParOf" srcId="{5A83CEAF-857D-4241-8103-98853D011D82}" destId="{213181CF-CFAC-4748-ABA5-035FEB22F4F7}" srcOrd="26" destOrd="0" presId="urn:microsoft.com/office/officeart/2005/8/layout/cycle8"/>
    <dgm:cxn modelId="{5ECDA30B-0D4F-4D72-BDE8-F4ED9E1D0A2A}" type="presParOf" srcId="{5A83CEAF-857D-4241-8103-98853D011D82}" destId="{A92B7A11-A671-4B89-9347-B0ACB03A440B}" srcOrd="27" destOrd="0" presId="urn:microsoft.com/office/officeart/2005/8/layout/cycle8"/>
    <dgm:cxn modelId="{1256DBD4-C274-4A07-8B14-81CA67BFC5D6}" type="presParOf" srcId="{5A83CEAF-857D-4241-8103-98853D011D82}" destId="{7BA1513E-5EC7-4F59-860A-3B64659C2085}" srcOrd="28" destOrd="0" presId="urn:microsoft.com/office/officeart/2005/8/layout/cycle8"/>
    <dgm:cxn modelId="{2575776D-3AD4-4577-A6A3-BC57123EC397}" type="presParOf" srcId="{5A83CEAF-857D-4241-8103-98853D011D82}" destId="{0D69B72D-0C44-42CD-AEA0-3AD3918B2D39}"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 году,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Факт</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Использование минерально-сырьевых ресурсов и оценка их состояния</a:t>
          </a:r>
          <a:endParaRPr lang="ru-RU" sz="100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Обеспечение экологической безопасности на территории Чувашской Республики</a:t>
          </a:r>
          <a:endParaRPr lang="ru-RU" sz="100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Охрана и воспроизводство объектов животного мира и среды их обитания</a:t>
          </a:r>
          <a:endParaRPr lang="ru-RU" sz="1000" dirty="0">
            <a:solidFill>
              <a:schemeClr val="tx1"/>
            </a:solidFill>
            <a:latin typeface="Times New Roman" panose="02020603050405020304" pitchFamily="18" charset="0"/>
            <a:cs typeface="Times New Roman" panose="02020603050405020304" pitchFamily="18" charset="0"/>
          </a:endParaRP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B6569DD0-5CAF-4EBD-812F-CAA384C5D95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Развитие водохозяйственного комплекса</a:t>
          </a:r>
          <a:endParaRPr lang="ru-RU" sz="1000" dirty="0">
            <a:solidFill>
              <a:schemeClr val="tx1"/>
            </a:solidFill>
            <a:latin typeface="Times New Roman" panose="02020603050405020304" pitchFamily="18" charset="0"/>
            <a:cs typeface="Times New Roman" panose="02020603050405020304" pitchFamily="18" charset="0"/>
          </a:endParaRPr>
        </a:p>
      </dgm:t>
    </dgm:pt>
    <dgm:pt modelId="{A90F804D-9F9A-414F-8363-9F071A1BCA86}" type="par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6BFBC289-7E47-481C-93FB-38C6FF93EE5A}" type="sib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4CFA4027-B689-4D18-B13F-E2AD64253F7E}">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Обращение с отходами, в том числе с твердыми коммунальными отходами</a:t>
          </a:r>
          <a:endParaRPr lang="ru-RU" sz="1000" dirty="0">
            <a:solidFill>
              <a:schemeClr val="tx1"/>
            </a:solidFill>
            <a:latin typeface="Times New Roman" panose="02020603050405020304" pitchFamily="18" charset="0"/>
            <a:cs typeface="Times New Roman" panose="02020603050405020304" pitchFamily="18" charset="0"/>
          </a:endParaRPr>
        </a:p>
      </dgm:t>
    </dgm:pt>
    <dgm:pt modelId="{548858CD-30AE-44E9-86E2-96A0BDEB5322}" type="par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C61585E8-388A-4EC4-B091-1E513E88F045}" type="sib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12,1</a:t>
          </a:r>
          <a:endParaRPr lang="ru-RU"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9,7</a:t>
          </a:r>
          <a:endParaRPr lang="ru-RU"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185ECEAA-E9EC-4803-BDA2-150F3705D74B}">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41,9</a:t>
          </a:r>
          <a:endParaRPr lang="ru-RU" dirty="0">
            <a:solidFill>
              <a:schemeClr val="tx1"/>
            </a:solidFill>
            <a:latin typeface="Times New Roman" panose="02020603050405020304" pitchFamily="18" charset="0"/>
            <a:cs typeface="Times New Roman" panose="02020603050405020304" pitchFamily="18" charset="0"/>
          </a:endParaRPr>
        </a:p>
      </dgm:t>
    </dgm:pt>
    <dgm:pt modelId="{51F421F0-2C98-4F6D-BF71-C5BF8C5D3CE4}" type="par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B6172A86-0ED0-4857-B188-95714E8AB943}" type="sib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F6B46C7E-0BD2-4198-B92C-D4AFB39D0DF3}">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1,8</a:t>
          </a:r>
          <a:endParaRPr lang="ru-RU" dirty="0">
            <a:solidFill>
              <a:schemeClr val="tx1"/>
            </a:solidFill>
            <a:latin typeface="Times New Roman" panose="02020603050405020304" pitchFamily="18" charset="0"/>
            <a:cs typeface="Times New Roman" panose="02020603050405020304" pitchFamily="18" charset="0"/>
          </a:endParaRPr>
        </a:p>
      </dgm:t>
    </dgm:pt>
    <dgm:pt modelId="{F2680510-1257-4C3D-BD09-6E8407B9CBE8}" type="par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8CC147D3-902C-4079-A67E-49FBAC3A7EB1}" type="sib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88DF974B-B270-4D3B-A9B4-7E9145FE5B54}">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Развитие лесного хозяйства</a:t>
          </a:r>
          <a:endParaRPr lang="ru-RU" sz="1000" dirty="0">
            <a:solidFill>
              <a:schemeClr val="tx1"/>
            </a:solidFill>
            <a:latin typeface="Times New Roman" panose="02020603050405020304" pitchFamily="18" charset="0"/>
            <a:cs typeface="Times New Roman" panose="02020603050405020304" pitchFamily="18" charset="0"/>
          </a:endParaRPr>
        </a:p>
      </dgm:t>
    </dgm:pt>
    <dgm:pt modelId="{4E9679B1-A62A-4C72-8370-C34133ADC0D1}" type="parTrans" cxnId="{9FEA75D5-FF99-4EED-B29D-DC121EC79BB1}">
      <dgm:prSet/>
      <dgm:spPr/>
      <dgm:t>
        <a:bodyPr/>
        <a:lstStyle/>
        <a:p>
          <a:endParaRPr lang="ru-RU">
            <a:latin typeface="Times New Roman" panose="02020603050405020304" pitchFamily="18" charset="0"/>
            <a:cs typeface="Times New Roman" panose="02020603050405020304" pitchFamily="18" charset="0"/>
          </a:endParaRPr>
        </a:p>
      </dgm:t>
    </dgm:pt>
    <dgm:pt modelId="{C9DBB2B2-FB18-48A7-972B-A7955468218B}" type="sibTrans" cxnId="{9FEA75D5-FF99-4EED-B29D-DC121EC79BB1}">
      <dgm:prSet/>
      <dgm:spPr/>
      <dgm:t>
        <a:bodyPr/>
        <a:lstStyle/>
        <a:p>
          <a:endParaRPr lang="ru-RU">
            <a:latin typeface="Times New Roman" panose="02020603050405020304" pitchFamily="18" charset="0"/>
            <a:cs typeface="Times New Roman" panose="02020603050405020304" pitchFamily="18" charset="0"/>
          </a:endParaRPr>
        </a:p>
      </dgm:t>
    </dgm:pt>
    <dgm:pt modelId="{082EC1CC-CD0D-43DE-A613-150E1A8DBE60}">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143,4</a:t>
          </a:r>
          <a:endParaRPr lang="ru-RU" dirty="0">
            <a:solidFill>
              <a:schemeClr val="tx1"/>
            </a:solidFill>
            <a:latin typeface="Times New Roman" panose="02020603050405020304" pitchFamily="18" charset="0"/>
            <a:cs typeface="Times New Roman" panose="02020603050405020304" pitchFamily="18" charset="0"/>
          </a:endParaRPr>
        </a:p>
      </dgm:t>
    </dgm:pt>
    <dgm:pt modelId="{7C55675F-CABC-4758-8574-80AB776D85A6}" type="parTrans" cxnId="{02D1B5F0-5194-4C6A-A604-3AAE159768A3}">
      <dgm:prSet/>
      <dgm:spPr/>
      <dgm:t>
        <a:bodyPr/>
        <a:lstStyle/>
        <a:p>
          <a:endParaRPr lang="ru-RU">
            <a:latin typeface="Times New Roman" panose="02020603050405020304" pitchFamily="18" charset="0"/>
            <a:cs typeface="Times New Roman" panose="02020603050405020304" pitchFamily="18" charset="0"/>
          </a:endParaRPr>
        </a:p>
      </dgm:t>
    </dgm:pt>
    <dgm:pt modelId="{833B821C-191A-4E73-B688-E558D18292A6}" type="sibTrans" cxnId="{02D1B5F0-5194-4C6A-A604-3AAE159768A3}">
      <dgm:prSet/>
      <dgm:spPr/>
      <dgm:t>
        <a:bodyPr/>
        <a:lstStyle/>
        <a:p>
          <a:endParaRPr lang="ru-RU">
            <a:latin typeface="Times New Roman" panose="02020603050405020304" pitchFamily="18" charset="0"/>
            <a:cs typeface="Times New Roman" panose="02020603050405020304" pitchFamily="18" charset="0"/>
          </a:endParaRPr>
        </a:p>
      </dgm:t>
    </dgm:pt>
    <dgm:pt modelId="{3C29B1D9-6988-406E-95F7-EF69C8F76D7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План</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558D3808-AC69-4E98-BD3B-02B1F718295F}" type="parTrans" cxnId="{3AE2BA07-569C-4DB8-90A6-0643D9A5BE29}">
      <dgm:prSet/>
      <dgm:spPr/>
      <dgm:t>
        <a:bodyPr/>
        <a:lstStyle/>
        <a:p>
          <a:endParaRPr lang="ru-RU">
            <a:latin typeface="Times New Roman" panose="02020603050405020304" pitchFamily="18" charset="0"/>
            <a:cs typeface="Times New Roman" panose="02020603050405020304" pitchFamily="18" charset="0"/>
          </a:endParaRPr>
        </a:p>
      </dgm:t>
    </dgm:pt>
    <dgm:pt modelId="{782FD463-80CD-462F-9A8F-A95E5800F9A6}" type="sibTrans" cxnId="{3AE2BA07-569C-4DB8-90A6-0643D9A5BE29}">
      <dgm:prSet/>
      <dgm:spPr/>
      <dgm:t>
        <a:bodyPr/>
        <a:lstStyle/>
        <a:p>
          <a:endParaRPr lang="ru-RU">
            <a:latin typeface="Times New Roman" panose="02020603050405020304" pitchFamily="18" charset="0"/>
            <a:cs typeface="Times New Roman" panose="02020603050405020304" pitchFamily="18" charset="0"/>
          </a:endParaRPr>
        </a:p>
      </dgm:t>
    </dgm:pt>
    <dgm:pt modelId="{2333D6CA-4988-4510-AFA4-58ADFA1A8522}">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dgm:t>
    </dgm:pt>
    <dgm:pt modelId="{38E669F4-5E71-478B-8F4F-775AC4D54D94}" type="parTrans" cxnId="{1D649314-B3D2-4AD3-A53F-49B4F392F4C8}">
      <dgm:prSet/>
      <dgm:spPr/>
      <dgm:t>
        <a:bodyPr/>
        <a:lstStyle/>
        <a:p>
          <a:endParaRPr lang="ru-RU">
            <a:latin typeface="Times New Roman" panose="02020603050405020304" pitchFamily="18" charset="0"/>
            <a:cs typeface="Times New Roman" panose="02020603050405020304" pitchFamily="18" charset="0"/>
          </a:endParaRPr>
        </a:p>
      </dgm:t>
    </dgm:pt>
    <dgm:pt modelId="{594A0392-12CF-4BEC-A9F9-D4AEFF1EAC96}" type="sibTrans" cxnId="{1D649314-B3D2-4AD3-A53F-49B4F392F4C8}">
      <dgm:prSet/>
      <dgm:spPr/>
      <dgm:t>
        <a:bodyPr/>
        <a:lstStyle/>
        <a:p>
          <a:endParaRPr lang="ru-RU">
            <a:latin typeface="Times New Roman" panose="02020603050405020304" pitchFamily="18" charset="0"/>
            <a:cs typeface="Times New Roman" panose="02020603050405020304" pitchFamily="18" charset="0"/>
          </a:endParaRPr>
        </a:p>
      </dgm:t>
    </dgm:pt>
    <dgm:pt modelId="{A0B9D35E-BBEF-43A9-A987-54A0F4924FEC}">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12,4</a:t>
          </a:r>
          <a:endParaRPr lang="ru-RU" dirty="0">
            <a:solidFill>
              <a:schemeClr val="tx1"/>
            </a:solidFill>
            <a:latin typeface="Times New Roman" panose="02020603050405020304" pitchFamily="18" charset="0"/>
            <a:cs typeface="Times New Roman" panose="02020603050405020304" pitchFamily="18" charset="0"/>
          </a:endParaRPr>
        </a:p>
      </dgm:t>
    </dgm:pt>
    <dgm:pt modelId="{321D3909-0C0D-456E-A4DF-D22CFB08BF32}" type="parTrans" cxnId="{B35FB5B5-CB85-4C4B-BE45-00B5768FB17B}">
      <dgm:prSet/>
      <dgm:spPr/>
      <dgm:t>
        <a:bodyPr/>
        <a:lstStyle/>
        <a:p>
          <a:endParaRPr lang="ru-RU">
            <a:latin typeface="Times New Roman" panose="02020603050405020304" pitchFamily="18" charset="0"/>
            <a:cs typeface="Times New Roman" panose="02020603050405020304" pitchFamily="18" charset="0"/>
          </a:endParaRPr>
        </a:p>
      </dgm:t>
    </dgm:pt>
    <dgm:pt modelId="{E4E00050-8396-403D-958E-B453A4BBD06F}" type="sibTrans" cxnId="{B35FB5B5-CB85-4C4B-BE45-00B5768FB17B}">
      <dgm:prSet/>
      <dgm:spPr/>
      <dgm:t>
        <a:bodyPr/>
        <a:lstStyle/>
        <a:p>
          <a:endParaRPr lang="ru-RU">
            <a:latin typeface="Times New Roman" panose="02020603050405020304" pitchFamily="18" charset="0"/>
            <a:cs typeface="Times New Roman" panose="02020603050405020304" pitchFamily="18" charset="0"/>
          </a:endParaRPr>
        </a:p>
      </dgm:t>
    </dgm:pt>
    <dgm:pt modelId="{C22A3A9D-8896-42B1-A9E1-137AB6F19CBC}">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9,7</a:t>
          </a:r>
          <a:endParaRPr lang="ru-RU" dirty="0">
            <a:solidFill>
              <a:schemeClr val="tx1"/>
            </a:solidFill>
            <a:latin typeface="Times New Roman" panose="02020603050405020304" pitchFamily="18" charset="0"/>
            <a:cs typeface="Times New Roman" panose="02020603050405020304" pitchFamily="18" charset="0"/>
          </a:endParaRPr>
        </a:p>
      </dgm:t>
    </dgm:pt>
    <dgm:pt modelId="{AE5A436E-DB2F-440E-A31A-C892D8833ECC}" type="parTrans" cxnId="{25A2EF7A-855B-4920-81C8-B3E40729E063}">
      <dgm:prSet/>
      <dgm:spPr/>
      <dgm:t>
        <a:bodyPr/>
        <a:lstStyle/>
        <a:p>
          <a:endParaRPr lang="ru-RU">
            <a:latin typeface="Times New Roman" panose="02020603050405020304" pitchFamily="18" charset="0"/>
            <a:cs typeface="Times New Roman" panose="02020603050405020304" pitchFamily="18" charset="0"/>
          </a:endParaRPr>
        </a:p>
      </dgm:t>
    </dgm:pt>
    <dgm:pt modelId="{AA5B28FA-9734-4A88-BFA9-F41F52E647C0}" type="sibTrans" cxnId="{25A2EF7A-855B-4920-81C8-B3E40729E063}">
      <dgm:prSet/>
      <dgm:spPr/>
      <dgm:t>
        <a:bodyPr/>
        <a:lstStyle/>
        <a:p>
          <a:endParaRPr lang="ru-RU">
            <a:latin typeface="Times New Roman" panose="02020603050405020304" pitchFamily="18" charset="0"/>
            <a:cs typeface="Times New Roman" panose="02020603050405020304" pitchFamily="18" charset="0"/>
          </a:endParaRPr>
        </a:p>
      </dgm:t>
    </dgm:pt>
    <dgm:pt modelId="{AA953905-5511-4BBE-84DD-052FA386F710}">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47,2</a:t>
          </a:r>
          <a:endParaRPr lang="ru-RU" dirty="0">
            <a:solidFill>
              <a:schemeClr val="tx1"/>
            </a:solidFill>
            <a:latin typeface="Times New Roman" panose="02020603050405020304" pitchFamily="18" charset="0"/>
            <a:cs typeface="Times New Roman" panose="02020603050405020304" pitchFamily="18" charset="0"/>
          </a:endParaRPr>
        </a:p>
      </dgm:t>
    </dgm:pt>
    <dgm:pt modelId="{817F387D-4C42-4758-9D34-7219BC16C280}" type="parTrans" cxnId="{D87456FF-BCC5-44D1-85B1-54EBB26CE52E}">
      <dgm:prSet/>
      <dgm:spPr/>
      <dgm:t>
        <a:bodyPr/>
        <a:lstStyle/>
        <a:p>
          <a:endParaRPr lang="ru-RU">
            <a:latin typeface="Times New Roman" panose="02020603050405020304" pitchFamily="18" charset="0"/>
            <a:cs typeface="Times New Roman" panose="02020603050405020304" pitchFamily="18" charset="0"/>
          </a:endParaRPr>
        </a:p>
      </dgm:t>
    </dgm:pt>
    <dgm:pt modelId="{761CBA81-EE40-40CF-BA8F-7FDDA9A9886A}" type="sibTrans" cxnId="{D87456FF-BCC5-44D1-85B1-54EBB26CE52E}">
      <dgm:prSet/>
      <dgm:spPr/>
      <dgm:t>
        <a:bodyPr/>
        <a:lstStyle/>
        <a:p>
          <a:endParaRPr lang="ru-RU">
            <a:latin typeface="Times New Roman" panose="02020603050405020304" pitchFamily="18" charset="0"/>
            <a:cs typeface="Times New Roman" panose="02020603050405020304" pitchFamily="18" charset="0"/>
          </a:endParaRPr>
        </a:p>
      </dgm:t>
    </dgm:pt>
    <dgm:pt modelId="{63F578CE-A7F9-43DF-9897-317DECBDFE75}">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143,6</a:t>
          </a:r>
          <a:endParaRPr lang="ru-RU" dirty="0">
            <a:solidFill>
              <a:schemeClr val="tx1"/>
            </a:solidFill>
            <a:latin typeface="Times New Roman" panose="02020603050405020304" pitchFamily="18" charset="0"/>
            <a:cs typeface="Times New Roman" panose="02020603050405020304" pitchFamily="18" charset="0"/>
          </a:endParaRPr>
        </a:p>
      </dgm:t>
    </dgm:pt>
    <dgm:pt modelId="{C4C4E399-7CFA-4FB6-8B88-411CF958837E}" type="parTrans" cxnId="{C01024E1-E059-431B-A7AD-3E181A9EED69}">
      <dgm:prSet/>
      <dgm:spPr/>
      <dgm:t>
        <a:bodyPr/>
        <a:lstStyle/>
        <a:p>
          <a:endParaRPr lang="ru-RU">
            <a:latin typeface="Times New Roman" panose="02020603050405020304" pitchFamily="18" charset="0"/>
            <a:cs typeface="Times New Roman" panose="02020603050405020304" pitchFamily="18" charset="0"/>
          </a:endParaRPr>
        </a:p>
      </dgm:t>
    </dgm:pt>
    <dgm:pt modelId="{A0703C8F-6192-4443-A2CD-917212FFA414}" type="sibTrans" cxnId="{C01024E1-E059-431B-A7AD-3E181A9EED69}">
      <dgm:prSet/>
      <dgm:spPr/>
      <dgm:t>
        <a:bodyPr/>
        <a:lstStyle/>
        <a:p>
          <a:endParaRPr lang="ru-RU">
            <a:latin typeface="Times New Roman" panose="02020603050405020304" pitchFamily="18" charset="0"/>
            <a:cs typeface="Times New Roman" panose="02020603050405020304" pitchFamily="18" charset="0"/>
          </a:endParaRPr>
        </a:p>
      </dgm:t>
    </dgm:pt>
    <dgm:pt modelId="{26CDDBB0-53B7-4D3C-AF4D-24683CDF4E8D}">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15,5</a:t>
          </a:r>
          <a:endParaRPr lang="ru-RU" dirty="0">
            <a:solidFill>
              <a:schemeClr val="tx1"/>
            </a:solidFill>
            <a:latin typeface="Times New Roman" panose="02020603050405020304" pitchFamily="18" charset="0"/>
            <a:cs typeface="Times New Roman" panose="02020603050405020304" pitchFamily="18" charset="0"/>
          </a:endParaRPr>
        </a:p>
      </dgm:t>
    </dgm:pt>
    <dgm:pt modelId="{581B809D-D9C1-4188-8317-C2E7CDF60D60}" type="parTrans" cxnId="{E5CCD3A8-8E7C-4EFB-86EB-98EE06F70C3C}">
      <dgm:prSet/>
      <dgm:spPr/>
      <dgm:t>
        <a:bodyPr/>
        <a:lstStyle/>
        <a:p>
          <a:endParaRPr lang="ru-RU">
            <a:latin typeface="Times New Roman" panose="02020603050405020304" pitchFamily="18" charset="0"/>
            <a:cs typeface="Times New Roman" panose="02020603050405020304" pitchFamily="18" charset="0"/>
          </a:endParaRPr>
        </a:p>
      </dgm:t>
    </dgm:pt>
    <dgm:pt modelId="{DA7286F5-35A6-49CD-971E-1ABD0B6F3A56}" type="sibTrans" cxnId="{E5CCD3A8-8E7C-4EFB-86EB-98EE06F70C3C}">
      <dgm:prSet/>
      <dgm:spPr/>
      <dgm:t>
        <a:bodyPr/>
        <a:lstStyle/>
        <a:p>
          <a:endParaRPr lang="ru-RU">
            <a:latin typeface="Times New Roman" panose="02020603050405020304" pitchFamily="18" charset="0"/>
            <a:cs typeface="Times New Roman" panose="02020603050405020304" pitchFamily="18" charset="0"/>
          </a:endParaRPr>
        </a:p>
      </dgm:t>
    </dgm:pt>
    <dgm:pt modelId="{E3D80B77-31B5-4DFF-8FE1-FAA26C288FE0}">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000" dirty="0">
            <a:solidFill>
              <a:schemeClr val="tx1"/>
            </a:solidFill>
            <a:latin typeface="Times New Roman" panose="02020603050405020304" pitchFamily="18" charset="0"/>
            <a:cs typeface="Times New Roman" panose="02020603050405020304" pitchFamily="18" charset="0"/>
          </a:endParaRPr>
        </a:p>
      </dgm:t>
    </dgm:pt>
    <dgm:pt modelId="{E78DBF50-9289-4971-A0FE-F15CE31D7B33}" type="parTrans" cxnId="{2EFA06C7-FFBF-4A71-9497-8CD2D53E0F90}">
      <dgm:prSet/>
      <dgm:spPr/>
      <dgm:t>
        <a:bodyPr/>
        <a:lstStyle/>
        <a:p>
          <a:endParaRPr lang="ru-RU">
            <a:latin typeface="Times New Roman" panose="02020603050405020304" pitchFamily="18" charset="0"/>
            <a:cs typeface="Times New Roman" panose="02020603050405020304" pitchFamily="18" charset="0"/>
          </a:endParaRPr>
        </a:p>
      </dgm:t>
    </dgm:pt>
    <dgm:pt modelId="{C04BC880-4C18-4042-B395-9592849193CB}" type="sibTrans" cxnId="{2EFA06C7-FFBF-4A71-9497-8CD2D53E0F90}">
      <dgm:prSet/>
      <dgm:spPr/>
      <dgm:t>
        <a:bodyPr/>
        <a:lstStyle/>
        <a:p>
          <a:endParaRPr lang="ru-RU">
            <a:latin typeface="Times New Roman" panose="02020603050405020304" pitchFamily="18" charset="0"/>
            <a:cs typeface="Times New Roman" panose="02020603050405020304" pitchFamily="18" charset="0"/>
          </a:endParaRPr>
        </a:p>
      </dgm:t>
    </dgm:pt>
    <dgm:pt modelId="{106A0643-5723-4779-9CF8-832519081DFB}">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1,8</a:t>
          </a:r>
          <a:endParaRPr lang="ru-RU" dirty="0">
            <a:solidFill>
              <a:schemeClr val="tx1"/>
            </a:solidFill>
            <a:latin typeface="Times New Roman" panose="02020603050405020304" pitchFamily="18" charset="0"/>
            <a:cs typeface="Times New Roman" panose="02020603050405020304" pitchFamily="18" charset="0"/>
          </a:endParaRPr>
        </a:p>
      </dgm:t>
    </dgm:pt>
    <dgm:pt modelId="{98CDF667-AFD7-45A7-830E-DBC57D119B48}" type="parTrans" cxnId="{2FE51A48-5FB1-47DB-B1D2-53F70114CC93}">
      <dgm:prSet/>
      <dgm:spPr/>
      <dgm:t>
        <a:bodyPr/>
        <a:lstStyle/>
        <a:p>
          <a:endParaRPr lang="ru-RU">
            <a:latin typeface="Times New Roman" panose="02020603050405020304" pitchFamily="18" charset="0"/>
            <a:cs typeface="Times New Roman" panose="02020603050405020304" pitchFamily="18" charset="0"/>
          </a:endParaRPr>
        </a:p>
      </dgm:t>
    </dgm:pt>
    <dgm:pt modelId="{AAC5046D-5D48-4BE8-BD1C-EFD43A10777C}" type="sibTrans" cxnId="{2FE51A48-5FB1-47DB-B1D2-53F70114CC93}">
      <dgm:prSet/>
      <dgm:spPr/>
      <dgm:t>
        <a:bodyPr/>
        <a:lstStyle/>
        <a:p>
          <a:endParaRPr lang="ru-RU">
            <a:latin typeface="Times New Roman" panose="02020603050405020304" pitchFamily="18" charset="0"/>
            <a:cs typeface="Times New Roman" panose="02020603050405020304" pitchFamily="18" charset="0"/>
          </a:endParaRPr>
        </a:p>
      </dgm:t>
    </dgm:pt>
    <dgm:pt modelId="{145C9317-5800-4A65-B343-F91DE63C2D96}">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15,4</a:t>
          </a:r>
          <a:endParaRPr lang="ru-RU" dirty="0">
            <a:solidFill>
              <a:schemeClr val="tx1"/>
            </a:solidFill>
            <a:latin typeface="Times New Roman" panose="02020603050405020304" pitchFamily="18" charset="0"/>
            <a:cs typeface="Times New Roman" panose="02020603050405020304" pitchFamily="18" charset="0"/>
          </a:endParaRPr>
        </a:p>
      </dgm:t>
    </dgm:pt>
    <dgm:pt modelId="{112BF25C-B667-4003-AEAB-20B403C77E84}" type="parTrans" cxnId="{6A1CBDFF-87C2-4B06-BF78-6198A6CC3091}">
      <dgm:prSet/>
      <dgm:spPr/>
      <dgm:t>
        <a:bodyPr/>
        <a:lstStyle/>
        <a:p>
          <a:endParaRPr lang="ru-RU">
            <a:latin typeface="Times New Roman" panose="02020603050405020304" pitchFamily="18" charset="0"/>
            <a:cs typeface="Times New Roman" panose="02020603050405020304" pitchFamily="18" charset="0"/>
          </a:endParaRPr>
        </a:p>
      </dgm:t>
    </dgm:pt>
    <dgm:pt modelId="{EB277C22-4DB1-4488-857C-38BEC7EEAE09}" type="sibTrans" cxnId="{6A1CBDFF-87C2-4B06-BF78-6198A6CC3091}">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X="89513" custLinFactNeighborX="-33" custLinFactNeighborY="-13585">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3CAF2A95-9A8D-4AE2-99BD-4633CCE03CCD}" type="pres">
      <dgm:prSet presAssocID="{6E4BDF23-D055-4600-B225-7ECA009E7556}" presName="vertTwo" presStyleCnt="0"/>
      <dgm:spPr/>
    </dgm:pt>
    <dgm:pt modelId="{B5E642CB-E027-4891-9890-4C997D088B55}" type="pres">
      <dgm:prSet presAssocID="{6E4BDF23-D055-4600-B225-7ECA009E7556}" presName="txTwo" presStyleLbl="node2" presStyleIdx="0" presStyleCnt="3" custLinFactNeighborX="73">
        <dgm:presLayoutVars>
          <dgm:chPref val="3"/>
        </dgm:presLayoutVars>
      </dgm:prSet>
      <dgm:spPr/>
      <dgm:t>
        <a:bodyPr/>
        <a:lstStyle/>
        <a:p>
          <a:endParaRPr lang="ru-RU"/>
        </a:p>
      </dgm:t>
    </dgm:pt>
    <dgm:pt modelId="{ACBCB08E-F0CD-439D-99D4-1112527E7B34}" type="pres">
      <dgm:prSet presAssocID="{6E4BDF23-D055-4600-B225-7ECA009E7556}" presName="parTransTwo" presStyleCnt="0"/>
      <dgm:spPr/>
    </dgm:pt>
    <dgm:pt modelId="{F7887B5A-E7EB-4C68-BB12-843A559EAFDD}" type="pres">
      <dgm:prSet presAssocID="{6E4BDF23-D055-4600-B225-7ECA009E7556}" presName="horzTwo" presStyleCnt="0"/>
      <dgm:spPr/>
    </dgm:pt>
    <dgm:pt modelId="{24ED2BF5-5E6A-4D66-B1B8-DD534C42396D}" type="pres">
      <dgm:prSet presAssocID="{DC8ABE38-9E0B-457A-A24A-B3482434ACAB}" presName="vertThree" presStyleCnt="0"/>
      <dgm:spPr/>
    </dgm:pt>
    <dgm:pt modelId="{90F499B4-F115-41CD-8117-278BB7C1079C}" type="pres">
      <dgm:prSet presAssocID="{DC8ABE38-9E0B-457A-A24A-B3482434ACAB}" presName="txThree" presStyleLbl="node3" presStyleIdx="0" presStyleCnt="3" custLinFactNeighborX="73">
        <dgm:presLayoutVars>
          <dgm:chPref val="3"/>
        </dgm:presLayoutVars>
      </dgm:prSet>
      <dgm:spPr/>
      <dgm:t>
        <a:bodyPr/>
        <a:lstStyle/>
        <a:p>
          <a:endParaRPr lang="ru-RU"/>
        </a:p>
      </dgm:t>
    </dgm:pt>
    <dgm:pt modelId="{A4D47851-8E7F-4F47-B9E6-947B6D0E1522}" type="pres">
      <dgm:prSet presAssocID="{DC8ABE38-9E0B-457A-A24A-B3482434ACAB}" presName="parTransThree" presStyleCnt="0"/>
      <dgm:spPr/>
    </dgm:pt>
    <dgm:pt modelId="{232726A3-132F-4309-8384-C87BE68D1A7D}" type="pres">
      <dgm:prSet presAssocID="{DC8ABE38-9E0B-457A-A24A-B3482434ACAB}" presName="horzThree"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0" presStyleCnt="18" custLinFactNeighborX="73" custLinFactNeighborY="1072">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1" presStyleCnt="18" custLinFactNeighborX="73">
        <dgm:presLayoutVars>
          <dgm:chPref val="3"/>
        </dgm:presLayoutVars>
      </dgm:prSet>
      <dgm:spPr/>
      <dgm:t>
        <a:bodyPr/>
        <a:lstStyle/>
        <a:p>
          <a:endParaRPr lang="ru-RU"/>
        </a:p>
      </dgm:t>
    </dgm:pt>
    <dgm:pt modelId="{1B95A24A-02CF-475E-ACB6-B20FB895244B}" type="pres">
      <dgm:prSet presAssocID="{11F9C3DB-3694-4C6F-9480-413338C10FBB}" presName="parTransFour" presStyleCnt="0"/>
      <dgm:spPr/>
    </dgm:pt>
    <dgm:pt modelId="{E8E4A673-71C9-45AE-9B5F-AE8A221A53FE}" type="pres">
      <dgm:prSet presAssocID="{11F9C3DB-3694-4C6F-9480-413338C10FBB}" presName="horzFour" presStyleCnt="0"/>
      <dgm:spPr/>
    </dgm:pt>
    <dgm:pt modelId="{F21DC648-3513-4AF5-A8C4-E58B02684BB0}" type="pres">
      <dgm:prSet presAssocID="{B6569DD0-5CAF-4EBD-812F-CAA384C5D95A}" presName="vertFour" presStyleCnt="0">
        <dgm:presLayoutVars>
          <dgm:chPref val="3"/>
        </dgm:presLayoutVars>
      </dgm:prSet>
      <dgm:spPr/>
    </dgm:pt>
    <dgm:pt modelId="{0AC65D80-99D6-40C0-8E49-2EECF2BCE3A9}" type="pres">
      <dgm:prSet presAssocID="{B6569DD0-5CAF-4EBD-812F-CAA384C5D95A}" presName="txFour" presStyleLbl="node4" presStyleIdx="2" presStyleCnt="18">
        <dgm:presLayoutVars>
          <dgm:chPref val="3"/>
        </dgm:presLayoutVars>
      </dgm:prSet>
      <dgm:spPr/>
      <dgm:t>
        <a:bodyPr/>
        <a:lstStyle/>
        <a:p>
          <a:endParaRPr lang="ru-RU"/>
        </a:p>
      </dgm:t>
    </dgm:pt>
    <dgm:pt modelId="{1C625336-5F9E-4C1E-8CBB-82208AE6B470}" type="pres">
      <dgm:prSet presAssocID="{B6569DD0-5CAF-4EBD-812F-CAA384C5D95A}" presName="parTransFour" presStyleCnt="0"/>
      <dgm:spPr/>
    </dgm:pt>
    <dgm:pt modelId="{979289AA-7FC3-4CB3-8C21-27E1F1EAD018}" type="pres">
      <dgm:prSet presAssocID="{B6569DD0-5CAF-4EBD-812F-CAA384C5D95A}" presName="horzFour" presStyleCnt="0"/>
      <dgm:spPr/>
    </dgm:pt>
    <dgm:pt modelId="{4615F3C8-9335-490B-B503-4FBB78B73EC4}" type="pres">
      <dgm:prSet presAssocID="{88DF974B-B270-4D3B-A9B4-7E9145FE5B54}" presName="vertFour" presStyleCnt="0">
        <dgm:presLayoutVars>
          <dgm:chPref val="3"/>
        </dgm:presLayoutVars>
      </dgm:prSet>
      <dgm:spPr/>
    </dgm:pt>
    <dgm:pt modelId="{C2A5106F-03A4-46E1-8897-B6F86B1EB211}" type="pres">
      <dgm:prSet presAssocID="{88DF974B-B270-4D3B-A9B4-7E9145FE5B54}" presName="txFour" presStyleLbl="node4" presStyleIdx="3" presStyleCnt="18">
        <dgm:presLayoutVars>
          <dgm:chPref val="3"/>
        </dgm:presLayoutVars>
      </dgm:prSet>
      <dgm:spPr/>
      <dgm:t>
        <a:bodyPr/>
        <a:lstStyle/>
        <a:p>
          <a:endParaRPr lang="ru-RU"/>
        </a:p>
      </dgm:t>
    </dgm:pt>
    <dgm:pt modelId="{35D8ECC3-E270-4826-BFE6-09E54329EA4B}" type="pres">
      <dgm:prSet presAssocID="{88DF974B-B270-4D3B-A9B4-7E9145FE5B54}" presName="parTransFour" presStyleCnt="0"/>
      <dgm:spPr/>
    </dgm:pt>
    <dgm:pt modelId="{DDA9E0B0-1AFC-449C-A6AD-55DA549E0F32}" type="pres">
      <dgm:prSet presAssocID="{88DF974B-B270-4D3B-A9B4-7E9145FE5B54}" presName="horzFour" presStyleCnt="0"/>
      <dgm:spPr/>
    </dgm:pt>
    <dgm:pt modelId="{CC463024-A47C-4314-94CD-09CDB099A1AE}" type="pres">
      <dgm:prSet presAssocID="{4CFA4027-B689-4D18-B13F-E2AD64253F7E}" presName="vertFour" presStyleCnt="0">
        <dgm:presLayoutVars>
          <dgm:chPref val="3"/>
        </dgm:presLayoutVars>
      </dgm:prSet>
      <dgm:spPr/>
    </dgm:pt>
    <dgm:pt modelId="{C4145823-F6A6-4FD0-91E7-96466CB8D1F1}" type="pres">
      <dgm:prSet presAssocID="{4CFA4027-B689-4D18-B13F-E2AD64253F7E}" presName="txFour" presStyleLbl="node4" presStyleIdx="4" presStyleCnt="18">
        <dgm:presLayoutVars>
          <dgm:chPref val="3"/>
        </dgm:presLayoutVars>
      </dgm:prSet>
      <dgm:spPr/>
      <dgm:t>
        <a:bodyPr/>
        <a:lstStyle/>
        <a:p>
          <a:endParaRPr lang="ru-RU"/>
        </a:p>
      </dgm:t>
    </dgm:pt>
    <dgm:pt modelId="{3C5F5345-F3DE-42FC-8015-C71D4333DBD6}" type="pres">
      <dgm:prSet presAssocID="{4CFA4027-B689-4D18-B13F-E2AD64253F7E}" presName="parTransFour" presStyleCnt="0"/>
      <dgm:spPr/>
    </dgm:pt>
    <dgm:pt modelId="{4E319265-067E-491A-ACFC-54832C34D152}" type="pres">
      <dgm:prSet presAssocID="{4CFA4027-B689-4D18-B13F-E2AD64253F7E}" presName="horzFour" presStyleCnt="0"/>
      <dgm:spPr/>
    </dgm:pt>
    <dgm:pt modelId="{7F39BAF2-6256-4CB8-B072-657D54D295BF}" type="pres">
      <dgm:prSet presAssocID="{E3D80B77-31B5-4DFF-8FE1-FAA26C288FE0}" presName="vertFour" presStyleCnt="0">
        <dgm:presLayoutVars>
          <dgm:chPref val="3"/>
        </dgm:presLayoutVars>
      </dgm:prSet>
      <dgm:spPr/>
    </dgm:pt>
    <dgm:pt modelId="{EEB2D4C0-44EF-4409-AA48-84DEFA84FBF0}" type="pres">
      <dgm:prSet presAssocID="{E3D80B77-31B5-4DFF-8FE1-FAA26C288FE0}" presName="txFour" presStyleLbl="node4" presStyleIdx="5" presStyleCnt="18">
        <dgm:presLayoutVars>
          <dgm:chPref val="3"/>
        </dgm:presLayoutVars>
      </dgm:prSet>
      <dgm:spPr/>
      <dgm:t>
        <a:bodyPr/>
        <a:lstStyle/>
        <a:p>
          <a:endParaRPr lang="ru-RU"/>
        </a:p>
      </dgm:t>
    </dgm:pt>
    <dgm:pt modelId="{04AE33EC-CB7C-4C1E-83A9-9551901104F8}" type="pres">
      <dgm:prSet presAssocID="{E3D80B77-31B5-4DFF-8FE1-FAA26C288FE0}" presName="horzFour" presStyleCnt="0"/>
      <dgm:spPr/>
    </dgm:pt>
    <dgm:pt modelId="{4EACF355-C96D-44A7-8246-9A46B0C1B2CB}" type="pres">
      <dgm:prSet presAssocID="{44280126-ADC5-4899-80CA-477D12FABF98}" presName="sibSpaceTwo" presStyleCnt="0"/>
      <dgm:spPr/>
    </dgm:pt>
    <dgm:pt modelId="{6A5B9F64-58E7-49BB-ABA2-B17C0AC42AD0}" type="pres">
      <dgm:prSet presAssocID="{3C29B1D9-6988-406E-95F7-EF69C8F76D7B}" presName="vertTwo" presStyleCnt="0"/>
      <dgm:spPr/>
    </dgm:pt>
    <dgm:pt modelId="{9692E4E5-EA87-4891-A501-26C7961EF45B}" type="pres">
      <dgm:prSet presAssocID="{3C29B1D9-6988-406E-95F7-EF69C8F76D7B}" presName="txTwo" presStyleLbl="node2" presStyleIdx="1" presStyleCnt="3" custScaleX="27084" custScaleY="109521">
        <dgm:presLayoutVars>
          <dgm:chPref val="3"/>
        </dgm:presLayoutVars>
      </dgm:prSet>
      <dgm:spPr/>
      <dgm:t>
        <a:bodyPr/>
        <a:lstStyle/>
        <a:p>
          <a:endParaRPr lang="ru-RU"/>
        </a:p>
      </dgm:t>
    </dgm:pt>
    <dgm:pt modelId="{C93E6095-31CB-43E3-B47B-66E13F536D5F}" type="pres">
      <dgm:prSet presAssocID="{3C29B1D9-6988-406E-95F7-EF69C8F76D7B}" presName="parTransTwo" presStyleCnt="0"/>
      <dgm:spPr/>
    </dgm:pt>
    <dgm:pt modelId="{EE2630E2-D198-4205-AB30-E9BBA265EC62}" type="pres">
      <dgm:prSet presAssocID="{3C29B1D9-6988-406E-95F7-EF69C8F76D7B}" presName="horzTwo" presStyleCnt="0"/>
      <dgm:spPr/>
    </dgm:pt>
    <dgm:pt modelId="{A2311944-8A12-481A-A769-FE6EA63658DC}" type="pres">
      <dgm:prSet presAssocID="{2333D6CA-4988-4510-AFA4-58ADFA1A8522}" presName="vertThree" presStyleCnt="0"/>
      <dgm:spPr/>
    </dgm:pt>
    <dgm:pt modelId="{54CEBF21-A4A2-4FAA-84C4-B03ADB329E3A}" type="pres">
      <dgm:prSet presAssocID="{2333D6CA-4988-4510-AFA4-58ADFA1A8522}" presName="txThree" presStyleLbl="node3" presStyleIdx="1" presStyleCnt="3" custScaleX="27243" custScaleY="90342">
        <dgm:presLayoutVars>
          <dgm:chPref val="3"/>
        </dgm:presLayoutVars>
      </dgm:prSet>
      <dgm:spPr/>
      <dgm:t>
        <a:bodyPr/>
        <a:lstStyle/>
        <a:p>
          <a:endParaRPr lang="ru-RU"/>
        </a:p>
      </dgm:t>
    </dgm:pt>
    <dgm:pt modelId="{093AEF13-FEB3-4F32-A91C-059B24C49C2E}" type="pres">
      <dgm:prSet presAssocID="{2333D6CA-4988-4510-AFA4-58ADFA1A8522}" presName="parTransThree" presStyleCnt="0"/>
      <dgm:spPr/>
    </dgm:pt>
    <dgm:pt modelId="{AA68E7D5-DE50-4429-9146-6F720F954D2D}" type="pres">
      <dgm:prSet presAssocID="{2333D6CA-4988-4510-AFA4-58ADFA1A8522}" presName="horzThree" presStyleCnt="0"/>
      <dgm:spPr/>
    </dgm:pt>
    <dgm:pt modelId="{5EF5670C-EF8D-484D-B3EF-EDCD31821607}" type="pres">
      <dgm:prSet presAssocID="{A0B9D35E-BBEF-43A9-A987-54A0F4924FEC}" presName="vertFour" presStyleCnt="0">
        <dgm:presLayoutVars>
          <dgm:chPref val="3"/>
        </dgm:presLayoutVars>
      </dgm:prSet>
      <dgm:spPr/>
    </dgm:pt>
    <dgm:pt modelId="{43512D5F-60E3-4A3D-A813-B95806C65BFB}" type="pres">
      <dgm:prSet presAssocID="{A0B9D35E-BBEF-43A9-A987-54A0F4924FEC}" presName="txFour" presStyleLbl="node4" presStyleIdx="6" presStyleCnt="18" custScaleX="27645" custScaleY="108832">
        <dgm:presLayoutVars>
          <dgm:chPref val="3"/>
        </dgm:presLayoutVars>
      </dgm:prSet>
      <dgm:spPr/>
      <dgm:t>
        <a:bodyPr/>
        <a:lstStyle/>
        <a:p>
          <a:endParaRPr lang="ru-RU"/>
        </a:p>
      </dgm:t>
    </dgm:pt>
    <dgm:pt modelId="{E3833EEC-9963-4007-A67B-C6498B7506D9}" type="pres">
      <dgm:prSet presAssocID="{A0B9D35E-BBEF-43A9-A987-54A0F4924FEC}" presName="parTransFour" presStyleCnt="0"/>
      <dgm:spPr/>
    </dgm:pt>
    <dgm:pt modelId="{C4831DD6-CD76-4EB1-8BA4-ECC0F033B59B}" type="pres">
      <dgm:prSet presAssocID="{A0B9D35E-BBEF-43A9-A987-54A0F4924FEC}" presName="horzFour" presStyleCnt="0"/>
      <dgm:spPr/>
    </dgm:pt>
    <dgm:pt modelId="{D7B4056B-4136-4B6F-86C9-B93A3C4BDCA4}" type="pres">
      <dgm:prSet presAssocID="{C22A3A9D-8896-42B1-A9E1-137AB6F19CBC}" presName="vertFour" presStyleCnt="0">
        <dgm:presLayoutVars>
          <dgm:chPref val="3"/>
        </dgm:presLayoutVars>
      </dgm:prSet>
      <dgm:spPr/>
    </dgm:pt>
    <dgm:pt modelId="{ECF86931-3BE5-4A0F-A00E-45591BCD5079}" type="pres">
      <dgm:prSet presAssocID="{C22A3A9D-8896-42B1-A9E1-137AB6F19CBC}" presName="txFour" presStyleLbl="node4" presStyleIdx="7" presStyleCnt="18" custScaleX="28412" custScaleY="102044">
        <dgm:presLayoutVars>
          <dgm:chPref val="3"/>
        </dgm:presLayoutVars>
      </dgm:prSet>
      <dgm:spPr/>
      <dgm:t>
        <a:bodyPr/>
        <a:lstStyle/>
        <a:p>
          <a:endParaRPr lang="ru-RU"/>
        </a:p>
      </dgm:t>
    </dgm:pt>
    <dgm:pt modelId="{FF584B75-BF45-4000-873A-F8FCED7AF95C}" type="pres">
      <dgm:prSet presAssocID="{C22A3A9D-8896-42B1-A9E1-137AB6F19CBC}" presName="parTransFour" presStyleCnt="0"/>
      <dgm:spPr/>
    </dgm:pt>
    <dgm:pt modelId="{1BC953D3-6716-4D67-9522-B7CFBE851720}" type="pres">
      <dgm:prSet presAssocID="{C22A3A9D-8896-42B1-A9E1-137AB6F19CBC}" presName="horzFour" presStyleCnt="0"/>
      <dgm:spPr/>
    </dgm:pt>
    <dgm:pt modelId="{BDFE0175-310B-4061-82D5-91AB86CC177B}" type="pres">
      <dgm:prSet presAssocID="{AA953905-5511-4BBE-84DD-052FA386F710}" presName="vertFour" presStyleCnt="0">
        <dgm:presLayoutVars>
          <dgm:chPref val="3"/>
        </dgm:presLayoutVars>
      </dgm:prSet>
      <dgm:spPr/>
    </dgm:pt>
    <dgm:pt modelId="{F528A6ED-D95E-412F-BAC4-1D31F098E4CC}" type="pres">
      <dgm:prSet presAssocID="{AA953905-5511-4BBE-84DD-052FA386F710}" presName="txFour" presStyleLbl="node4" presStyleIdx="8" presStyleCnt="18" custScaleX="30010" custScaleY="86678" custLinFactY="5054" custLinFactNeighborX="227" custLinFactNeighborY="100000">
        <dgm:presLayoutVars>
          <dgm:chPref val="3"/>
        </dgm:presLayoutVars>
      </dgm:prSet>
      <dgm:spPr/>
      <dgm:t>
        <a:bodyPr/>
        <a:lstStyle/>
        <a:p>
          <a:endParaRPr lang="ru-RU"/>
        </a:p>
      </dgm:t>
    </dgm:pt>
    <dgm:pt modelId="{A10DEDEA-A835-458B-B42C-6ADA8E0B4F43}" type="pres">
      <dgm:prSet presAssocID="{AA953905-5511-4BBE-84DD-052FA386F710}" presName="parTransFour" presStyleCnt="0"/>
      <dgm:spPr/>
    </dgm:pt>
    <dgm:pt modelId="{F5A0C93F-A96C-4D6D-999C-92EA1539AD31}" type="pres">
      <dgm:prSet presAssocID="{AA953905-5511-4BBE-84DD-052FA386F710}" presName="horzFour" presStyleCnt="0"/>
      <dgm:spPr/>
    </dgm:pt>
    <dgm:pt modelId="{E1E07EB3-4029-49DD-8836-ED6C3D40496F}" type="pres">
      <dgm:prSet presAssocID="{63F578CE-A7F9-43DF-9897-317DECBDFE75}" presName="vertFour" presStyleCnt="0">
        <dgm:presLayoutVars>
          <dgm:chPref val="3"/>
        </dgm:presLayoutVars>
      </dgm:prSet>
      <dgm:spPr/>
    </dgm:pt>
    <dgm:pt modelId="{E0925483-046E-4B1C-B61F-678079386B38}" type="pres">
      <dgm:prSet presAssocID="{63F578CE-A7F9-43DF-9897-317DECBDFE75}" presName="txFour" presStyleLbl="node4" presStyleIdx="9" presStyleCnt="18" custScaleX="32741" custScaleY="94274" custLinFactY="8859" custLinFactNeighborX="-116" custLinFactNeighborY="100000">
        <dgm:presLayoutVars>
          <dgm:chPref val="3"/>
        </dgm:presLayoutVars>
      </dgm:prSet>
      <dgm:spPr/>
      <dgm:t>
        <a:bodyPr/>
        <a:lstStyle/>
        <a:p>
          <a:endParaRPr lang="ru-RU"/>
        </a:p>
      </dgm:t>
    </dgm:pt>
    <dgm:pt modelId="{ACE40A29-F9C9-416D-9C04-ED4C9B58AFF0}" type="pres">
      <dgm:prSet presAssocID="{63F578CE-A7F9-43DF-9897-317DECBDFE75}" presName="parTransFour" presStyleCnt="0"/>
      <dgm:spPr/>
    </dgm:pt>
    <dgm:pt modelId="{E7B23ED8-3E60-46D5-A854-BBCB95EC85AD}" type="pres">
      <dgm:prSet presAssocID="{63F578CE-A7F9-43DF-9897-317DECBDFE75}" presName="horzFour" presStyleCnt="0"/>
      <dgm:spPr/>
    </dgm:pt>
    <dgm:pt modelId="{0F616997-070F-40F9-B39D-F7E89FC0E584}" type="pres">
      <dgm:prSet presAssocID="{106A0643-5723-4779-9CF8-832519081DFB}" presName="vertFour" presStyleCnt="0">
        <dgm:presLayoutVars>
          <dgm:chPref val="3"/>
        </dgm:presLayoutVars>
      </dgm:prSet>
      <dgm:spPr/>
    </dgm:pt>
    <dgm:pt modelId="{0A211D61-E96B-4C12-A8C8-D8D1EEFFBC58}" type="pres">
      <dgm:prSet presAssocID="{106A0643-5723-4779-9CF8-832519081DFB}" presName="txFour" presStyleLbl="node4" presStyleIdx="10" presStyleCnt="18" custScaleX="39952" custScaleY="91950" custLinFactY="545" custLinFactNeighborX="20" custLinFactNeighborY="100000">
        <dgm:presLayoutVars>
          <dgm:chPref val="3"/>
        </dgm:presLayoutVars>
      </dgm:prSet>
      <dgm:spPr/>
      <dgm:t>
        <a:bodyPr/>
        <a:lstStyle/>
        <a:p>
          <a:endParaRPr lang="ru-RU"/>
        </a:p>
      </dgm:t>
    </dgm:pt>
    <dgm:pt modelId="{D1FCFAB8-B831-4956-B902-B6DE817CCF98}" type="pres">
      <dgm:prSet presAssocID="{106A0643-5723-4779-9CF8-832519081DFB}" presName="parTransFour" presStyleCnt="0"/>
      <dgm:spPr/>
    </dgm:pt>
    <dgm:pt modelId="{F1CAC0B5-76BE-4AAD-9D6B-1EF7B8F33E00}" type="pres">
      <dgm:prSet presAssocID="{106A0643-5723-4779-9CF8-832519081DFB}" presName="horzFour" presStyleCnt="0"/>
      <dgm:spPr/>
    </dgm:pt>
    <dgm:pt modelId="{D7A5C03F-8A16-4D69-A504-68AA697D7D8A}" type="pres">
      <dgm:prSet presAssocID="{26CDDBB0-53B7-4D3C-AF4D-24683CDF4E8D}" presName="vertFour" presStyleCnt="0">
        <dgm:presLayoutVars>
          <dgm:chPref val="3"/>
        </dgm:presLayoutVars>
      </dgm:prSet>
      <dgm:spPr/>
    </dgm:pt>
    <dgm:pt modelId="{DD7F8CC8-677B-4412-A165-E035788EF0F0}" type="pres">
      <dgm:prSet presAssocID="{26CDDBB0-53B7-4D3C-AF4D-24683CDF4E8D}" presName="txFour" presStyleLbl="node4" presStyleIdx="11" presStyleCnt="18" custScaleX="67928" custScaleY="105223" custLinFactNeighborX="1055" custLinFactNeighborY="27357">
        <dgm:presLayoutVars>
          <dgm:chPref val="3"/>
        </dgm:presLayoutVars>
      </dgm:prSet>
      <dgm:spPr/>
      <dgm:t>
        <a:bodyPr/>
        <a:lstStyle/>
        <a:p>
          <a:endParaRPr lang="ru-RU"/>
        </a:p>
      </dgm:t>
    </dgm:pt>
    <dgm:pt modelId="{3ECD1922-6F53-4A58-803B-8ECDCF0A3B72}" type="pres">
      <dgm:prSet presAssocID="{26CDDBB0-53B7-4D3C-AF4D-24683CDF4E8D}" presName="horzFour" presStyleCnt="0"/>
      <dgm:spPr/>
    </dgm:pt>
    <dgm:pt modelId="{FC96FA8F-6E54-478A-A8ED-640F52F476A0}" type="pres">
      <dgm:prSet presAssocID="{782FD463-80CD-462F-9A8F-A95E5800F9A6}" presName="sibSpaceTwo" presStyleCnt="0"/>
      <dgm:spPr/>
    </dgm:pt>
    <dgm:pt modelId="{383CB128-A4AA-4452-9004-E8AD7002E2A1}" type="pres">
      <dgm:prSet presAssocID="{3D89C345-4A0D-4FDC-B5A8-B2FCB828DDAB}" presName="vertTwo" presStyleCnt="0"/>
      <dgm:spPr/>
    </dgm:pt>
    <dgm:pt modelId="{C3D65556-9B34-4346-A99C-73E3FE9EE9C6}" type="pres">
      <dgm:prSet presAssocID="{3D89C345-4A0D-4FDC-B5A8-B2FCB828DDAB}" presName="txTwo" presStyleLbl="node2" presStyleIdx="2" presStyleCnt="3" custScaleX="25169" custScaleY="113890">
        <dgm:presLayoutVars>
          <dgm:chPref val="3"/>
        </dgm:presLayoutVars>
      </dgm:prSet>
      <dgm:spPr/>
      <dgm:t>
        <a:bodyPr/>
        <a:lstStyle/>
        <a:p>
          <a:endParaRPr lang="ru-RU"/>
        </a:p>
      </dgm:t>
    </dgm:pt>
    <dgm:pt modelId="{9433F4D2-AFBC-4A07-A979-2EFBE3618D9C}" type="pres">
      <dgm:prSet presAssocID="{3D89C345-4A0D-4FDC-B5A8-B2FCB828DDAB}" presName="parTransTwo" presStyleCnt="0"/>
      <dgm:spPr/>
    </dgm:pt>
    <dgm:pt modelId="{BDED661D-16A8-437A-A61F-D108A88156E8}" type="pres">
      <dgm:prSet presAssocID="{3D89C345-4A0D-4FDC-B5A8-B2FCB828DDAB}" presName="horzTwo" presStyleCnt="0"/>
      <dgm:spPr/>
    </dgm:pt>
    <dgm:pt modelId="{A8237010-8D21-4C40-9D7B-4F8AE372C35B}" type="pres">
      <dgm:prSet presAssocID="{512DE50A-C5CC-4902-9E40-2F658F91C541}" presName="vertThree" presStyleCnt="0"/>
      <dgm:spPr/>
    </dgm:pt>
    <dgm:pt modelId="{83C0364A-A82B-41BD-93C7-EFFDB0175838}" type="pres">
      <dgm:prSet presAssocID="{512DE50A-C5CC-4902-9E40-2F658F91C541}" presName="txThree" presStyleLbl="node3" presStyleIdx="2" presStyleCnt="3" custScaleX="24708" custScaleY="91262">
        <dgm:presLayoutVars>
          <dgm:chPref val="3"/>
        </dgm:presLayoutVars>
      </dgm:prSet>
      <dgm:spPr/>
      <dgm:t>
        <a:bodyPr/>
        <a:lstStyle/>
        <a:p>
          <a:endParaRPr lang="ru-RU"/>
        </a:p>
      </dgm:t>
    </dgm:pt>
    <dgm:pt modelId="{26A5D7BF-655D-4842-8872-01D4FDFAE034}" type="pres">
      <dgm:prSet presAssocID="{512DE50A-C5CC-4902-9E40-2F658F91C541}" presName="parTransThree" presStyleCnt="0"/>
      <dgm:spPr/>
    </dgm:pt>
    <dgm:pt modelId="{509CE196-0D8C-49A8-B3D7-9BB29169618F}" type="pres">
      <dgm:prSet presAssocID="{512DE50A-C5CC-4902-9E40-2F658F91C541}" presName="horzThree"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12" presStyleCnt="18" custScaleX="24902" custScaleY="103356">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13" presStyleCnt="18" custScaleX="25295" custScaleY="99853">
        <dgm:presLayoutVars>
          <dgm:chPref val="3"/>
        </dgm:presLayoutVars>
      </dgm:prSet>
      <dgm:spPr/>
      <dgm:t>
        <a:bodyPr/>
        <a:lstStyle/>
        <a:p>
          <a:endParaRPr lang="ru-RU"/>
        </a:p>
      </dgm:t>
    </dgm:pt>
    <dgm:pt modelId="{44BE5888-BFB2-42F3-8CFB-F35EA527E485}" type="pres">
      <dgm:prSet presAssocID="{5D59B49C-8193-4B9D-A524-24260E5DC43A}" presName="parTransFour" presStyleCnt="0"/>
      <dgm:spPr/>
    </dgm:pt>
    <dgm:pt modelId="{8C91A089-9E02-46C5-B968-BACB80AECC4C}" type="pres">
      <dgm:prSet presAssocID="{5D59B49C-8193-4B9D-A524-24260E5DC43A}" presName="horzFour" presStyleCnt="0"/>
      <dgm:spPr/>
    </dgm:pt>
    <dgm:pt modelId="{4CCC690B-26B3-47CA-AEB9-46CDA2E15A25}" type="pres">
      <dgm:prSet presAssocID="{185ECEAA-E9EC-4803-BDA2-150F3705D74B}" presName="vertFour" presStyleCnt="0">
        <dgm:presLayoutVars>
          <dgm:chPref val="3"/>
        </dgm:presLayoutVars>
      </dgm:prSet>
      <dgm:spPr/>
    </dgm:pt>
    <dgm:pt modelId="{8E8AC1E9-FB6F-42A5-9474-FD92A989D567}" type="pres">
      <dgm:prSet presAssocID="{185ECEAA-E9EC-4803-BDA2-150F3705D74B}" presName="txFour" presStyleLbl="node4" presStyleIdx="14" presStyleCnt="18" custScaleX="26098" custScaleY="100237">
        <dgm:presLayoutVars>
          <dgm:chPref val="3"/>
        </dgm:presLayoutVars>
      </dgm:prSet>
      <dgm:spPr/>
      <dgm:t>
        <a:bodyPr/>
        <a:lstStyle/>
        <a:p>
          <a:endParaRPr lang="ru-RU"/>
        </a:p>
      </dgm:t>
    </dgm:pt>
    <dgm:pt modelId="{0A410C9B-3DF5-4E41-8896-D54FC96A86A9}" type="pres">
      <dgm:prSet presAssocID="{185ECEAA-E9EC-4803-BDA2-150F3705D74B}" presName="parTransFour" presStyleCnt="0"/>
      <dgm:spPr/>
    </dgm:pt>
    <dgm:pt modelId="{244BCC4F-DF14-434C-801F-C854F38E0855}" type="pres">
      <dgm:prSet presAssocID="{185ECEAA-E9EC-4803-BDA2-150F3705D74B}" presName="horzFour" presStyleCnt="0"/>
      <dgm:spPr/>
    </dgm:pt>
    <dgm:pt modelId="{52333AC2-4451-4B24-A3B1-C092ADC59525}" type="pres">
      <dgm:prSet presAssocID="{082EC1CC-CD0D-43DE-A613-150E1A8DBE60}" presName="vertFour" presStyleCnt="0">
        <dgm:presLayoutVars>
          <dgm:chPref val="3"/>
        </dgm:presLayoutVars>
      </dgm:prSet>
      <dgm:spPr/>
    </dgm:pt>
    <dgm:pt modelId="{E540DE68-EB53-4C30-AC40-243EE7A10C17}" type="pres">
      <dgm:prSet presAssocID="{082EC1CC-CD0D-43DE-A613-150E1A8DBE60}" presName="txFour" presStyleLbl="node4" presStyleIdx="15" presStyleCnt="18" custScaleX="27769" custLinFactNeighborX="-426" custLinFactNeighborY="-77933">
        <dgm:presLayoutVars>
          <dgm:chPref val="3"/>
        </dgm:presLayoutVars>
      </dgm:prSet>
      <dgm:spPr/>
      <dgm:t>
        <a:bodyPr/>
        <a:lstStyle/>
        <a:p>
          <a:endParaRPr lang="ru-RU"/>
        </a:p>
      </dgm:t>
    </dgm:pt>
    <dgm:pt modelId="{5A6494E5-4937-4C73-AA74-07766BF905B9}" type="pres">
      <dgm:prSet presAssocID="{082EC1CC-CD0D-43DE-A613-150E1A8DBE60}" presName="parTransFour" presStyleCnt="0"/>
      <dgm:spPr/>
    </dgm:pt>
    <dgm:pt modelId="{08935F06-7E86-4669-8A72-0BB000B4CAA3}" type="pres">
      <dgm:prSet presAssocID="{082EC1CC-CD0D-43DE-A613-150E1A8DBE60}" presName="horzFour" presStyleCnt="0"/>
      <dgm:spPr/>
    </dgm:pt>
    <dgm:pt modelId="{66AE5943-CD57-4B0A-B8A1-D1F6E298E33B}" type="pres">
      <dgm:prSet presAssocID="{F6B46C7E-0BD2-4198-B92C-D4AFB39D0DF3}" presName="vertFour" presStyleCnt="0">
        <dgm:presLayoutVars>
          <dgm:chPref val="3"/>
        </dgm:presLayoutVars>
      </dgm:prSet>
      <dgm:spPr/>
    </dgm:pt>
    <dgm:pt modelId="{E4A8A91F-C72F-42C4-9F11-3F9AA5B7D093}" type="pres">
      <dgm:prSet presAssocID="{F6B46C7E-0BD2-4198-B92C-D4AFB39D0DF3}" presName="txFour" presStyleLbl="node4" presStyleIdx="16" presStyleCnt="18" custScaleX="30405" custLinFactNeighborX="-1464" custLinFactNeighborY="-84272">
        <dgm:presLayoutVars>
          <dgm:chPref val="3"/>
        </dgm:presLayoutVars>
      </dgm:prSet>
      <dgm:spPr/>
      <dgm:t>
        <a:bodyPr/>
        <a:lstStyle/>
        <a:p>
          <a:endParaRPr lang="ru-RU"/>
        </a:p>
      </dgm:t>
    </dgm:pt>
    <dgm:pt modelId="{A5A9D21F-9268-498B-A7BA-8D709BF597BB}" type="pres">
      <dgm:prSet presAssocID="{F6B46C7E-0BD2-4198-B92C-D4AFB39D0DF3}" presName="parTransFour" presStyleCnt="0"/>
      <dgm:spPr/>
    </dgm:pt>
    <dgm:pt modelId="{BDB035FB-6BDA-4635-83F3-59ED0841BC23}" type="pres">
      <dgm:prSet presAssocID="{F6B46C7E-0BD2-4198-B92C-D4AFB39D0DF3}" presName="horzFour" presStyleCnt="0"/>
      <dgm:spPr/>
    </dgm:pt>
    <dgm:pt modelId="{621141FB-C765-40CA-806F-67314F3A357E}" type="pres">
      <dgm:prSet presAssocID="{145C9317-5800-4A65-B343-F91DE63C2D96}" presName="vertFour" presStyleCnt="0">
        <dgm:presLayoutVars>
          <dgm:chPref val="3"/>
        </dgm:presLayoutVars>
      </dgm:prSet>
      <dgm:spPr/>
    </dgm:pt>
    <dgm:pt modelId="{207320A6-728B-41D5-8868-13C3E8015EF9}" type="pres">
      <dgm:prSet presAssocID="{145C9317-5800-4A65-B343-F91DE63C2D96}" presName="txFour" presStyleLbl="node4" presStyleIdx="17" presStyleCnt="18" custScaleX="30296" custLinFactNeighborX="-1443">
        <dgm:presLayoutVars>
          <dgm:chPref val="3"/>
        </dgm:presLayoutVars>
      </dgm:prSet>
      <dgm:spPr/>
      <dgm:t>
        <a:bodyPr/>
        <a:lstStyle/>
        <a:p>
          <a:endParaRPr lang="ru-RU"/>
        </a:p>
      </dgm:t>
    </dgm:pt>
    <dgm:pt modelId="{C1949580-DC47-4846-A723-70F567C693B6}" type="pres">
      <dgm:prSet presAssocID="{145C9317-5800-4A65-B343-F91DE63C2D96}" presName="horzFour" presStyleCnt="0"/>
      <dgm:spPr/>
    </dgm:pt>
  </dgm:ptLst>
  <dgm:cxnLst>
    <dgm:cxn modelId="{6A1CBDFF-87C2-4B06-BF78-6198A6CC3091}" srcId="{F6B46C7E-0BD2-4198-B92C-D4AFB39D0DF3}" destId="{145C9317-5800-4A65-B343-F91DE63C2D96}" srcOrd="0" destOrd="0" parTransId="{112BF25C-B667-4003-AEAB-20B403C77E84}" sibTransId="{EB277C22-4DB1-4488-857C-38BEC7EEAE09}"/>
    <dgm:cxn modelId="{FB5AB8E4-215E-4CB5-954A-ED5414BA8842}" srcId="{512DE50A-C5CC-4902-9E40-2F658F91C541}" destId="{2D4CF4D0-B6E1-4A60-9375-38C89B9A9028}" srcOrd="0" destOrd="0" parTransId="{EBAAD010-037F-4C11-B7B6-C136F417FF69}" sibTransId="{27BB5197-EF04-47D3-9FE2-9DD1B2FFD241}"/>
    <dgm:cxn modelId="{D4F5E715-8A9C-4394-B1A7-27E0708936FE}" srcId="{2D4CF4D0-B6E1-4A60-9375-38C89B9A9028}" destId="{5D59B49C-8193-4B9D-A524-24260E5DC43A}" srcOrd="0" destOrd="0" parTransId="{5F514B5F-7E9E-4D86-87E2-615FDF271CE8}" sibTransId="{B2212DC2-0DC6-4C79-AF8C-D2E0529EEE4F}"/>
    <dgm:cxn modelId="{B260E7CC-2DF6-4815-9AED-855A69A67F07}" type="presOf" srcId="{B6569DD0-5CAF-4EBD-812F-CAA384C5D95A}" destId="{0AC65D80-99D6-40C0-8E49-2EECF2BCE3A9}" srcOrd="0" destOrd="0" presId="urn:microsoft.com/office/officeart/2005/8/layout/hierarchy4"/>
    <dgm:cxn modelId="{3AE2BA07-569C-4DB8-90A6-0643D9A5BE29}" srcId="{D351FCBF-967B-4557-978E-7A3222124EA5}" destId="{3C29B1D9-6988-406E-95F7-EF69C8F76D7B}" srcOrd="1" destOrd="0" parTransId="{558D3808-AC69-4E98-BD3B-02B1F718295F}" sibTransId="{782FD463-80CD-462F-9A8F-A95E5800F9A6}"/>
    <dgm:cxn modelId="{17F0798E-BBBB-4399-863F-7EEAE0BE2C39}" type="presOf" srcId="{2333D6CA-4988-4510-AFA4-58ADFA1A8522}" destId="{54CEBF21-A4A2-4FAA-84C4-B03ADB329E3A}" srcOrd="0" destOrd="0" presId="urn:microsoft.com/office/officeart/2005/8/layout/hierarchy4"/>
    <dgm:cxn modelId="{CF556B83-D864-4B9F-8A1E-03D44A5E132F}" srcId="{3D89C345-4A0D-4FDC-B5A8-B2FCB828DDAB}" destId="{512DE50A-C5CC-4902-9E40-2F658F91C541}" srcOrd="0" destOrd="0" parTransId="{B4F8CCDA-03A5-404C-8D3C-DB13D614312F}" sibTransId="{DA45B9E8-F93B-44F7-95AA-7CC22F6CBAFD}"/>
    <dgm:cxn modelId="{E5CCD3A8-8E7C-4EFB-86EB-98EE06F70C3C}" srcId="{106A0643-5723-4779-9CF8-832519081DFB}" destId="{26CDDBB0-53B7-4D3C-AF4D-24683CDF4E8D}" srcOrd="0" destOrd="0" parTransId="{581B809D-D9C1-4188-8317-C2E7CDF60D60}" sibTransId="{DA7286F5-35A6-49CD-971E-1ABD0B6F3A56}"/>
    <dgm:cxn modelId="{F607C2AB-2ED6-4BB6-B570-D430FCF24D1F}" type="presOf" srcId="{4CFA4027-B689-4D18-B13F-E2AD64253F7E}" destId="{C4145823-F6A6-4FD0-91E7-96466CB8D1F1}" srcOrd="0" destOrd="0" presId="urn:microsoft.com/office/officeart/2005/8/layout/hierarchy4"/>
    <dgm:cxn modelId="{9FEA75D5-FF99-4EED-B29D-DC121EC79BB1}" srcId="{B6569DD0-5CAF-4EBD-812F-CAA384C5D95A}" destId="{88DF974B-B270-4D3B-A9B4-7E9145FE5B54}" srcOrd="0" destOrd="0" parTransId="{4E9679B1-A62A-4C72-8370-C34133ADC0D1}" sibTransId="{C9DBB2B2-FB18-48A7-972B-A7955468218B}"/>
    <dgm:cxn modelId="{FF11293E-7F2D-442E-8285-84C7D09EB7CE}" type="presOf" srcId="{A0B9D35E-BBEF-43A9-A987-54A0F4924FEC}" destId="{43512D5F-60E3-4A3D-A813-B95806C65BFB}" srcOrd="0" destOrd="0" presId="urn:microsoft.com/office/officeart/2005/8/layout/hierarchy4"/>
    <dgm:cxn modelId="{91E9AE80-D2AE-4CF5-AD28-672A32AC0B48}" type="presOf" srcId="{082EC1CC-CD0D-43DE-A613-150E1A8DBE60}" destId="{E540DE68-EB53-4C30-AC40-243EE7A10C17}" srcOrd="0" destOrd="0" presId="urn:microsoft.com/office/officeart/2005/8/layout/hierarchy4"/>
    <dgm:cxn modelId="{D87456FF-BCC5-44D1-85B1-54EBB26CE52E}" srcId="{C22A3A9D-8896-42B1-A9E1-137AB6F19CBC}" destId="{AA953905-5511-4BBE-84DD-052FA386F710}" srcOrd="0" destOrd="0" parTransId="{817F387D-4C42-4758-9D34-7219BC16C280}" sibTransId="{761CBA81-EE40-40CF-BA8F-7FDDA9A9886A}"/>
    <dgm:cxn modelId="{C217C298-E8A8-465B-A552-9353BF7D4A66}" type="presOf" srcId="{145C9317-5800-4A65-B343-F91DE63C2D96}" destId="{207320A6-728B-41D5-8868-13C3E8015EF9}" srcOrd="0" destOrd="0" presId="urn:microsoft.com/office/officeart/2005/8/layout/hierarchy4"/>
    <dgm:cxn modelId="{6AA65B03-6106-4325-A5D7-131513D99922}" type="presOf" srcId="{AA953905-5511-4BBE-84DD-052FA386F710}" destId="{F528A6ED-D95E-412F-BAC4-1D31F098E4CC}" srcOrd="0" destOrd="0" presId="urn:microsoft.com/office/officeart/2005/8/layout/hierarchy4"/>
    <dgm:cxn modelId="{D90F8FB9-D557-4D36-AC3B-ECE863623E55}" type="presOf" srcId="{DC8ABE38-9E0B-457A-A24A-B3482434ACAB}" destId="{90F499B4-F115-41CD-8117-278BB7C1079C}" srcOrd="0" destOrd="0" presId="urn:microsoft.com/office/officeart/2005/8/layout/hierarchy4"/>
    <dgm:cxn modelId="{47085E78-F323-461C-ABA0-3C00F129E846}" srcId="{E321591B-EF22-4B70-A997-F920ADD424A6}" destId="{11F9C3DB-3694-4C6F-9480-413338C10FBB}" srcOrd="0" destOrd="0" parTransId="{82AF0889-00EE-4A2D-80F8-9E69973D9BB1}" sibTransId="{959BAB1B-4ED2-49C7-A434-265946C911A4}"/>
    <dgm:cxn modelId="{341621F6-22BA-42DE-8ED3-956509AFDD4D}" type="presOf" srcId="{185ECEAA-E9EC-4803-BDA2-150F3705D74B}" destId="{8E8AC1E9-FB6F-42A5-9474-FD92A989D567}" srcOrd="0" destOrd="0" presId="urn:microsoft.com/office/officeart/2005/8/layout/hierarchy4"/>
    <dgm:cxn modelId="{4E252EDA-960B-4657-BF63-F78354FB2D36}" type="presOf" srcId="{1A37C2D0-E311-480D-BE74-4A10698CA5CA}" destId="{864DD87F-0B0C-4621-942E-8CB6627B1031}" srcOrd="0" destOrd="0" presId="urn:microsoft.com/office/officeart/2005/8/layout/hierarchy4"/>
    <dgm:cxn modelId="{2B2D75A7-E2D6-4CE2-8EED-FD081A0EBA11}" type="presOf" srcId="{E321591B-EF22-4B70-A997-F920ADD424A6}" destId="{90BD3D43-1A3B-485E-AFA6-70323627E9FE}" srcOrd="0" destOrd="0" presId="urn:microsoft.com/office/officeart/2005/8/layout/hierarchy4"/>
    <dgm:cxn modelId="{0EC2FFFF-3B8A-4396-A103-CD84B8E53C3D}" srcId="{6E4BDF23-D055-4600-B225-7ECA009E7556}" destId="{DC8ABE38-9E0B-457A-A24A-B3482434ACAB}" srcOrd="0" destOrd="0" parTransId="{66A143F5-070B-4EB2-98E1-744739FD25A0}" sibTransId="{571AE004-CF7E-444E-8136-BDA562AA7234}"/>
    <dgm:cxn modelId="{54EC16C4-94F1-4DA1-8192-10A416F0D1CD}" srcId="{D351FCBF-967B-4557-978E-7A3222124EA5}" destId="{6E4BDF23-D055-4600-B225-7ECA009E7556}" srcOrd="0" destOrd="0" parTransId="{4D02B540-D793-425D-B00D-FED0E450A17E}" sibTransId="{44280126-ADC5-4899-80CA-477D12FABF98}"/>
    <dgm:cxn modelId="{65407EC4-A36F-4467-AE59-FC8B2548AD02}" srcId="{DC8ABE38-9E0B-457A-A24A-B3482434ACAB}" destId="{E321591B-EF22-4B70-A997-F920ADD424A6}" srcOrd="0" destOrd="0" parTransId="{C74C1044-46DE-469D-906F-4BF972356DB2}" sibTransId="{6C66FFD2-E801-49D4-9517-86F537270F66}"/>
    <dgm:cxn modelId="{60E599C8-95A6-44C9-900D-3497063C8FC5}" srcId="{88DF974B-B270-4D3B-A9B4-7E9145FE5B54}" destId="{4CFA4027-B689-4D18-B13F-E2AD64253F7E}" srcOrd="0" destOrd="0" parTransId="{548858CD-30AE-44E9-86E2-96A0BDEB5322}" sibTransId="{C61585E8-388A-4EC4-B091-1E513E88F045}"/>
    <dgm:cxn modelId="{D2A81E8A-5660-4576-A975-F35B5FBF3DCA}" type="presOf" srcId="{C22A3A9D-8896-42B1-A9E1-137AB6F19CBC}" destId="{ECF86931-3BE5-4A0F-A00E-45591BCD5079}" srcOrd="0" destOrd="0" presId="urn:microsoft.com/office/officeart/2005/8/layout/hierarchy4"/>
    <dgm:cxn modelId="{24C3BA3A-5F4A-46B6-8E9B-CD7A750B9E81}" type="presOf" srcId="{F6B46C7E-0BD2-4198-B92C-D4AFB39D0DF3}" destId="{E4A8A91F-C72F-42C4-9F11-3F9AA5B7D093}" srcOrd="0" destOrd="0" presId="urn:microsoft.com/office/officeart/2005/8/layout/hierarchy4"/>
    <dgm:cxn modelId="{1D649314-B3D2-4AD3-A53F-49B4F392F4C8}" srcId="{3C29B1D9-6988-406E-95F7-EF69C8F76D7B}" destId="{2333D6CA-4988-4510-AFA4-58ADFA1A8522}" srcOrd="0" destOrd="0" parTransId="{38E669F4-5E71-478B-8F4F-775AC4D54D94}" sibTransId="{594A0392-12CF-4BEC-A9F9-D4AEFF1EAC96}"/>
    <dgm:cxn modelId="{B10E96EB-2F96-4698-8D71-DB7247649A73}" type="presOf" srcId="{3D89C345-4A0D-4FDC-B5A8-B2FCB828DDAB}" destId="{C3D65556-9B34-4346-A99C-73E3FE9EE9C6}" srcOrd="0" destOrd="0" presId="urn:microsoft.com/office/officeart/2005/8/layout/hierarchy4"/>
    <dgm:cxn modelId="{D0DCE674-BB4F-4EF3-9185-072CD6F65013}" type="presOf" srcId="{E3D80B77-31B5-4DFF-8FE1-FAA26C288FE0}" destId="{EEB2D4C0-44EF-4409-AA48-84DEFA84FBF0}" srcOrd="0" destOrd="0" presId="urn:microsoft.com/office/officeart/2005/8/layout/hierarchy4"/>
    <dgm:cxn modelId="{1D7C1FF2-C45C-416C-9B54-242D520DE5BD}" type="presOf" srcId="{3C29B1D9-6988-406E-95F7-EF69C8F76D7B}" destId="{9692E4E5-EA87-4891-A501-26C7961EF45B}" srcOrd="0" destOrd="0" presId="urn:microsoft.com/office/officeart/2005/8/layout/hierarchy4"/>
    <dgm:cxn modelId="{2FE51A48-5FB1-47DB-B1D2-53F70114CC93}" srcId="{63F578CE-A7F9-43DF-9897-317DECBDFE75}" destId="{106A0643-5723-4779-9CF8-832519081DFB}" srcOrd="0" destOrd="0" parTransId="{98CDF667-AFD7-45A7-830E-DBC57D119B48}" sibTransId="{AAC5046D-5D48-4BE8-BD1C-EFD43A10777C}"/>
    <dgm:cxn modelId="{0CB4C82E-8961-443E-92E7-3DDA91213EE8}" type="presOf" srcId="{2D4CF4D0-B6E1-4A60-9375-38C89B9A9028}" destId="{E4327505-0C43-4871-8757-A50453A0C067}" srcOrd="0" destOrd="0" presId="urn:microsoft.com/office/officeart/2005/8/layout/hierarchy4"/>
    <dgm:cxn modelId="{2EFA06C7-FFBF-4A71-9497-8CD2D53E0F90}" srcId="{4CFA4027-B689-4D18-B13F-E2AD64253F7E}" destId="{E3D80B77-31B5-4DFF-8FE1-FAA26C288FE0}" srcOrd="0" destOrd="0" parTransId="{E78DBF50-9289-4971-A0FE-F15CE31D7B33}" sibTransId="{C04BC880-4C18-4042-B395-9592849193CB}"/>
    <dgm:cxn modelId="{4261F136-DE99-446C-BCB6-DA60F64402AD}" srcId="{11F9C3DB-3694-4C6F-9480-413338C10FBB}" destId="{B6569DD0-5CAF-4EBD-812F-CAA384C5D95A}" srcOrd="0" destOrd="0" parTransId="{A90F804D-9F9A-414F-8363-9F071A1BCA86}" sibTransId="{6BFBC289-7E47-481C-93FB-38C6FF93EE5A}"/>
    <dgm:cxn modelId="{25A2EF7A-855B-4920-81C8-B3E40729E063}" srcId="{A0B9D35E-BBEF-43A9-A987-54A0F4924FEC}" destId="{C22A3A9D-8896-42B1-A9E1-137AB6F19CBC}" srcOrd="0" destOrd="0" parTransId="{AE5A436E-DB2F-440E-A31A-C892D8833ECC}" sibTransId="{AA5B28FA-9734-4A88-BFA9-F41F52E647C0}"/>
    <dgm:cxn modelId="{EF113C4A-37C5-49DC-99CE-4DB590966171}" type="presOf" srcId="{11F9C3DB-3694-4C6F-9480-413338C10FBB}" destId="{E46628DA-DFCB-494E-9EDB-9DEB3E961771}" srcOrd="0" destOrd="0" presId="urn:microsoft.com/office/officeart/2005/8/layout/hierarchy4"/>
    <dgm:cxn modelId="{E2E60461-5992-4AA5-A3A2-574A752DCE92}" srcId="{D351FCBF-967B-4557-978E-7A3222124EA5}" destId="{3D89C345-4A0D-4FDC-B5A8-B2FCB828DDAB}" srcOrd="2" destOrd="0" parTransId="{E6354887-5BD7-498D-B65E-5BB3879A76B2}" sibTransId="{EA880DA5-92D7-4193-8FA5-39C6170E4C3C}"/>
    <dgm:cxn modelId="{0560B00F-139E-4A75-BDB3-7684D3123DBE}" type="presOf" srcId="{26CDDBB0-53B7-4D3C-AF4D-24683CDF4E8D}" destId="{DD7F8CC8-677B-4412-A165-E035788EF0F0}" srcOrd="0" destOrd="0" presId="urn:microsoft.com/office/officeart/2005/8/layout/hierarchy4"/>
    <dgm:cxn modelId="{879B88E9-9F70-44E2-9D0A-67D5BED1F617}" srcId="{082EC1CC-CD0D-43DE-A613-150E1A8DBE60}" destId="{F6B46C7E-0BD2-4198-B92C-D4AFB39D0DF3}" srcOrd="0" destOrd="0" parTransId="{F2680510-1257-4C3D-BD09-6E8407B9CBE8}" sibTransId="{8CC147D3-902C-4079-A67E-49FBAC3A7EB1}"/>
    <dgm:cxn modelId="{AFDA77B8-2F12-403C-989F-B6DD72548724}" type="presOf" srcId="{5D59B49C-8193-4B9D-A524-24260E5DC43A}" destId="{26A96B2E-8431-4887-87F9-A88D05F1F01E}" srcOrd="0" destOrd="0" presId="urn:microsoft.com/office/officeart/2005/8/layout/hierarchy4"/>
    <dgm:cxn modelId="{EE12DCD5-C440-4D22-8BEA-217C5B56AA9F}" type="presOf" srcId="{106A0643-5723-4779-9CF8-832519081DFB}" destId="{0A211D61-E96B-4C12-A8C8-D8D1EEFFBC58}" srcOrd="0" destOrd="0" presId="urn:microsoft.com/office/officeart/2005/8/layout/hierarchy4"/>
    <dgm:cxn modelId="{20170314-B3AD-44E5-BF28-003FBF3E9A25}" type="presOf" srcId="{D351FCBF-967B-4557-978E-7A3222124EA5}" destId="{8CCC63E9-78E3-42CF-8177-76D5E588906A}" srcOrd="0" destOrd="0" presId="urn:microsoft.com/office/officeart/2005/8/layout/hierarchy4"/>
    <dgm:cxn modelId="{C01024E1-E059-431B-A7AD-3E181A9EED69}" srcId="{AA953905-5511-4BBE-84DD-052FA386F710}" destId="{63F578CE-A7F9-43DF-9897-317DECBDFE75}" srcOrd="0" destOrd="0" parTransId="{C4C4E399-7CFA-4FB6-8B88-411CF958837E}" sibTransId="{A0703C8F-6192-4443-A2CD-917212FFA414}"/>
    <dgm:cxn modelId="{588961D7-0E55-4B29-86C1-BE6EF8F89151}" type="presOf" srcId="{88DF974B-B270-4D3B-A9B4-7E9145FE5B54}" destId="{C2A5106F-03A4-46E1-8897-B6F86B1EB211}" srcOrd="0" destOrd="0" presId="urn:microsoft.com/office/officeart/2005/8/layout/hierarchy4"/>
    <dgm:cxn modelId="{02D1B5F0-5194-4C6A-A604-3AAE159768A3}" srcId="{185ECEAA-E9EC-4803-BDA2-150F3705D74B}" destId="{082EC1CC-CD0D-43DE-A613-150E1A8DBE60}" srcOrd="0" destOrd="0" parTransId="{7C55675F-CABC-4758-8574-80AB776D85A6}" sibTransId="{833B821C-191A-4E73-B688-E558D18292A6}"/>
    <dgm:cxn modelId="{B35FB5B5-CB85-4C4B-BE45-00B5768FB17B}" srcId="{2333D6CA-4988-4510-AFA4-58ADFA1A8522}" destId="{A0B9D35E-BBEF-43A9-A987-54A0F4924FEC}" srcOrd="0" destOrd="0" parTransId="{321D3909-0C0D-456E-A4DF-D22CFB08BF32}" sibTransId="{E4E00050-8396-403D-958E-B453A4BBD06F}"/>
    <dgm:cxn modelId="{E9E6A145-997E-4373-A14B-097A3028AE7C}" type="presOf" srcId="{63F578CE-A7F9-43DF-9897-317DECBDFE75}" destId="{E0925483-046E-4B1C-B61F-678079386B38}" srcOrd="0" destOrd="0" presId="urn:microsoft.com/office/officeart/2005/8/layout/hierarchy4"/>
    <dgm:cxn modelId="{82C18BDC-1060-47F3-8A49-89E3356C88E0}" type="presOf" srcId="{6E4BDF23-D055-4600-B225-7ECA009E7556}" destId="{B5E642CB-E027-4891-9890-4C997D088B55}" srcOrd="0" destOrd="0" presId="urn:microsoft.com/office/officeart/2005/8/layout/hierarchy4"/>
    <dgm:cxn modelId="{B7CA3AD6-E043-4F1E-8FBE-0E76C7E7A2B8}" type="presOf" srcId="{512DE50A-C5CC-4902-9E40-2F658F91C541}" destId="{83C0364A-A82B-41BD-93C7-EFFDB0175838}" srcOrd="0" destOrd="0" presId="urn:microsoft.com/office/officeart/2005/8/layout/hierarchy4"/>
    <dgm:cxn modelId="{1B2D7BCC-8BE9-42D3-A5C7-9032F83D87E1}" srcId="{5D59B49C-8193-4B9D-A524-24260E5DC43A}" destId="{185ECEAA-E9EC-4803-BDA2-150F3705D74B}" srcOrd="0" destOrd="0" parTransId="{51F421F0-2C98-4F6D-BF71-C5BF8C5D3CE4}" sibTransId="{B6172A86-0ED0-4857-B188-95714E8AB943}"/>
    <dgm:cxn modelId="{06734997-BB3F-464B-BD88-0FF9251C0472}" srcId="{1A37C2D0-E311-480D-BE74-4A10698CA5CA}" destId="{D351FCBF-967B-4557-978E-7A3222124EA5}" srcOrd="0" destOrd="0" parTransId="{02F7ECAF-3554-4DF9-89FC-164034A7045E}" sibTransId="{7DEB0C03-D1E4-4C2F-9788-195499245F22}"/>
    <dgm:cxn modelId="{F5726359-9561-4F82-8ECB-68835CA581CD}" type="presParOf" srcId="{864DD87F-0B0C-4621-942E-8CB6627B1031}" destId="{0C39856A-F539-4A0A-9A68-83637FEBAC0B}" srcOrd="0" destOrd="0" presId="urn:microsoft.com/office/officeart/2005/8/layout/hierarchy4"/>
    <dgm:cxn modelId="{1C14EA7A-4111-4823-B515-E1D8A8D39C6B}" type="presParOf" srcId="{0C39856A-F539-4A0A-9A68-83637FEBAC0B}" destId="{8CCC63E9-78E3-42CF-8177-76D5E588906A}" srcOrd="0" destOrd="0" presId="urn:microsoft.com/office/officeart/2005/8/layout/hierarchy4"/>
    <dgm:cxn modelId="{6800B68E-3675-414E-A233-8C0D9C56C1EE}" type="presParOf" srcId="{0C39856A-F539-4A0A-9A68-83637FEBAC0B}" destId="{B9A4D6C6-8648-453E-93F2-931661CD5112}" srcOrd="1" destOrd="0" presId="urn:microsoft.com/office/officeart/2005/8/layout/hierarchy4"/>
    <dgm:cxn modelId="{74A5F920-9DF9-4A96-B450-9613FA9B4ADC}" type="presParOf" srcId="{0C39856A-F539-4A0A-9A68-83637FEBAC0B}" destId="{BE32FA8B-7078-4ADB-B5C0-7CD6AA1E3302}" srcOrd="2" destOrd="0" presId="urn:microsoft.com/office/officeart/2005/8/layout/hierarchy4"/>
    <dgm:cxn modelId="{4EEE3427-6AE7-4998-8F88-CB8D63AA742B}" type="presParOf" srcId="{BE32FA8B-7078-4ADB-B5C0-7CD6AA1E3302}" destId="{3CAF2A95-9A8D-4AE2-99BD-4633CCE03CCD}" srcOrd="0" destOrd="0" presId="urn:microsoft.com/office/officeart/2005/8/layout/hierarchy4"/>
    <dgm:cxn modelId="{5EB671E2-7696-4382-9AFB-C6B2A4B0A78A}" type="presParOf" srcId="{3CAF2A95-9A8D-4AE2-99BD-4633CCE03CCD}" destId="{B5E642CB-E027-4891-9890-4C997D088B55}" srcOrd="0" destOrd="0" presId="urn:microsoft.com/office/officeart/2005/8/layout/hierarchy4"/>
    <dgm:cxn modelId="{647501FB-603A-4BA3-BC2C-4243007E21AF}" type="presParOf" srcId="{3CAF2A95-9A8D-4AE2-99BD-4633CCE03CCD}" destId="{ACBCB08E-F0CD-439D-99D4-1112527E7B34}" srcOrd="1" destOrd="0" presId="urn:microsoft.com/office/officeart/2005/8/layout/hierarchy4"/>
    <dgm:cxn modelId="{F045415A-1C36-4D68-B2BB-42F37DB91BE1}" type="presParOf" srcId="{3CAF2A95-9A8D-4AE2-99BD-4633CCE03CCD}" destId="{F7887B5A-E7EB-4C68-BB12-843A559EAFDD}" srcOrd="2" destOrd="0" presId="urn:microsoft.com/office/officeart/2005/8/layout/hierarchy4"/>
    <dgm:cxn modelId="{718352CB-891A-46D7-9C08-1720374F5C2D}" type="presParOf" srcId="{F7887B5A-E7EB-4C68-BB12-843A559EAFDD}" destId="{24ED2BF5-5E6A-4D66-B1B8-DD534C42396D}" srcOrd="0" destOrd="0" presId="urn:microsoft.com/office/officeart/2005/8/layout/hierarchy4"/>
    <dgm:cxn modelId="{5D4318DB-A71A-4AED-9689-34ACB46D237D}" type="presParOf" srcId="{24ED2BF5-5E6A-4D66-B1B8-DD534C42396D}" destId="{90F499B4-F115-41CD-8117-278BB7C1079C}" srcOrd="0" destOrd="0" presId="urn:microsoft.com/office/officeart/2005/8/layout/hierarchy4"/>
    <dgm:cxn modelId="{C73A260D-1D68-424A-B39A-85FDB48E5C9A}" type="presParOf" srcId="{24ED2BF5-5E6A-4D66-B1B8-DD534C42396D}" destId="{A4D47851-8E7F-4F47-B9E6-947B6D0E1522}" srcOrd="1" destOrd="0" presId="urn:microsoft.com/office/officeart/2005/8/layout/hierarchy4"/>
    <dgm:cxn modelId="{FB7E58BE-C3E4-4790-B3A8-E7D511B08BC7}" type="presParOf" srcId="{24ED2BF5-5E6A-4D66-B1B8-DD534C42396D}" destId="{232726A3-132F-4309-8384-C87BE68D1A7D}" srcOrd="2" destOrd="0" presId="urn:microsoft.com/office/officeart/2005/8/layout/hierarchy4"/>
    <dgm:cxn modelId="{1E5E5D86-C17B-4FC8-A796-7758629D47D9}" type="presParOf" srcId="{232726A3-132F-4309-8384-C87BE68D1A7D}" destId="{92F27F9C-FC65-4FA6-95B7-88DA3A778C96}" srcOrd="0" destOrd="0" presId="urn:microsoft.com/office/officeart/2005/8/layout/hierarchy4"/>
    <dgm:cxn modelId="{698188E1-5591-41DF-8490-60C56530BAD5}" type="presParOf" srcId="{92F27F9C-FC65-4FA6-95B7-88DA3A778C96}" destId="{90BD3D43-1A3B-485E-AFA6-70323627E9FE}" srcOrd="0" destOrd="0" presId="urn:microsoft.com/office/officeart/2005/8/layout/hierarchy4"/>
    <dgm:cxn modelId="{3634ABC2-BA75-4A68-AA7F-EB0CD05BE5E2}" type="presParOf" srcId="{92F27F9C-FC65-4FA6-95B7-88DA3A778C96}" destId="{8B39B552-1478-4372-B458-763D7F5D1FFF}" srcOrd="1" destOrd="0" presId="urn:microsoft.com/office/officeart/2005/8/layout/hierarchy4"/>
    <dgm:cxn modelId="{D97197E6-6D75-404F-8FAB-9766E820132D}" type="presParOf" srcId="{92F27F9C-FC65-4FA6-95B7-88DA3A778C96}" destId="{0DA08D53-8029-4837-B719-F3B3638477EE}" srcOrd="2" destOrd="0" presId="urn:microsoft.com/office/officeart/2005/8/layout/hierarchy4"/>
    <dgm:cxn modelId="{162477F5-E251-4641-886E-868C7050ED11}" type="presParOf" srcId="{0DA08D53-8029-4837-B719-F3B3638477EE}" destId="{507CAB7A-9F39-457C-BEC3-5B3BFB169094}" srcOrd="0" destOrd="0" presId="urn:microsoft.com/office/officeart/2005/8/layout/hierarchy4"/>
    <dgm:cxn modelId="{928905FF-9CF9-4EE4-B758-238B29BDCDD1}" type="presParOf" srcId="{507CAB7A-9F39-457C-BEC3-5B3BFB169094}" destId="{E46628DA-DFCB-494E-9EDB-9DEB3E961771}" srcOrd="0" destOrd="0" presId="urn:microsoft.com/office/officeart/2005/8/layout/hierarchy4"/>
    <dgm:cxn modelId="{E78B5300-045D-4820-9A11-AF8B04872C8E}" type="presParOf" srcId="{507CAB7A-9F39-457C-BEC3-5B3BFB169094}" destId="{1B95A24A-02CF-475E-ACB6-B20FB895244B}" srcOrd="1" destOrd="0" presId="urn:microsoft.com/office/officeart/2005/8/layout/hierarchy4"/>
    <dgm:cxn modelId="{B40A510B-AD25-4416-8E31-2B2462ED43C2}" type="presParOf" srcId="{507CAB7A-9F39-457C-BEC3-5B3BFB169094}" destId="{E8E4A673-71C9-45AE-9B5F-AE8A221A53FE}" srcOrd="2" destOrd="0" presId="urn:microsoft.com/office/officeart/2005/8/layout/hierarchy4"/>
    <dgm:cxn modelId="{BBF7A577-B47C-420F-AB1B-F6631056048E}" type="presParOf" srcId="{E8E4A673-71C9-45AE-9B5F-AE8A221A53FE}" destId="{F21DC648-3513-4AF5-A8C4-E58B02684BB0}" srcOrd="0" destOrd="0" presId="urn:microsoft.com/office/officeart/2005/8/layout/hierarchy4"/>
    <dgm:cxn modelId="{44BBA5CA-5F70-469F-8424-76757B38C1E0}" type="presParOf" srcId="{F21DC648-3513-4AF5-A8C4-E58B02684BB0}" destId="{0AC65D80-99D6-40C0-8E49-2EECF2BCE3A9}" srcOrd="0" destOrd="0" presId="urn:microsoft.com/office/officeart/2005/8/layout/hierarchy4"/>
    <dgm:cxn modelId="{0D75D8D3-B066-4EEA-BE11-351607058403}" type="presParOf" srcId="{F21DC648-3513-4AF5-A8C4-E58B02684BB0}" destId="{1C625336-5F9E-4C1E-8CBB-82208AE6B470}" srcOrd="1" destOrd="0" presId="urn:microsoft.com/office/officeart/2005/8/layout/hierarchy4"/>
    <dgm:cxn modelId="{D274B376-2257-43FF-A795-DB60616C691D}" type="presParOf" srcId="{F21DC648-3513-4AF5-A8C4-E58B02684BB0}" destId="{979289AA-7FC3-4CB3-8C21-27E1F1EAD018}" srcOrd="2" destOrd="0" presId="urn:microsoft.com/office/officeart/2005/8/layout/hierarchy4"/>
    <dgm:cxn modelId="{131CC330-29E7-4395-96A9-116467238747}" type="presParOf" srcId="{979289AA-7FC3-4CB3-8C21-27E1F1EAD018}" destId="{4615F3C8-9335-490B-B503-4FBB78B73EC4}" srcOrd="0" destOrd="0" presId="urn:microsoft.com/office/officeart/2005/8/layout/hierarchy4"/>
    <dgm:cxn modelId="{39736C37-1F5F-4607-A294-7BE620158678}" type="presParOf" srcId="{4615F3C8-9335-490B-B503-4FBB78B73EC4}" destId="{C2A5106F-03A4-46E1-8897-B6F86B1EB211}" srcOrd="0" destOrd="0" presId="urn:microsoft.com/office/officeart/2005/8/layout/hierarchy4"/>
    <dgm:cxn modelId="{B6EDF15E-902F-4765-BF32-FD4976DA8B5F}" type="presParOf" srcId="{4615F3C8-9335-490B-B503-4FBB78B73EC4}" destId="{35D8ECC3-E270-4826-BFE6-09E54329EA4B}" srcOrd="1" destOrd="0" presId="urn:microsoft.com/office/officeart/2005/8/layout/hierarchy4"/>
    <dgm:cxn modelId="{3D4BD1E3-7B92-48E4-9863-393C609750E0}" type="presParOf" srcId="{4615F3C8-9335-490B-B503-4FBB78B73EC4}" destId="{DDA9E0B0-1AFC-449C-A6AD-55DA549E0F32}" srcOrd="2" destOrd="0" presId="urn:microsoft.com/office/officeart/2005/8/layout/hierarchy4"/>
    <dgm:cxn modelId="{DDE826F8-702D-4FA1-9612-0E3D5EE494C1}" type="presParOf" srcId="{DDA9E0B0-1AFC-449C-A6AD-55DA549E0F32}" destId="{CC463024-A47C-4314-94CD-09CDB099A1AE}" srcOrd="0" destOrd="0" presId="urn:microsoft.com/office/officeart/2005/8/layout/hierarchy4"/>
    <dgm:cxn modelId="{9941F780-5AC8-447F-93A9-5940EB361ED2}" type="presParOf" srcId="{CC463024-A47C-4314-94CD-09CDB099A1AE}" destId="{C4145823-F6A6-4FD0-91E7-96466CB8D1F1}" srcOrd="0" destOrd="0" presId="urn:microsoft.com/office/officeart/2005/8/layout/hierarchy4"/>
    <dgm:cxn modelId="{2A8AB979-1DCE-4B16-B34C-5176912C52D3}" type="presParOf" srcId="{CC463024-A47C-4314-94CD-09CDB099A1AE}" destId="{3C5F5345-F3DE-42FC-8015-C71D4333DBD6}" srcOrd="1" destOrd="0" presId="urn:microsoft.com/office/officeart/2005/8/layout/hierarchy4"/>
    <dgm:cxn modelId="{1A64B965-BEF5-4A0E-BF57-17B546D495B5}" type="presParOf" srcId="{CC463024-A47C-4314-94CD-09CDB099A1AE}" destId="{4E319265-067E-491A-ACFC-54832C34D152}" srcOrd="2" destOrd="0" presId="urn:microsoft.com/office/officeart/2005/8/layout/hierarchy4"/>
    <dgm:cxn modelId="{2FE11FCA-8179-46B5-A7CE-44869CEC88F5}" type="presParOf" srcId="{4E319265-067E-491A-ACFC-54832C34D152}" destId="{7F39BAF2-6256-4CB8-B072-657D54D295BF}" srcOrd="0" destOrd="0" presId="urn:microsoft.com/office/officeart/2005/8/layout/hierarchy4"/>
    <dgm:cxn modelId="{7182D9ED-33E9-455E-872F-A9048A658C87}" type="presParOf" srcId="{7F39BAF2-6256-4CB8-B072-657D54D295BF}" destId="{EEB2D4C0-44EF-4409-AA48-84DEFA84FBF0}" srcOrd="0" destOrd="0" presId="urn:microsoft.com/office/officeart/2005/8/layout/hierarchy4"/>
    <dgm:cxn modelId="{21303422-EBEE-43E9-ADE5-0FAB4683D626}" type="presParOf" srcId="{7F39BAF2-6256-4CB8-B072-657D54D295BF}" destId="{04AE33EC-CB7C-4C1E-83A9-9551901104F8}" srcOrd="1" destOrd="0" presId="urn:microsoft.com/office/officeart/2005/8/layout/hierarchy4"/>
    <dgm:cxn modelId="{746057FF-CDFA-4F44-83C2-1971067BB32C}" type="presParOf" srcId="{BE32FA8B-7078-4ADB-B5C0-7CD6AA1E3302}" destId="{4EACF355-C96D-44A7-8246-9A46B0C1B2CB}" srcOrd="1" destOrd="0" presId="urn:microsoft.com/office/officeart/2005/8/layout/hierarchy4"/>
    <dgm:cxn modelId="{C1582FBD-E6F4-46E5-8618-22E862A747A4}" type="presParOf" srcId="{BE32FA8B-7078-4ADB-B5C0-7CD6AA1E3302}" destId="{6A5B9F64-58E7-49BB-ABA2-B17C0AC42AD0}" srcOrd="2" destOrd="0" presId="urn:microsoft.com/office/officeart/2005/8/layout/hierarchy4"/>
    <dgm:cxn modelId="{D2F68C7F-E632-4119-823B-3EFEB52BC30A}" type="presParOf" srcId="{6A5B9F64-58E7-49BB-ABA2-B17C0AC42AD0}" destId="{9692E4E5-EA87-4891-A501-26C7961EF45B}" srcOrd="0" destOrd="0" presId="urn:microsoft.com/office/officeart/2005/8/layout/hierarchy4"/>
    <dgm:cxn modelId="{314F169D-9B4E-4ADC-AF7E-D48F81CC36B0}" type="presParOf" srcId="{6A5B9F64-58E7-49BB-ABA2-B17C0AC42AD0}" destId="{C93E6095-31CB-43E3-B47B-66E13F536D5F}" srcOrd="1" destOrd="0" presId="urn:microsoft.com/office/officeart/2005/8/layout/hierarchy4"/>
    <dgm:cxn modelId="{BC1C3F7B-6FEB-4465-8F31-308EC9E98CAB}" type="presParOf" srcId="{6A5B9F64-58E7-49BB-ABA2-B17C0AC42AD0}" destId="{EE2630E2-D198-4205-AB30-E9BBA265EC62}" srcOrd="2" destOrd="0" presId="urn:microsoft.com/office/officeart/2005/8/layout/hierarchy4"/>
    <dgm:cxn modelId="{5B5ECD59-1C55-4975-AB9B-C253A3B4BD54}" type="presParOf" srcId="{EE2630E2-D198-4205-AB30-E9BBA265EC62}" destId="{A2311944-8A12-481A-A769-FE6EA63658DC}" srcOrd="0" destOrd="0" presId="urn:microsoft.com/office/officeart/2005/8/layout/hierarchy4"/>
    <dgm:cxn modelId="{3C88F781-515F-4671-B5EE-FBAAF447A663}" type="presParOf" srcId="{A2311944-8A12-481A-A769-FE6EA63658DC}" destId="{54CEBF21-A4A2-4FAA-84C4-B03ADB329E3A}" srcOrd="0" destOrd="0" presId="urn:microsoft.com/office/officeart/2005/8/layout/hierarchy4"/>
    <dgm:cxn modelId="{4C1531E9-3A8F-4FB9-8C89-05C740E7BDAD}" type="presParOf" srcId="{A2311944-8A12-481A-A769-FE6EA63658DC}" destId="{093AEF13-FEB3-4F32-A91C-059B24C49C2E}" srcOrd="1" destOrd="0" presId="urn:microsoft.com/office/officeart/2005/8/layout/hierarchy4"/>
    <dgm:cxn modelId="{8CF040FA-32EA-4B6E-9787-57BDAA72B828}" type="presParOf" srcId="{A2311944-8A12-481A-A769-FE6EA63658DC}" destId="{AA68E7D5-DE50-4429-9146-6F720F954D2D}" srcOrd="2" destOrd="0" presId="urn:microsoft.com/office/officeart/2005/8/layout/hierarchy4"/>
    <dgm:cxn modelId="{08449AA3-DA18-4D6E-9460-037E8098047D}" type="presParOf" srcId="{AA68E7D5-DE50-4429-9146-6F720F954D2D}" destId="{5EF5670C-EF8D-484D-B3EF-EDCD31821607}" srcOrd="0" destOrd="0" presId="urn:microsoft.com/office/officeart/2005/8/layout/hierarchy4"/>
    <dgm:cxn modelId="{98C901E6-9B7C-49A7-B936-46C4F5619B11}" type="presParOf" srcId="{5EF5670C-EF8D-484D-B3EF-EDCD31821607}" destId="{43512D5F-60E3-4A3D-A813-B95806C65BFB}" srcOrd="0" destOrd="0" presId="urn:microsoft.com/office/officeart/2005/8/layout/hierarchy4"/>
    <dgm:cxn modelId="{AB3DB954-A048-4650-AD7D-5069990EDD14}" type="presParOf" srcId="{5EF5670C-EF8D-484D-B3EF-EDCD31821607}" destId="{E3833EEC-9963-4007-A67B-C6498B7506D9}" srcOrd="1" destOrd="0" presId="urn:microsoft.com/office/officeart/2005/8/layout/hierarchy4"/>
    <dgm:cxn modelId="{1A368BEF-0B77-401C-BB75-46F7076A34CA}" type="presParOf" srcId="{5EF5670C-EF8D-484D-B3EF-EDCD31821607}" destId="{C4831DD6-CD76-4EB1-8BA4-ECC0F033B59B}" srcOrd="2" destOrd="0" presId="urn:microsoft.com/office/officeart/2005/8/layout/hierarchy4"/>
    <dgm:cxn modelId="{BA735EBA-79B0-4D52-8F97-D8871C6FE256}" type="presParOf" srcId="{C4831DD6-CD76-4EB1-8BA4-ECC0F033B59B}" destId="{D7B4056B-4136-4B6F-86C9-B93A3C4BDCA4}" srcOrd="0" destOrd="0" presId="urn:microsoft.com/office/officeart/2005/8/layout/hierarchy4"/>
    <dgm:cxn modelId="{3967BD0D-6A0F-4EBE-B60E-E44C20650100}" type="presParOf" srcId="{D7B4056B-4136-4B6F-86C9-B93A3C4BDCA4}" destId="{ECF86931-3BE5-4A0F-A00E-45591BCD5079}" srcOrd="0" destOrd="0" presId="urn:microsoft.com/office/officeart/2005/8/layout/hierarchy4"/>
    <dgm:cxn modelId="{6372DB11-5E04-4DA0-9BA2-99CA4223B938}" type="presParOf" srcId="{D7B4056B-4136-4B6F-86C9-B93A3C4BDCA4}" destId="{FF584B75-BF45-4000-873A-F8FCED7AF95C}" srcOrd="1" destOrd="0" presId="urn:microsoft.com/office/officeart/2005/8/layout/hierarchy4"/>
    <dgm:cxn modelId="{E6410D47-3723-4CAE-A131-1AA5BAC56092}" type="presParOf" srcId="{D7B4056B-4136-4B6F-86C9-B93A3C4BDCA4}" destId="{1BC953D3-6716-4D67-9522-B7CFBE851720}" srcOrd="2" destOrd="0" presId="urn:microsoft.com/office/officeart/2005/8/layout/hierarchy4"/>
    <dgm:cxn modelId="{97B6B845-3494-4844-82B3-921A667BD5A0}" type="presParOf" srcId="{1BC953D3-6716-4D67-9522-B7CFBE851720}" destId="{BDFE0175-310B-4061-82D5-91AB86CC177B}" srcOrd="0" destOrd="0" presId="urn:microsoft.com/office/officeart/2005/8/layout/hierarchy4"/>
    <dgm:cxn modelId="{2287D644-A1E7-4118-B47C-9A3F13662490}" type="presParOf" srcId="{BDFE0175-310B-4061-82D5-91AB86CC177B}" destId="{F528A6ED-D95E-412F-BAC4-1D31F098E4CC}" srcOrd="0" destOrd="0" presId="urn:microsoft.com/office/officeart/2005/8/layout/hierarchy4"/>
    <dgm:cxn modelId="{0F4E9C72-5B07-4289-B1FA-5623CA9FDE55}" type="presParOf" srcId="{BDFE0175-310B-4061-82D5-91AB86CC177B}" destId="{A10DEDEA-A835-458B-B42C-6ADA8E0B4F43}" srcOrd="1" destOrd="0" presId="urn:microsoft.com/office/officeart/2005/8/layout/hierarchy4"/>
    <dgm:cxn modelId="{1DC17EB7-FB3B-4A75-99AB-30E11A789B6D}" type="presParOf" srcId="{BDFE0175-310B-4061-82D5-91AB86CC177B}" destId="{F5A0C93F-A96C-4D6D-999C-92EA1539AD31}" srcOrd="2" destOrd="0" presId="urn:microsoft.com/office/officeart/2005/8/layout/hierarchy4"/>
    <dgm:cxn modelId="{34665824-BA72-4425-B56A-46A98BB370E8}" type="presParOf" srcId="{F5A0C93F-A96C-4D6D-999C-92EA1539AD31}" destId="{E1E07EB3-4029-49DD-8836-ED6C3D40496F}" srcOrd="0" destOrd="0" presId="urn:microsoft.com/office/officeart/2005/8/layout/hierarchy4"/>
    <dgm:cxn modelId="{0CBF962A-E6DC-445E-AF52-2272C1926D09}" type="presParOf" srcId="{E1E07EB3-4029-49DD-8836-ED6C3D40496F}" destId="{E0925483-046E-4B1C-B61F-678079386B38}" srcOrd="0" destOrd="0" presId="urn:microsoft.com/office/officeart/2005/8/layout/hierarchy4"/>
    <dgm:cxn modelId="{D4803AEE-5DE6-4F95-A0E9-37943A6E18C7}" type="presParOf" srcId="{E1E07EB3-4029-49DD-8836-ED6C3D40496F}" destId="{ACE40A29-F9C9-416D-9C04-ED4C9B58AFF0}" srcOrd="1" destOrd="0" presId="urn:microsoft.com/office/officeart/2005/8/layout/hierarchy4"/>
    <dgm:cxn modelId="{0B1C4F22-0349-442A-BF54-57C8910C4ADE}" type="presParOf" srcId="{E1E07EB3-4029-49DD-8836-ED6C3D40496F}" destId="{E7B23ED8-3E60-46D5-A854-BBCB95EC85AD}" srcOrd="2" destOrd="0" presId="urn:microsoft.com/office/officeart/2005/8/layout/hierarchy4"/>
    <dgm:cxn modelId="{477039B6-6FB5-480C-944E-D498CB793FD1}" type="presParOf" srcId="{E7B23ED8-3E60-46D5-A854-BBCB95EC85AD}" destId="{0F616997-070F-40F9-B39D-F7E89FC0E584}" srcOrd="0" destOrd="0" presId="urn:microsoft.com/office/officeart/2005/8/layout/hierarchy4"/>
    <dgm:cxn modelId="{10DA96E3-32B2-4918-AEAB-47DAD0319739}" type="presParOf" srcId="{0F616997-070F-40F9-B39D-F7E89FC0E584}" destId="{0A211D61-E96B-4C12-A8C8-D8D1EEFFBC58}" srcOrd="0" destOrd="0" presId="urn:microsoft.com/office/officeart/2005/8/layout/hierarchy4"/>
    <dgm:cxn modelId="{B686DF7E-2BD0-4311-BE71-8C116972BFD6}" type="presParOf" srcId="{0F616997-070F-40F9-B39D-F7E89FC0E584}" destId="{D1FCFAB8-B831-4956-B902-B6DE817CCF98}" srcOrd="1" destOrd="0" presId="urn:microsoft.com/office/officeart/2005/8/layout/hierarchy4"/>
    <dgm:cxn modelId="{2F93C515-F9D8-48C2-A1DA-E76B17A8F1C5}" type="presParOf" srcId="{0F616997-070F-40F9-B39D-F7E89FC0E584}" destId="{F1CAC0B5-76BE-4AAD-9D6B-1EF7B8F33E00}" srcOrd="2" destOrd="0" presId="urn:microsoft.com/office/officeart/2005/8/layout/hierarchy4"/>
    <dgm:cxn modelId="{6E47C81D-0ACC-4CBD-BE3E-6A5FB3A5F44F}" type="presParOf" srcId="{F1CAC0B5-76BE-4AAD-9D6B-1EF7B8F33E00}" destId="{D7A5C03F-8A16-4D69-A504-68AA697D7D8A}" srcOrd="0" destOrd="0" presId="urn:microsoft.com/office/officeart/2005/8/layout/hierarchy4"/>
    <dgm:cxn modelId="{AF030BE5-B986-4C08-ABC8-0C1031B82263}" type="presParOf" srcId="{D7A5C03F-8A16-4D69-A504-68AA697D7D8A}" destId="{DD7F8CC8-677B-4412-A165-E035788EF0F0}" srcOrd="0" destOrd="0" presId="urn:microsoft.com/office/officeart/2005/8/layout/hierarchy4"/>
    <dgm:cxn modelId="{7D20C0EF-AA47-4855-9F42-A70E64BD1F79}" type="presParOf" srcId="{D7A5C03F-8A16-4D69-A504-68AA697D7D8A}" destId="{3ECD1922-6F53-4A58-803B-8ECDCF0A3B72}" srcOrd="1" destOrd="0" presId="urn:microsoft.com/office/officeart/2005/8/layout/hierarchy4"/>
    <dgm:cxn modelId="{4412903D-E1E9-43C6-A2F6-356700EAF31C}" type="presParOf" srcId="{BE32FA8B-7078-4ADB-B5C0-7CD6AA1E3302}" destId="{FC96FA8F-6E54-478A-A8ED-640F52F476A0}" srcOrd="3" destOrd="0" presId="urn:microsoft.com/office/officeart/2005/8/layout/hierarchy4"/>
    <dgm:cxn modelId="{9D6BD8C2-6E8E-4B76-B63B-506A69F177DD}" type="presParOf" srcId="{BE32FA8B-7078-4ADB-B5C0-7CD6AA1E3302}" destId="{383CB128-A4AA-4452-9004-E8AD7002E2A1}" srcOrd="4" destOrd="0" presId="urn:microsoft.com/office/officeart/2005/8/layout/hierarchy4"/>
    <dgm:cxn modelId="{D6320105-4484-4895-B44B-2931CB124665}" type="presParOf" srcId="{383CB128-A4AA-4452-9004-E8AD7002E2A1}" destId="{C3D65556-9B34-4346-A99C-73E3FE9EE9C6}" srcOrd="0" destOrd="0" presId="urn:microsoft.com/office/officeart/2005/8/layout/hierarchy4"/>
    <dgm:cxn modelId="{AA78D2D3-E112-470B-9570-A59F351DC55A}" type="presParOf" srcId="{383CB128-A4AA-4452-9004-E8AD7002E2A1}" destId="{9433F4D2-AFBC-4A07-A979-2EFBE3618D9C}" srcOrd="1" destOrd="0" presId="urn:microsoft.com/office/officeart/2005/8/layout/hierarchy4"/>
    <dgm:cxn modelId="{D3D03699-530F-40BB-B625-640E7F0A486A}" type="presParOf" srcId="{383CB128-A4AA-4452-9004-E8AD7002E2A1}" destId="{BDED661D-16A8-437A-A61F-D108A88156E8}" srcOrd="2" destOrd="0" presId="urn:microsoft.com/office/officeart/2005/8/layout/hierarchy4"/>
    <dgm:cxn modelId="{0EDEB870-36C8-4154-8764-4E963E75DC3E}" type="presParOf" srcId="{BDED661D-16A8-437A-A61F-D108A88156E8}" destId="{A8237010-8D21-4C40-9D7B-4F8AE372C35B}" srcOrd="0" destOrd="0" presId="urn:microsoft.com/office/officeart/2005/8/layout/hierarchy4"/>
    <dgm:cxn modelId="{6039D611-E0C0-4092-962B-667E83E7A460}" type="presParOf" srcId="{A8237010-8D21-4C40-9D7B-4F8AE372C35B}" destId="{83C0364A-A82B-41BD-93C7-EFFDB0175838}" srcOrd="0" destOrd="0" presId="urn:microsoft.com/office/officeart/2005/8/layout/hierarchy4"/>
    <dgm:cxn modelId="{CDF991B6-085D-4166-8DD7-155755142CD8}" type="presParOf" srcId="{A8237010-8D21-4C40-9D7B-4F8AE372C35B}" destId="{26A5D7BF-655D-4842-8872-01D4FDFAE034}" srcOrd="1" destOrd="0" presId="urn:microsoft.com/office/officeart/2005/8/layout/hierarchy4"/>
    <dgm:cxn modelId="{417D6ABF-0853-44B4-B2DB-613FE4215D50}" type="presParOf" srcId="{A8237010-8D21-4C40-9D7B-4F8AE372C35B}" destId="{509CE196-0D8C-49A8-B3D7-9BB29169618F}" srcOrd="2" destOrd="0" presId="urn:microsoft.com/office/officeart/2005/8/layout/hierarchy4"/>
    <dgm:cxn modelId="{75B496A5-5F04-4BC3-952C-CD1A71D5883B}" type="presParOf" srcId="{509CE196-0D8C-49A8-B3D7-9BB29169618F}" destId="{433655AD-A900-41AD-8F0F-3CD31838D7EE}" srcOrd="0" destOrd="0" presId="urn:microsoft.com/office/officeart/2005/8/layout/hierarchy4"/>
    <dgm:cxn modelId="{A16C5C4B-5897-4D83-80A8-88B635D63B2C}" type="presParOf" srcId="{433655AD-A900-41AD-8F0F-3CD31838D7EE}" destId="{E4327505-0C43-4871-8757-A50453A0C067}" srcOrd="0" destOrd="0" presId="urn:microsoft.com/office/officeart/2005/8/layout/hierarchy4"/>
    <dgm:cxn modelId="{C0F90953-EEAE-4D2E-ABCE-5AE5F703CAF2}" type="presParOf" srcId="{433655AD-A900-41AD-8F0F-3CD31838D7EE}" destId="{FA240637-8708-425C-AE8B-749787D27E7F}" srcOrd="1" destOrd="0" presId="urn:microsoft.com/office/officeart/2005/8/layout/hierarchy4"/>
    <dgm:cxn modelId="{70BF4F03-B2F5-4567-AC3C-BB1FB9E4E54D}" type="presParOf" srcId="{433655AD-A900-41AD-8F0F-3CD31838D7EE}" destId="{66E87F13-839F-4F13-92F9-25D1DE1DBE89}" srcOrd="2" destOrd="0" presId="urn:microsoft.com/office/officeart/2005/8/layout/hierarchy4"/>
    <dgm:cxn modelId="{0B71FD7E-1D68-4496-AEBE-3D821D78A2B9}" type="presParOf" srcId="{66E87F13-839F-4F13-92F9-25D1DE1DBE89}" destId="{59E9A1C9-BF43-46B0-BA12-280660F3E0B5}" srcOrd="0" destOrd="0" presId="urn:microsoft.com/office/officeart/2005/8/layout/hierarchy4"/>
    <dgm:cxn modelId="{0DD9BB78-D506-41F8-B76E-43D5AFB8213B}" type="presParOf" srcId="{59E9A1C9-BF43-46B0-BA12-280660F3E0B5}" destId="{26A96B2E-8431-4887-87F9-A88D05F1F01E}" srcOrd="0" destOrd="0" presId="urn:microsoft.com/office/officeart/2005/8/layout/hierarchy4"/>
    <dgm:cxn modelId="{18F5AA77-A69F-42D8-B83E-5C835515F9AB}" type="presParOf" srcId="{59E9A1C9-BF43-46B0-BA12-280660F3E0B5}" destId="{44BE5888-BFB2-42F3-8CFB-F35EA527E485}" srcOrd="1" destOrd="0" presId="urn:microsoft.com/office/officeart/2005/8/layout/hierarchy4"/>
    <dgm:cxn modelId="{84B0BBCC-845E-4562-B3F2-C4EA406A2C55}" type="presParOf" srcId="{59E9A1C9-BF43-46B0-BA12-280660F3E0B5}" destId="{8C91A089-9E02-46C5-B968-BACB80AECC4C}" srcOrd="2" destOrd="0" presId="urn:microsoft.com/office/officeart/2005/8/layout/hierarchy4"/>
    <dgm:cxn modelId="{0693E876-CDA9-4D69-ABC9-C8CCD7D66440}" type="presParOf" srcId="{8C91A089-9E02-46C5-B968-BACB80AECC4C}" destId="{4CCC690B-26B3-47CA-AEB9-46CDA2E15A25}" srcOrd="0" destOrd="0" presId="urn:microsoft.com/office/officeart/2005/8/layout/hierarchy4"/>
    <dgm:cxn modelId="{49077E8F-30B5-4089-8E79-6DFBD505AF63}" type="presParOf" srcId="{4CCC690B-26B3-47CA-AEB9-46CDA2E15A25}" destId="{8E8AC1E9-FB6F-42A5-9474-FD92A989D567}" srcOrd="0" destOrd="0" presId="urn:microsoft.com/office/officeart/2005/8/layout/hierarchy4"/>
    <dgm:cxn modelId="{279290BA-7DF6-4087-8EF7-73D582FD8AEE}" type="presParOf" srcId="{4CCC690B-26B3-47CA-AEB9-46CDA2E15A25}" destId="{0A410C9B-3DF5-4E41-8896-D54FC96A86A9}" srcOrd="1" destOrd="0" presId="urn:microsoft.com/office/officeart/2005/8/layout/hierarchy4"/>
    <dgm:cxn modelId="{DD003D36-5EED-406D-B39F-852D23CB4D0A}" type="presParOf" srcId="{4CCC690B-26B3-47CA-AEB9-46CDA2E15A25}" destId="{244BCC4F-DF14-434C-801F-C854F38E0855}" srcOrd="2" destOrd="0" presId="urn:microsoft.com/office/officeart/2005/8/layout/hierarchy4"/>
    <dgm:cxn modelId="{D465D58F-0169-4459-875B-DC1BB5E067AA}" type="presParOf" srcId="{244BCC4F-DF14-434C-801F-C854F38E0855}" destId="{52333AC2-4451-4B24-A3B1-C092ADC59525}" srcOrd="0" destOrd="0" presId="urn:microsoft.com/office/officeart/2005/8/layout/hierarchy4"/>
    <dgm:cxn modelId="{212EB6AC-B2F5-4714-AFF7-BDC57C691F52}" type="presParOf" srcId="{52333AC2-4451-4B24-A3B1-C092ADC59525}" destId="{E540DE68-EB53-4C30-AC40-243EE7A10C17}" srcOrd="0" destOrd="0" presId="urn:microsoft.com/office/officeart/2005/8/layout/hierarchy4"/>
    <dgm:cxn modelId="{882E1F93-F85B-4C2B-A549-EBB15CCCE360}" type="presParOf" srcId="{52333AC2-4451-4B24-A3B1-C092ADC59525}" destId="{5A6494E5-4937-4C73-AA74-07766BF905B9}" srcOrd="1" destOrd="0" presId="urn:microsoft.com/office/officeart/2005/8/layout/hierarchy4"/>
    <dgm:cxn modelId="{F560F9C7-2BCF-45B3-902D-E0827289D83C}" type="presParOf" srcId="{52333AC2-4451-4B24-A3B1-C092ADC59525}" destId="{08935F06-7E86-4669-8A72-0BB000B4CAA3}" srcOrd="2" destOrd="0" presId="urn:microsoft.com/office/officeart/2005/8/layout/hierarchy4"/>
    <dgm:cxn modelId="{6C606B6F-C61E-4F3B-88B6-3F84ACDA47D0}" type="presParOf" srcId="{08935F06-7E86-4669-8A72-0BB000B4CAA3}" destId="{66AE5943-CD57-4B0A-B8A1-D1F6E298E33B}" srcOrd="0" destOrd="0" presId="urn:microsoft.com/office/officeart/2005/8/layout/hierarchy4"/>
    <dgm:cxn modelId="{397F6CE3-B850-4121-8A62-B79009DCBCE0}" type="presParOf" srcId="{66AE5943-CD57-4B0A-B8A1-D1F6E298E33B}" destId="{E4A8A91F-C72F-42C4-9F11-3F9AA5B7D093}" srcOrd="0" destOrd="0" presId="urn:microsoft.com/office/officeart/2005/8/layout/hierarchy4"/>
    <dgm:cxn modelId="{CBFEE6A4-0764-4B74-A967-C74E0559A44C}" type="presParOf" srcId="{66AE5943-CD57-4B0A-B8A1-D1F6E298E33B}" destId="{A5A9D21F-9268-498B-A7BA-8D709BF597BB}" srcOrd="1" destOrd="0" presId="urn:microsoft.com/office/officeart/2005/8/layout/hierarchy4"/>
    <dgm:cxn modelId="{93504560-7F88-447B-AB57-23D29593252B}" type="presParOf" srcId="{66AE5943-CD57-4B0A-B8A1-D1F6E298E33B}" destId="{BDB035FB-6BDA-4635-83F3-59ED0841BC23}" srcOrd="2" destOrd="0" presId="urn:microsoft.com/office/officeart/2005/8/layout/hierarchy4"/>
    <dgm:cxn modelId="{EE0A3E74-AA78-48FD-A991-B82CC8E1D370}" type="presParOf" srcId="{BDB035FB-6BDA-4635-83F3-59ED0841BC23}" destId="{621141FB-C765-40CA-806F-67314F3A357E}" srcOrd="0" destOrd="0" presId="urn:microsoft.com/office/officeart/2005/8/layout/hierarchy4"/>
    <dgm:cxn modelId="{30E75A80-578B-4E25-811F-AA61FB558AFE}" type="presParOf" srcId="{621141FB-C765-40CA-806F-67314F3A357E}" destId="{207320A6-728B-41D5-8868-13C3E8015EF9}" srcOrd="0" destOrd="0" presId="urn:microsoft.com/office/officeart/2005/8/layout/hierarchy4"/>
    <dgm:cxn modelId="{D9E5B40D-FF39-44F2-AC64-6F0FF0E3DA72}" type="presParOf" srcId="{621141FB-C765-40CA-806F-67314F3A357E}" destId="{C1949580-DC47-4846-A723-70F567C693B6}"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3600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2453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48,4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25,5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13,5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43,1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58,9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58,9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3700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a:t>
          </a:r>
          <a:endParaRPr lang="ru-RU" sz="1100"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58</a:t>
          </a:r>
          <a:endParaRPr lang="ru-RU" sz="1100"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5,25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16,5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20EF07A7-0904-4C91-B9DD-C227E82D20B1}" type="sib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3800</a:t>
          </a:r>
          <a:endParaRPr lang="ru-RU" sz="1100" dirty="0" smtClean="0">
            <a:solidFill>
              <a:schemeClr val="tx1"/>
            </a:solidFill>
            <a:latin typeface="Times New Roman" panose="02020603050405020304" pitchFamily="18" charset="0"/>
            <a:cs typeface="Times New Roman" panose="02020603050405020304" pitchFamily="18" charset="0"/>
          </a:endParaRPr>
        </a:p>
      </dgm:t>
    </dgm:pt>
    <dgm:pt modelId="{8DBEE901-4D78-4181-A6DB-04DBE5AFC449}" type="par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a:t>
          </a:r>
          <a:endParaRPr lang="ru-RU" sz="1100"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19,5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60,1</a:t>
          </a:r>
          <a:endParaRPr lang="ru-RU" sz="1100"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9DA74383-E61F-415F-8262-DF5C37B5A3CC}" type="sib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3900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62</a:t>
          </a:r>
          <a:endParaRPr lang="ru-RU" sz="1100"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6,75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22,5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60,7</a:t>
          </a:r>
          <a:endParaRPr lang="ru-RU" sz="1100"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7EAD3F99-24A3-44B5-8758-2E6EAE874C53}" type="sib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B0C58C76-3334-44F2-A7BC-AF33D7E57D0C}">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39,9</a:t>
          </a:r>
          <a:endParaRPr lang="ru-RU" sz="1100" dirty="0">
            <a:solidFill>
              <a:schemeClr val="tx1"/>
            </a:solidFill>
            <a:latin typeface="Times New Roman" panose="02020603050405020304" pitchFamily="18" charset="0"/>
            <a:cs typeface="Times New Roman" panose="02020603050405020304" pitchFamily="18" charset="0"/>
          </a:endParaRPr>
        </a:p>
      </dgm:t>
    </dgm:pt>
    <dgm:pt modelId="{7F20FAB3-7B79-44CC-BB9F-6DAD7C9D4F81}" type="parTrans" cxnId="{2266538B-0BAB-4BA2-82C2-D43F5442AAB0}">
      <dgm:prSet/>
      <dgm:spPr/>
      <dgm:t>
        <a:bodyPr/>
        <a:lstStyle/>
        <a:p>
          <a:endParaRPr lang="ru-RU">
            <a:latin typeface="Times New Roman" panose="02020603050405020304" pitchFamily="18" charset="0"/>
            <a:cs typeface="Times New Roman" panose="02020603050405020304" pitchFamily="18" charset="0"/>
          </a:endParaRPr>
        </a:p>
      </dgm:t>
    </dgm:pt>
    <dgm:pt modelId="{B1AEE3B0-E088-431B-890C-1F60D5BF7A2C}" type="sibTrans" cxnId="{2266538B-0BAB-4BA2-82C2-D43F5442AAB0}">
      <dgm:prSet/>
      <dgm:spPr/>
      <dgm:t>
        <a:bodyPr/>
        <a:lstStyle/>
        <a:p>
          <a:endParaRPr lang="ru-RU">
            <a:latin typeface="Times New Roman" panose="02020603050405020304" pitchFamily="18" charset="0"/>
            <a:cs typeface="Times New Roman" panose="02020603050405020304" pitchFamily="18" charset="0"/>
          </a:endParaRPr>
        </a:p>
      </dgm:t>
    </dgm:pt>
    <dgm:pt modelId="{D87D88DC-89E1-4A2E-B73B-2DDCF52A77F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39,9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8CDB92F-8654-463F-B933-09E3D3BA2F5B}" type="parTrans" cxnId="{5ED50E4A-09A6-4A15-9676-2DA142804779}">
      <dgm:prSet/>
      <dgm:spPr/>
      <dgm:t>
        <a:bodyPr/>
        <a:lstStyle/>
        <a:p>
          <a:endParaRPr lang="ru-RU">
            <a:latin typeface="Times New Roman" panose="02020603050405020304" pitchFamily="18" charset="0"/>
            <a:cs typeface="Times New Roman" panose="02020603050405020304" pitchFamily="18" charset="0"/>
          </a:endParaRPr>
        </a:p>
      </dgm:t>
    </dgm:pt>
    <dgm:pt modelId="{F7BB7D28-CAD0-424D-9CC0-11EFEA741B96}" type="sibTrans" cxnId="{5ED50E4A-09A6-4A15-9676-2DA142804779}">
      <dgm:prSet/>
      <dgm:spPr/>
      <dgm:t>
        <a:bodyPr/>
        <a:lstStyle/>
        <a:p>
          <a:endParaRPr lang="ru-RU">
            <a:latin typeface="Times New Roman" panose="02020603050405020304" pitchFamily="18" charset="0"/>
            <a:cs typeface="Times New Roman" panose="02020603050405020304" pitchFamily="18" charset="0"/>
          </a:endParaRPr>
        </a:p>
      </dgm:t>
    </dgm:pt>
    <dgm:pt modelId="{3C09CBBB-2BBF-4F09-B3FB-2E08B6349CA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40,1</a:t>
          </a:r>
          <a:endParaRPr lang="ru-RU" sz="1100" dirty="0">
            <a:solidFill>
              <a:schemeClr val="tx1"/>
            </a:solidFill>
            <a:latin typeface="Times New Roman" panose="02020603050405020304" pitchFamily="18" charset="0"/>
            <a:cs typeface="Times New Roman" panose="02020603050405020304" pitchFamily="18" charset="0"/>
          </a:endParaRPr>
        </a:p>
      </dgm:t>
    </dgm:pt>
    <dgm:pt modelId="{09E04083-787E-4895-80F1-96FD266FDA7A}" type="parTrans" cxnId="{73161FAC-109E-4BD7-9D06-8BF731EF21AE}">
      <dgm:prSet/>
      <dgm:spPr/>
      <dgm:t>
        <a:bodyPr/>
        <a:lstStyle/>
        <a:p>
          <a:endParaRPr lang="ru-RU">
            <a:latin typeface="Times New Roman" panose="02020603050405020304" pitchFamily="18" charset="0"/>
            <a:cs typeface="Times New Roman" panose="02020603050405020304" pitchFamily="18" charset="0"/>
          </a:endParaRPr>
        </a:p>
      </dgm:t>
    </dgm:pt>
    <dgm:pt modelId="{E7B51CE9-45E1-47D8-89A0-1C27A57A6517}" type="sibTrans" cxnId="{73161FAC-109E-4BD7-9D06-8BF731EF21AE}">
      <dgm:prSet/>
      <dgm:spPr/>
      <dgm:t>
        <a:bodyPr/>
        <a:lstStyle/>
        <a:p>
          <a:endParaRPr lang="ru-RU">
            <a:latin typeface="Times New Roman" panose="02020603050405020304" pitchFamily="18" charset="0"/>
            <a:cs typeface="Times New Roman" panose="02020603050405020304" pitchFamily="18" charset="0"/>
          </a:endParaRPr>
        </a:p>
      </dgm:t>
    </dgm:pt>
    <dgm:pt modelId="{510FB267-D8DF-41DF-98BC-2B1BA7CB894F}">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BF338676-E54D-41B6-9E87-EB99A4B9AB5A}" type="parTrans" cxnId="{A33BF564-C10B-4EA7-B24C-1A1C60BFC174}">
      <dgm:prSet/>
      <dgm:spPr/>
      <dgm:t>
        <a:bodyPr/>
        <a:lstStyle/>
        <a:p>
          <a:endParaRPr lang="ru-RU">
            <a:latin typeface="Times New Roman" panose="02020603050405020304" pitchFamily="18" charset="0"/>
            <a:cs typeface="Times New Roman" panose="02020603050405020304" pitchFamily="18" charset="0"/>
          </a:endParaRPr>
        </a:p>
      </dgm:t>
    </dgm:pt>
    <dgm:pt modelId="{4CBC58AC-E6E0-4170-8D7C-70BCE2EFF8A8}" type="sibTrans" cxnId="{A33BF564-C10B-4EA7-B24C-1A1C60BFC174}">
      <dgm:prSet/>
      <dgm:spPr/>
      <dgm:t>
        <a:bodyPr/>
        <a:lstStyle/>
        <a:p>
          <a:endParaRPr lang="ru-RU">
            <a:latin typeface="Times New Roman" panose="02020603050405020304" pitchFamily="18" charset="0"/>
            <a:cs typeface="Times New Roman" panose="02020603050405020304" pitchFamily="18" charset="0"/>
          </a:endParaRPr>
        </a:p>
      </dgm:t>
    </dgm:pt>
    <dgm:pt modelId="{44D6622D-A959-494D-B326-744663B42E4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64,2</a:t>
          </a:r>
          <a:endParaRPr lang="ru-RU" sz="1100" dirty="0">
            <a:solidFill>
              <a:schemeClr val="tx1"/>
            </a:solidFill>
            <a:latin typeface="Times New Roman" panose="02020603050405020304" pitchFamily="18" charset="0"/>
            <a:cs typeface="Times New Roman" panose="02020603050405020304" pitchFamily="18" charset="0"/>
          </a:endParaRPr>
        </a:p>
      </dgm:t>
    </dgm:pt>
    <dgm:pt modelId="{5550CC4F-875F-44F1-86EE-5493365EA475}" type="parTrans" cxnId="{6941A8D7-8E02-46C5-87E9-5770A870C0CF}">
      <dgm:prSet/>
      <dgm:spPr/>
      <dgm:t>
        <a:bodyPr/>
        <a:lstStyle/>
        <a:p>
          <a:endParaRPr lang="ru-RU">
            <a:latin typeface="Times New Roman" panose="02020603050405020304" pitchFamily="18" charset="0"/>
            <a:cs typeface="Times New Roman" panose="02020603050405020304" pitchFamily="18" charset="0"/>
          </a:endParaRPr>
        </a:p>
      </dgm:t>
    </dgm:pt>
    <dgm:pt modelId="{511F8561-5B97-4940-AD93-ABAFFD81779C}" type="sibTrans" cxnId="{6941A8D7-8E02-46C5-87E9-5770A870C0CF}">
      <dgm:prSet/>
      <dgm:spPr/>
      <dgm:t>
        <a:bodyPr/>
        <a:lstStyle/>
        <a:p>
          <a:endParaRPr lang="ru-RU">
            <a:latin typeface="Times New Roman" panose="02020603050405020304" pitchFamily="18" charset="0"/>
            <a:cs typeface="Times New Roman" panose="02020603050405020304" pitchFamily="18" charset="0"/>
          </a:endParaRPr>
        </a:p>
      </dgm:t>
    </dgm:pt>
    <dgm:pt modelId="{B41BE6EF-37E3-4EDE-9CEC-DDCB7A0F462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40,6</a:t>
          </a:r>
          <a:endParaRPr lang="ru-RU" sz="1100" dirty="0">
            <a:solidFill>
              <a:schemeClr val="tx1"/>
            </a:solidFill>
            <a:latin typeface="Times New Roman" panose="02020603050405020304" pitchFamily="18" charset="0"/>
            <a:cs typeface="Times New Roman" panose="02020603050405020304" pitchFamily="18" charset="0"/>
          </a:endParaRPr>
        </a:p>
      </dgm:t>
    </dgm:pt>
    <dgm:pt modelId="{E2127B85-50B6-4B9D-B950-263D9E672907}" type="parTrans" cxnId="{E1026D39-4F2B-4943-9D50-558C6D3080A0}">
      <dgm:prSet/>
      <dgm:spPr/>
      <dgm:t>
        <a:bodyPr/>
        <a:lstStyle/>
        <a:p>
          <a:endParaRPr lang="ru-RU">
            <a:latin typeface="Times New Roman" panose="02020603050405020304" pitchFamily="18" charset="0"/>
            <a:cs typeface="Times New Roman" panose="02020603050405020304" pitchFamily="18" charset="0"/>
          </a:endParaRPr>
        </a:p>
      </dgm:t>
    </dgm:pt>
    <dgm:pt modelId="{69745AD0-21C1-4DEE-9A24-A835CDB7021B}" type="sibTrans" cxnId="{E1026D39-4F2B-4943-9D50-558C6D3080A0}">
      <dgm:prSet/>
      <dgm:spPr/>
      <dgm:t>
        <a:bodyPr/>
        <a:lstStyle/>
        <a:p>
          <a:endParaRPr lang="ru-RU">
            <a:latin typeface="Times New Roman" panose="02020603050405020304" pitchFamily="18" charset="0"/>
            <a:cs typeface="Times New Roman" panose="02020603050405020304" pitchFamily="18" charset="0"/>
          </a:endParaRPr>
        </a:p>
      </dgm:t>
    </dgm:pt>
    <dgm:pt modelId="{A95EF8BE-757C-4312-AD66-D7C4A2248A5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64,5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681F4083-01F5-493E-9C5F-58733AFB74A8}" type="parTrans" cxnId="{E856A9DC-DC68-4EB1-AB4C-6EBA4F03B835}">
      <dgm:prSet/>
      <dgm:spPr/>
      <dgm:t>
        <a:bodyPr/>
        <a:lstStyle/>
        <a:p>
          <a:endParaRPr lang="ru-RU">
            <a:latin typeface="Times New Roman" panose="02020603050405020304" pitchFamily="18" charset="0"/>
            <a:cs typeface="Times New Roman" panose="02020603050405020304" pitchFamily="18" charset="0"/>
          </a:endParaRPr>
        </a:p>
      </dgm:t>
    </dgm:pt>
    <dgm:pt modelId="{8EBD4553-4865-4328-B882-F45C1570B9B0}" type="sibTrans" cxnId="{E856A9DC-DC68-4EB1-AB4C-6EBA4F03B835}">
      <dgm:prSet/>
      <dgm:spPr/>
      <dgm:t>
        <a:bodyPr/>
        <a:lstStyle/>
        <a:p>
          <a:endParaRPr lang="ru-RU">
            <a:latin typeface="Times New Roman" panose="02020603050405020304" pitchFamily="18" charset="0"/>
            <a:cs typeface="Times New Roman" panose="02020603050405020304" pitchFamily="18" charset="0"/>
          </a:endParaRPr>
        </a:p>
      </dgm:t>
    </dgm:pt>
    <dgm:pt modelId="{01B83A56-3908-455C-B2D9-2D462A50F6C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63,9</a:t>
          </a:r>
          <a:endParaRPr lang="ru-RU" sz="1100" dirty="0">
            <a:solidFill>
              <a:schemeClr val="tx1"/>
            </a:solidFill>
            <a:latin typeface="Times New Roman" panose="02020603050405020304" pitchFamily="18" charset="0"/>
            <a:cs typeface="Times New Roman" panose="02020603050405020304" pitchFamily="18" charset="0"/>
          </a:endParaRPr>
        </a:p>
      </dgm:t>
    </dgm:pt>
    <dgm:pt modelId="{E137FDFE-E4E6-48D7-A39D-1376DF8226B9}" type="parTrans" cxnId="{43253D37-BF48-471E-851C-231573E1E15B}">
      <dgm:prSet/>
      <dgm:spPr/>
      <dgm:t>
        <a:bodyPr/>
        <a:lstStyle/>
        <a:p>
          <a:endParaRPr lang="ru-RU">
            <a:latin typeface="Times New Roman" panose="02020603050405020304" pitchFamily="18" charset="0"/>
            <a:cs typeface="Times New Roman" panose="02020603050405020304" pitchFamily="18" charset="0"/>
          </a:endParaRPr>
        </a:p>
      </dgm:t>
    </dgm:pt>
    <dgm:pt modelId="{2BEB2F58-8FC1-4804-B66F-C0C908EDE0CB}" type="sibTrans" cxnId="{43253D37-BF48-471E-851C-231573E1E15B}">
      <dgm:prSet/>
      <dgm:spPr/>
      <dgm:t>
        <a:bodyPr/>
        <a:lstStyle/>
        <a:p>
          <a:endParaRPr lang="ru-RU">
            <a:latin typeface="Times New Roman" panose="02020603050405020304" pitchFamily="18" charset="0"/>
            <a:cs typeface="Times New Roman" panose="02020603050405020304" pitchFamily="18" charset="0"/>
          </a:endParaRPr>
        </a:p>
      </dgm:t>
    </dgm:pt>
    <dgm:pt modelId="{956789E8-D62D-44A2-8F84-54F32C61414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63,6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1E57473-ED4F-44BC-817F-231EEE4287CC}" type="parTrans" cxnId="{83538480-E4B8-42D6-9B41-AD5D64489DFF}">
      <dgm:prSet/>
      <dgm:spPr/>
      <dgm:t>
        <a:bodyPr/>
        <a:lstStyle/>
        <a:p>
          <a:endParaRPr lang="ru-RU">
            <a:latin typeface="Times New Roman" panose="02020603050405020304" pitchFamily="18" charset="0"/>
            <a:cs typeface="Times New Roman" panose="02020603050405020304" pitchFamily="18" charset="0"/>
          </a:endParaRPr>
        </a:p>
      </dgm:t>
    </dgm:pt>
    <dgm:pt modelId="{C92D73F3-A3E0-4A64-BEE5-C0A8A231438A}" type="sibTrans" cxnId="{83538480-E4B8-42D6-9B41-AD5D64489DFF}">
      <dgm:prSet/>
      <dgm:spPr/>
      <dgm:t>
        <a:bodyPr/>
        <a:lstStyle/>
        <a:p>
          <a:endParaRPr lang="ru-RU">
            <a:latin typeface="Times New Roman" panose="02020603050405020304" pitchFamily="18" charset="0"/>
            <a:cs typeface="Times New Roman" panose="02020603050405020304" pitchFamily="18" charset="0"/>
          </a:endParaRPr>
        </a:p>
      </dgm:t>
    </dgm:pt>
    <dgm:pt modelId="{380B7261-7F88-4089-9088-812F440563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63,6</a:t>
          </a:r>
          <a:endParaRPr lang="ru-RU" sz="1100" dirty="0">
            <a:solidFill>
              <a:schemeClr val="tx1"/>
            </a:solidFill>
            <a:latin typeface="Times New Roman" panose="02020603050405020304" pitchFamily="18" charset="0"/>
            <a:cs typeface="Times New Roman" panose="02020603050405020304" pitchFamily="18" charset="0"/>
          </a:endParaRPr>
        </a:p>
      </dgm:t>
    </dgm:pt>
    <dgm:pt modelId="{61A9880D-24B9-41E8-9BA7-0148C0FA21F1}" type="parTrans" cxnId="{A632AF7A-60A4-40D6-BF02-B2E307929DB6}">
      <dgm:prSet/>
      <dgm:spPr/>
      <dgm:t>
        <a:bodyPr/>
        <a:lstStyle/>
        <a:p>
          <a:endParaRPr lang="ru-RU">
            <a:latin typeface="Times New Roman" panose="02020603050405020304" pitchFamily="18" charset="0"/>
            <a:cs typeface="Times New Roman" panose="02020603050405020304" pitchFamily="18" charset="0"/>
          </a:endParaRPr>
        </a:p>
      </dgm:t>
    </dgm:pt>
    <dgm:pt modelId="{12880620-8BB3-427D-AE89-8139871C21F5}" type="sibTrans" cxnId="{A632AF7A-60A4-40D6-BF02-B2E307929DB6}">
      <dgm:prSet/>
      <dgm:spPr/>
      <dgm:t>
        <a:bodyPr/>
        <a:lstStyle/>
        <a:p>
          <a:endParaRPr lang="ru-RU">
            <a:latin typeface="Times New Roman" panose="02020603050405020304" pitchFamily="18" charset="0"/>
            <a:cs typeface="Times New Roman" panose="02020603050405020304" pitchFamily="18" charset="0"/>
          </a:endParaRPr>
        </a:p>
      </dgm:t>
    </dgm:pt>
    <dgm:pt modelId="{03138010-0FD8-469A-B6F6-F606CEC1E03C}">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101,7</a:t>
          </a:r>
          <a:endParaRPr lang="ru-RU" sz="1100" dirty="0">
            <a:solidFill>
              <a:schemeClr val="tx1"/>
            </a:solidFill>
            <a:latin typeface="Times New Roman" panose="02020603050405020304" pitchFamily="18" charset="0"/>
            <a:cs typeface="Times New Roman" panose="02020603050405020304" pitchFamily="18" charset="0"/>
          </a:endParaRPr>
        </a:p>
      </dgm:t>
    </dgm:pt>
    <dgm:pt modelId="{339A1818-A25F-49F1-8901-8941324E9286}" type="parTrans" cxnId="{4A765A20-231C-43CB-B0E4-4EC8CABF343A}">
      <dgm:prSet/>
      <dgm:spPr/>
      <dgm:t>
        <a:bodyPr/>
        <a:lstStyle/>
        <a:p>
          <a:endParaRPr lang="ru-RU">
            <a:latin typeface="Times New Roman" panose="02020603050405020304" pitchFamily="18" charset="0"/>
            <a:cs typeface="Times New Roman" panose="02020603050405020304" pitchFamily="18" charset="0"/>
          </a:endParaRPr>
        </a:p>
      </dgm:t>
    </dgm:pt>
    <dgm:pt modelId="{37E2B562-471B-4991-AB18-88FAEB63BD20}" type="sibTrans" cxnId="{4A765A20-231C-43CB-B0E4-4EC8CABF343A}">
      <dgm:prSet/>
      <dgm:spPr/>
      <dgm:t>
        <a:bodyPr/>
        <a:lstStyle/>
        <a:p>
          <a:endParaRPr lang="ru-RU">
            <a:latin typeface="Times New Roman" panose="02020603050405020304" pitchFamily="18" charset="0"/>
            <a:cs typeface="Times New Roman" panose="02020603050405020304" pitchFamily="18" charset="0"/>
          </a:endParaRPr>
        </a:p>
      </dgm:t>
    </dgm:pt>
    <dgm:pt modelId="{EB5B86C7-48A3-40BE-9310-17CE39A41F7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F0D8EB5-9446-4910-99C3-EDEAE0CF9BAF}" type="parTrans" cxnId="{AB577EA9-E0C0-46B5-A8FD-79C5D7D6501E}">
      <dgm:prSet/>
      <dgm:spPr/>
      <dgm:t>
        <a:bodyPr/>
        <a:lstStyle/>
        <a:p>
          <a:endParaRPr lang="ru-RU">
            <a:latin typeface="Times New Roman" panose="02020603050405020304" pitchFamily="18" charset="0"/>
            <a:cs typeface="Times New Roman" panose="02020603050405020304" pitchFamily="18" charset="0"/>
          </a:endParaRPr>
        </a:p>
      </dgm:t>
    </dgm:pt>
    <dgm:pt modelId="{CFBC2C59-C636-421C-847C-92C8A36EA5DD}" type="sibTrans" cxnId="{AB577EA9-E0C0-46B5-A8FD-79C5D7D6501E}">
      <dgm:prSet/>
      <dgm:spPr/>
      <dgm:t>
        <a:bodyPr/>
        <a:lstStyle/>
        <a:p>
          <a:endParaRPr lang="ru-RU">
            <a:latin typeface="Times New Roman" panose="02020603050405020304" pitchFamily="18" charset="0"/>
            <a:cs typeface="Times New Roman" panose="02020603050405020304" pitchFamily="18" charset="0"/>
          </a:endParaRPr>
        </a:p>
      </dgm:t>
    </dgm:pt>
    <dgm:pt modelId="{FFD5EE1E-6674-4433-8B8D-F2407E8162C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101,6</a:t>
          </a:r>
          <a:endParaRPr lang="ru-RU" sz="1100" dirty="0">
            <a:solidFill>
              <a:schemeClr val="tx1"/>
            </a:solidFill>
            <a:latin typeface="Times New Roman" panose="02020603050405020304" pitchFamily="18" charset="0"/>
            <a:cs typeface="Times New Roman" panose="02020603050405020304" pitchFamily="18" charset="0"/>
          </a:endParaRPr>
        </a:p>
      </dgm:t>
    </dgm:pt>
    <dgm:pt modelId="{923CD593-8582-449C-8B18-75B56880717F}" type="parTrans" cxnId="{630D4044-E921-42F6-969B-D22F536111EB}">
      <dgm:prSet/>
      <dgm:spPr/>
      <dgm:t>
        <a:bodyPr/>
        <a:lstStyle/>
        <a:p>
          <a:endParaRPr lang="ru-RU">
            <a:latin typeface="Times New Roman" panose="02020603050405020304" pitchFamily="18" charset="0"/>
            <a:cs typeface="Times New Roman" panose="02020603050405020304" pitchFamily="18" charset="0"/>
          </a:endParaRPr>
        </a:p>
      </dgm:t>
    </dgm:pt>
    <dgm:pt modelId="{3E878A50-31E0-42EF-87E4-F47674394431}" type="sibTrans" cxnId="{630D4044-E921-42F6-969B-D22F536111EB}">
      <dgm:prSet/>
      <dgm:spPr/>
      <dgm:t>
        <a:bodyPr/>
        <a:lstStyle/>
        <a:p>
          <a:endParaRPr lang="ru-RU">
            <a:latin typeface="Times New Roman" panose="02020603050405020304" pitchFamily="18" charset="0"/>
            <a:cs typeface="Times New Roman" panose="02020603050405020304" pitchFamily="18" charset="0"/>
          </a:endParaRPr>
        </a:p>
      </dgm:t>
    </dgm:pt>
    <dgm:pt modelId="{57005CAC-F81F-4775-B3D4-6F4D1CFD4A9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09544266-2A5A-4E7F-8D05-AE0463DB785F}" type="parTrans" cxnId="{D15D42A7-9644-4F11-AA57-BCE04152782B}">
      <dgm:prSet/>
      <dgm:spPr/>
      <dgm:t>
        <a:bodyPr/>
        <a:lstStyle/>
        <a:p>
          <a:endParaRPr lang="ru-RU">
            <a:latin typeface="Times New Roman" panose="02020603050405020304" pitchFamily="18" charset="0"/>
            <a:cs typeface="Times New Roman" panose="02020603050405020304" pitchFamily="18" charset="0"/>
          </a:endParaRPr>
        </a:p>
      </dgm:t>
    </dgm:pt>
    <dgm:pt modelId="{5A99692C-74AE-4523-A709-6F111107C91D}" type="sibTrans" cxnId="{D15D42A7-9644-4F11-AA57-BCE04152782B}">
      <dgm:prSet/>
      <dgm:spPr/>
      <dgm:t>
        <a:bodyPr/>
        <a:lstStyle/>
        <a:p>
          <a:endParaRPr lang="ru-RU">
            <a:latin typeface="Times New Roman" panose="02020603050405020304" pitchFamily="18" charset="0"/>
            <a:cs typeface="Times New Roman" panose="02020603050405020304" pitchFamily="18" charset="0"/>
          </a:endParaRPr>
        </a:p>
      </dgm:t>
    </dgm:pt>
    <dgm:pt modelId="{46915E2D-1290-4FB9-9B01-1EDF696A46B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101,4</a:t>
          </a:r>
          <a:endParaRPr lang="ru-RU" sz="1100" dirty="0">
            <a:solidFill>
              <a:schemeClr val="tx1"/>
            </a:solidFill>
            <a:latin typeface="Times New Roman" panose="02020603050405020304" pitchFamily="18" charset="0"/>
            <a:cs typeface="Times New Roman" panose="02020603050405020304" pitchFamily="18" charset="0"/>
          </a:endParaRPr>
        </a:p>
      </dgm:t>
    </dgm:pt>
    <dgm:pt modelId="{298F200A-5119-4D19-ADCC-411B3762AC16}" type="parTrans" cxnId="{F4ED1A8B-476C-4971-9D06-B0265A391615}">
      <dgm:prSet/>
      <dgm:spPr/>
      <dgm:t>
        <a:bodyPr/>
        <a:lstStyle/>
        <a:p>
          <a:endParaRPr lang="ru-RU">
            <a:latin typeface="Times New Roman" panose="02020603050405020304" pitchFamily="18" charset="0"/>
            <a:cs typeface="Times New Roman" panose="02020603050405020304" pitchFamily="18" charset="0"/>
          </a:endParaRPr>
        </a:p>
      </dgm:t>
    </dgm:pt>
    <dgm:pt modelId="{25BE1EB3-E995-4ED7-B34B-F05604EEA01F}" type="sibTrans" cxnId="{F4ED1A8B-476C-4971-9D06-B0265A391615}">
      <dgm:prSet/>
      <dgm:spPr/>
      <dgm:t>
        <a:bodyPr/>
        <a:lstStyle/>
        <a:p>
          <a:endParaRPr lang="ru-RU">
            <a:latin typeface="Times New Roman" panose="02020603050405020304" pitchFamily="18" charset="0"/>
            <a:cs typeface="Times New Roman" panose="02020603050405020304" pitchFamily="18" charset="0"/>
          </a:endParaRPr>
        </a:p>
      </dgm:t>
    </dgm:pt>
    <dgm:pt modelId="{091B3B0C-AE63-4556-B283-DDE13B0BD28A}">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53,3</a:t>
          </a:r>
          <a:endParaRPr lang="ru-RU" sz="1100" dirty="0">
            <a:solidFill>
              <a:schemeClr val="tx1"/>
            </a:solidFill>
            <a:latin typeface="Times New Roman" panose="02020603050405020304" pitchFamily="18" charset="0"/>
            <a:cs typeface="Times New Roman" panose="02020603050405020304" pitchFamily="18" charset="0"/>
          </a:endParaRPr>
        </a:p>
      </dgm:t>
    </dgm:pt>
    <dgm:pt modelId="{7D46B732-CE58-49E5-93BC-64D6F710B241}" type="parTrans" cxnId="{55B6B471-6D40-45BA-8235-E9054D108E50}">
      <dgm:prSet/>
      <dgm:spPr/>
      <dgm:t>
        <a:bodyPr/>
        <a:lstStyle/>
        <a:p>
          <a:endParaRPr lang="ru-RU">
            <a:latin typeface="Times New Roman" panose="02020603050405020304" pitchFamily="18" charset="0"/>
            <a:cs typeface="Times New Roman" panose="02020603050405020304" pitchFamily="18" charset="0"/>
          </a:endParaRPr>
        </a:p>
      </dgm:t>
    </dgm:pt>
    <dgm:pt modelId="{3D47E3A7-9645-470D-92F4-898AE90831C8}" type="sibTrans" cxnId="{55B6B471-6D40-45BA-8235-E9054D108E50}">
      <dgm:prSet/>
      <dgm:spPr/>
      <dgm:t>
        <a:bodyPr/>
        <a:lstStyle/>
        <a:p>
          <a:endParaRPr lang="ru-RU">
            <a:latin typeface="Times New Roman" panose="02020603050405020304" pitchFamily="18" charset="0"/>
            <a:cs typeface="Times New Roman" panose="02020603050405020304" pitchFamily="18" charset="0"/>
          </a:endParaRPr>
        </a:p>
      </dgm:t>
    </dgm:pt>
    <dgm:pt modelId="{04C1D32B-60AB-477E-943F-FA7F35C8F82E}">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F9D6ED2A-BA78-472B-AECC-F78FCB0FEDBA}" type="parTrans" cxnId="{35D2A9FD-3A0C-4FBA-B184-7F214BDCD9B8}">
      <dgm:prSet/>
      <dgm:spPr/>
      <dgm:t>
        <a:bodyPr/>
        <a:lstStyle/>
        <a:p>
          <a:endParaRPr lang="ru-RU">
            <a:latin typeface="Times New Roman" panose="02020603050405020304" pitchFamily="18" charset="0"/>
            <a:cs typeface="Times New Roman" panose="02020603050405020304" pitchFamily="18" charset="0"/>
          </a:endParaRPr>
        </a:p>
      </dgm:t>
    </dgm:pt>
    <dgm:pt modelId="{08CC84F4-951D-47DF-BB6F-56A1E104BD70}" type="sibTrans" cxnId="{35D2A9FD-3A0C-4FBA-B184-7F214BDCD9B8}">
      <dgm:prSet/>
      <dgm:spPr/>
      <dgm:t>
        <a:bodyPr/>
        <a:lstStyle/>
        <a:p>
          <a:endParaRPr lang="ru-RU">
            <a:latin typeface="Times New Roman" panose="02020603050405020304" pitchFamily="18" charset="0"/>
            <a:cs typeface="Times New Roman" panose="02020603050405020304" pitchFamily="18" charset="0"/>
          </a:endParaRPr>
        </a:p>
      </dgm:t>
    </dgm:pt>
    <dgm:pt modelId="{95F1E737-152E-420A-8FB8-0932263CBF5F}">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53,6</a:t>
          </a:r>
          <a:endParaRPr lang="ru-RU" sz="1100" dirty="0">
            <a:solidFill>
              <a:schemeClr val="tx1"/>
            </a:solidFill>
            <a:latin typeface="Times New Roman" panose="02020603050405020304" pitchFamily="18" charset="0"/>
            <a:cs typeface="Times New Roman" panose="02020603050405020304" pitchFamily="18" charset="0"/>
          </a:endParaRPr>
        </a:p>
      </dgm:t>
    </dgm:pt>
    <dgm:pt modelId="{5CE3CB53-FCF3-4F8A-BE45-C6C4FA9C940B}" type="parTrans" cxnId="{D8790537-8C4F-4221-BE80-E391A3365D48}">
      <dgm:prSet/>
      <dgm:spPr/>
      <dgm:t>
        <a:bodyPr/>
        <a:lstStyle/>
        <a:p>
          <a:endParaRPr lang="ru-RU">
            <a:latin typeface="Times New Roman" panose="02020603050405020304" pitchFamily="18" charset="0"/>
            <a:cs typeface="Times New Roman" panose="02020603050405020304" pitchFamily="18" charset="0"/>
          </a:endParaRPr>
        </a:p>
      </dgm:t>
    </dgm:pt>
    <dgm:pt modelId="{876302DA-76D5-4F68-AD50-03D3FDEE5751}" type="sibTrans" cxnId="{D8790537-8C4F-4221-BE80-E391A3365D48}">
      <dgm:prSet/>
      <dgm:spPr/>
      <dgm:t>
        <a:bodyPr/>
        <a:lstStyle/>
        <a:p>
          <a:endParaRPr lang="ru-RU">
            <a:latin typeface="Times New Roman" panose="02020603050405020304" pitchFamily="18" charset="0"/>
            <a:cs typeface="Times New Roman" panose="02020603050405020304" pitchFamily="18" charset="0"/>
          </a:endParaRPr>
        </a:p>
      </dgm:t>
    </dgm:pt>
    <dgm:pt modelId="{53135FD7-1627-42BA-8CC4-AD6741493D4A}">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676DA2C-A788-4D11-84E0-997C2F78EE10}" type="parTrans" cxnId="{592CCC5F-295B-4BF4-B0DD-4016E6CE1445}">
      <dgm:prSet/>
      <dgm:spPr/>
      <dgm:t>
        <a:bodyPr/>
        <a:lstStyle/>
        <a:p>
          <a:endParaRPr lang="ru-RU">
            <a:latin typeface="Times New Roman" panose="02020603050405020304" pitchFamily="18" charset="0"/>
            <a:cs typeface="Times New Roman" panose="02020603050405020304" pitchFamily="18" charset="0"/>
          </a:endParaRPr>
        </a:p>
      </dgm:t>
    </dgm:pt>
    <dgm:pt modelId="{95DF61E5-014F-4A72-825A-284788F063D9}" type="sibTrans" cxnId="{592CCC5F-295B-4BF4-B0DD-4016E6CE1445}">
      <dgm:prSet/>
      <dgm:spPr/>
      <dgm:t>
        <a:bodyPr/>
        <a:lstStyle/>
        <a:p>
          <a:endParaRPr lang="ru-RU">
            <a:latin typeface="Times New Roman" panose="02020603050405020304" pitchFamily="18" charset="0"/>
            <a:cs typeface="Times New Roman" panose="02020603050405020304" pitchFamily="18" charset="0"/>
          </a:endParaRPr>
        </a:p>
      </dgm:t>
    </dgm:pt>
    <dgm:pt modelId="{35296387-E039-44BC-8EB2-DC6BC7E85232}">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53,6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DAFFC9B-9EA8-4F45-B8EC-86399E32114C}" type="parTrans" cxnId="{48D07158-D0B3-4407-8193-721CEF1C8744}">
      <dgm:prSet/>
      <dgm:spPr/>
      <dgm:t>
        <a:bodyPr/>
        <a:lstStyle/>
        <a:p>
          <a:endParaRPr lang="ru-RU">
            <a:latin typeface="Times New Roman" panose="02020603050405020304" pitchFamily="18" charset="0"/>
            <a:cs typeface="Times New Roman" panose="02020603050405020304" pitchFamily="18" charset="0"/>
          </a:endParaRPr>
        </a:p>
      </dgm:t>
    </dgm:pt>
    <dgm:pt modelId="{087C7DB6-E5AD-463D-880E-037D8B9B1BF9}" type="sibTrans" cxnId="{48D07158-D0B3-4407-8193-721CEF1C8744}">
      <dgm:prSet/>
      <dgm:spPr/>
      <dgm:t>
        <a:bodyPr/>
        <a:lstStyle/>
        <a:p>
          <a:endParaRPr lang="ru-RU">
            <a:latin typeface="Times New Roman" panose="02020603050405020304" pitchFamily="18" charset="0"/>
            <a:cs typeface="Times New Roman" panose="02020603050405020304" pitchFamily="18" charset="0"/>
          </a:endParaRPr>
        </a:p>
      </dgm:t>
    </dgm:pt>
    <dgm:pt modelId="{4BA8B0D5-CD8C-4DC1-AD8E-53808DD972EB}">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86,2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FBF4CA7-56C2-4A00-A229-B0E0A2EEE3DB}" type="parTrans" cxnId="{4080E88B-30DE-4D81-AD9E-320BAA87967C}">
      <dgm:prSet/>
      <dgm:spPr/>
      <dgm:t>
        <a:bodyPr/>
        <a:lstStyle/>
        <a:p>
          <a:endParaRPr lang="ru-RU">
            <a:latin typeface="Times New Roman" panose="02020603050405020304" pitchFamily="18" charset="0"/>
            <a:cs typeface="Times New Roman" panose="02020603050405020304" pitchFamily="18" charset="0"/>
          </a:endParaRPr>
        </a:p>
      </dgm:t>
    </dgm:pt>
    <dgm:pt modelId="{347A7B1A-C115-4EA9-ABE5-3C980ED0C462}" type="sibTrans" cxnId="{4080E88B-30DE-4D81-AD9E-320BAA87967C}">
      <dgm:prSet/>
      <dgm:spPr/>
      <dgm:t>
        <a:bodyPr/>
        <a:lstStyle/>
        <a:p>
          <a:endParaRPr lang="ru-RU">
            <a:latin typeface="Times New Roman" panose="02020603050405020304" pitchFamily="18" charset="0"/>
            <a:cs typeface="Times New Roman" panose="02020603050405020304" pitchFamily="18" charset="0"/>
          </a:endParaRPr>
        </a:p>
      </dgm:t>
    </dgm:pt>
    <dgm:pt modelId="{A93579BC-17F3-49AE-9E25-7EC9E33C716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53,5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BB39C9C7-CBE4-416B-8446-C08D96F30BC5}" type="parTrans" cxnId="{A915B0D4-B952-4C82-8770-E122723A4241}">
      <dgm:prSet/>
      <dgm:spPr/>
      <dgm:t>
        <a:bodyPr/>
        <a:lstStyle/>
        <a:p>
          <a:endParaRPr lang="ru-RU">
            <a:latin typeface="Times New Roman" panose="02020603050405020304" pitchFamily="18" charset="0"/>
            <a:cs typeface="Times New Roman" panose="02020603050405020304" pitchFamily="18" charset="0"/>
          </a:endParaRPr>
        </a:p>
      </dgm:t>
    </dgm:pt>
    <dgm:pt modelId="{9E0E1454-7081-4E37-B41B-CB49D8A67305}" type="sibTrans" cxnId="{A915B0D4-B952-4C82-8770-E122723A4241}">
      <dgm:prSet/>
      <dgm:spPr/>
      <dgm:t>
        <a:bodyPr/>
        <a:lstStyle/>
        <a:p>
          <a:endParaRPr lang="ru-RU">
            <a:latin typeface="Times New Roman" panose="02020603050405020304" pitchFamily="18" charset="0"/>
            <a:cs typeface="Times New Roman" panose="02020603050405020304" pitchFamily="18" charset="0"/>
          </a:endParaRPr>
        </a:p>
      </dgm:t>
    </dgm:pt>
    <dgm:pt modelId="{CC0D81AC-A600-4C73-BB9F-65D0E203874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AE7CE6A1-A446-4EDF-AF04-77988B2CCF63}" type="parTrans" cxnId="{59772841-05A3-4061-AD9F-00E2AD277EAD}">
      <dgm:prSet/>
      <dgm:spPr/>
      <dgm:t>
        <a:bodyPr/>
        <a:lstStyle/>
        <a:p>
          <a:endParaRPr lang="ru-RU">
            <a:latin typeface="Times New Roman" panose="02020603050405020304" pitchFamily="18" charset="0"/>
            <a:cs typeface="Times New Roman" panose="02020603050405020304" pitchFamily="18" charset="0"/>
          </a:endParaRPr>
        </a:p>
      </dgm:t>
    </dgm:pt>
    <dgm:pt modelId="{471460F4-C788-4E3B-860A-503C5CDBF9AE}" type="sibTrans" cxnId="{59772841-05A3-4061-AD9F-00E2AD277EAD}">
      <dgm:prSet/>
      <dgm:spPr/>
      <dgm:t>
        <a:bodyPr/>
        <a:lstStyle/>
        <a:p>
          <a:endParaRPr lang="ru-RU">
            <a:latin typeface="Times New Roman" panose="02020603050405020304" pitchFamily="18" charset="0"/>
            <a:cs typeface="Times New Roman" panose="02020603050405020304" pitchFamily="18" charset="0"/>
          </a:endParaRPr>
        </a:p>
      </dgm:t>
    </dgm:pt>
    <dgm:pt modelId="{7C16FA55-4076-4505-8878-AB46FB185D1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53,4</a:t>
          </a:r>
          <a:endParaRPr lang="ru-RU" sz="1100" dirty="0">
            <a:solidFill>
              <a:schemeClr val="tx1"/>
            </a:solidFill>
            <a:latin typeface="Times New Roman" panose="02020603050405020304" pitchFamily="18" charset="0"/>
            <a:cs typeface="Times New Roman" panose="02020603050405020304" pitchFamily="18" charset="0"/>
          </a:endParaRPr>
        </a:p>
      </dgm:t>
    </dgm:pt>
    <dgm:pt modelId="{8CA23D45-E54D-40D8-A123-6B72CBB524B5}" type="parTrans" cxnId="{B4E884A3-4997-4058-A267-B84A13B0A112}">
      <dgm:prSet/>
      <dgm:spPr/>
      <dgm:t>
        <a:bodyPr/>
        <a:lstStyle/>
        <a:p>
          <a:endParaRPr lang="ru-RU">
            <a:latin typeface="Times New Roman" panose="02020603050405020304" pitchFamily="18" charset="0"/>
            <a:cs typeface="Times New Roman" panose="02020603050405020304" pitchFamily="18" charset="0"/>
          </a:endParaRPr>
        </a:p>
      </dgm:t>
    </dgm:pt>
    <dgm:pt modelId="{99357CF2-C77A-4A97-8406-928D647C0433}" type="sibTrans" cxnId="{B4E884A3-4997-4058-A267-B84A13B0A112}">
      <dgm:prSet/>
      <dgm:spPr/>
      <dgm:t>
        <a:bodyPr/>
        <a:lstStyle/>
        <a:p>
          <a:endParaRPr lang="ru-RU">
            <a:latin typeface="Times New Roman" panose="02020603050405020304" pitchFamily="18" charset="0"/>
            <a:cs typeface="Times New Roman" panose="02020603050405020304" pitchFamily="18" charset="0"/>
          </a:endParaRPr>
        </a:p>
      </dgm:t>
    </dgm:pt>
    <dgm:pt modelId="{DF788440-6CFB-46F2-AF83-CCACBC63DFDF}">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6D5D287F-E8EC-40EF-BB64-14BD502B7220}" type="parTrans" cxnId="{A71867E3-8566-41C5-92C8-D2F5D0E56D83}">
      <dgm:prSet/>
      <dgm:spPr/>
      <dgm:t>
        <a:bodyPr/>
        <a:lstStyle/>
        <a:p>
          <a:endParaRPr lang="ru-RU">
            <a:latin typeface="Times New Roman" panose="02020603050405020304" pitchFamily="18" charset="0"/>
            <a:cs typeface="Times New Roman" panose="02020603050405020304" pitchFamily="18" charset="0"/>
          </a:endParaRPr>
        </a:p>
      </dgm:t>
    </dgm:pt>
    <dgm:pt modelId="{42A693C7-B9BB-4DF7-905A-9D02E78F9C2C}" type="sibTrans" cxnId="{A71867E3-8566-41C5-92C8-D2F5D0E56D83}">
      <dgm:prSet/>
      <dgm:spPr/>
      <dgm:t>
        <a:bodyPr/>
        <a:lstStyle/>
        <a:p>
          <a:endParaRPr lang="ru-RU">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5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50">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50">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50">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50">
        <dgm:presLayoutVars>
          <dgm:chPref val="3"/>
        </dgm:presLayoutVars>
      </dgm:prSet>
      <dgm:spPr/>
      <dgm:t>
        <a:bodyPr/>
        <a:lstStyle/>
        <a:p>
          <a:endParaRPr lang="ru-RU"/>
        </a:p>
      </dgm:t>
    </dgm:pt>
    <dgm:pt modelId="{D7D41BC3-7A48-45B0-A05F-6990E182F579}" type="pres">
      <dgm:prSet presAssocID="{8536FD6B-8AD2-4A43-B337-6FD60B3FD4B2}" presName="parTransFour" presStyleCnt="0"/>
      <dgm:spPr/>
    </dgm:pt>
    <dgm:pt modelId="{E795CE46-C816-4100-AC67-9520DA742BDE}" type="pres">
      <dgm:prSet presAssocID="{8536FD6B-8AD2-4A43-B337-6FD60B3FD4B2}" presName="horzFour" presStyleCnt="0"/>
      <dgm:spPr/>
      <dgm:t>
        <a:bodyPr/>
        <a:lstStyle/>
        <a:p>
          <a:endParaRPr lang="ru-RU"/>
        </a:p>
      </dgm:t>
    </dgm:pt>
    <dgm:pt modelId="{4BA28D9D-1E7D-471E-A53F-C305A9E0BBCF}" type="pres">
      <dgm:prSet presAssocID="{B0C58C76-3334-44F2-A7BC-AF33D7E57D0C}" presName="vertFour" presStyleCnt="0">
        <dgm:presLayoutVars>
          <dgm:chPref val="3"/>
        </dgm:presLayoutVars>
      </dgm:prSet>
      <dgm:spPr/>
    </dgm:pt>
    <dgm:pt modelId="{5723D116-E6E9-4E30-8E5E-41AD138E91BC}" type="pres">
      <dgm:prSet presAssocID="{B0C58C76-3334-44F2-A7BC-AF33D7E57D0C}" presName="txFour" presStyleLbl="node4" presStyleIdx="5" presStyleCnt="50">
        <dgm:presLayoutVars>
          <dgm:chPref val="3"/>
        </dgm:presLayoutVars>
      </dgm:prSet>
      <dgm:spPr/>
      <dgm:t>
        <a:bodyPr/>
        <a:lstStyle/>
        <a:p>
          <a:endParaRPr lang="ru-RU"/>
        </a:p>
      </dgm:t>
    </dgm:pt>
    <dgm:pt modelId="{0AF86536-00CE-4F29-BEAA-2368CEBE7EE6}" type="pres">
      <dgm:prSet presAssocID="{B0C58C76-3334-44F2-A7BC-AF33D7E57D0C}" presName="parTransFour" presStyleCnt="0"/>
      <dgm:spPr/>
    </dgm:pt>
    <dgm:pt modelId="{1E34C7E0-A105-4DC4-B56C-7AD239583EBC}" type="pres">
      <dgm:prSet presAssocID="{B0C58C76-3334-44F2-A7BC-AF33D7E57D0C}" presName="horzFour" presStyleCnt="0"/>
      <dgm:spPr/>
    </dgm:pt>
    <dgm:pt modelId="{A5201136-FFA0-4918-8899-096EF8D2697A}" type="pres">
      <dgm:prSet presAssocID="{380B7261-7F88-4089-9088-812F44056341}" presName="vertFour" presStyleCnt="0">
        <dgm:presLayoutVars>
          <dgm:chPref val="3"/>
        </dgm:presLayoutVars>
      </dgm:prSet>
      <dgm:spPr/>
    </dgm:pt>
    <dgm:pt modelId="{3A78BFE4-0937-43B3-95F4-BFC602B975D7}" type="pres">
      <dgm:prSet presAssocID="{380B7261-7F88-4089-9088-812F44056341}" presName="txFour" presStyleLbl="node4" presStyleIdx="6" presStyleCnt="50">
        <dgm:presLayoutVars>
          <dgm:chPref val="3"/>
        </dgm:presLayoutVars>
      </dgm:prSet>
      <dgm:spPr/>
      <dgm:t>
        <a:bodyPr/>
        <a:lstStyle/>
        <a:p>
          <a:endParaRPr lang="ru-RU"/>
        </a:p>
      </dgm:t>
    </dgm:pt>
    <dgm:pt modelId="{4FD768A2-17C4-4A02-BF19-2EE431FC164B}" type="pres">
      <dgm:prSet presAssocID="{380B7261-7F88-4089-9088-812F44056341}" presName="parTransFour" presStyleCnt="0"/>
      <dgm:spPr/>
    </dgm:pt>
    <dgm:pt modelId="{5B9AA447-0660-49B7-910D-E87F5D4E2708}" type="pres">
      <dgm:prSet presAssocID="{380B7261-7F88-4089-9088-812F44056341}" presName="horzFour" presStyleCnt="0"/>
      <dgm:spPr/>
    </dgm:pt>
    <dgm:pt modelId="{865F79F9-D537-42AC-9C28-2F10F0B99162}" type="pres">
      <dgm:prSet presAssocID="{03138010-0FD8-469A-B6F6-F606CEC1E03C}" presName="vertFour" presStyleCnt="0">
        <dgm:presLayoutVars>
          <dgm:chPref val="3"/>
        </dgm:presLayoutVars>
      </dgm:prSet>
      <dgm:spPr/>
    </dgm:pt>
    <dgm:pt modelId="{DAC35B90-9924-435A-A9E4-FDF447F24324}" type="pres">
      <dgm:prSet presAssocID="{03138010-0FD8-469A-B6F6-F606CEC1E03C}" presName="txFour" presStyleLbl="node4" presStyleIdx="7" presStyleCnt="50">
        <dgm:presLayoutVars>
          <dgm:chPref val="3"/>
        </dgm:presLayoutVars>
      </dgm:prSet>
      <dgm:spPr/>
      <dgm:t>
        <a:bodyPr/>
        <a:lstStyle/>
        <a:p>
          <a:endParaRPr lang="ru-RU"/>
        </a:p>
      </dgm:t>
    </dgm:pt>
    <dgm:pt modelId="{CDFEE111-CA3A-47B5-92AB-E0AA9685AC8A}" type="pres">
      <dgm:prSet presAssocID="{03138010-0FD8-469A-B6F6-F606CEC1E03C}" presName="parTransFour" presStyleCnt="0"/>
      <dgm:spPr/>
    </dgm:pt>
    <dgm:pt modelId="{FFE5D777-909D-4733-BDB1-E4E7E5A2C2FD}" type="pres">
      <dgm:prSet presAssocID="{03138010-0FD8-469A-B6F6-F606CEC1E03C}" presName="horzFour" presStyleCnt="0"/>
      <dgm:spPr/>
    </dgm:pt>
    <dgm:pt modelId="{FB742728-2F7F-4098-B21A-0AACDF57FAA8}" type="pres">
      <dgm:prSet presAssocID="{95F1E737-152E-420A-8FB8-0932263CBF5F}" presName="vertFour" presStyleCnt="0">
        <dgm:presLayoutVars>
          <dgm:chPref val="3"/>
        </dgm:presLayoutVars>
      </dgm:prSet>
      <dgm:spPr/>
    </dgm:pt>
    <dgm:pt modelId="{3CD13E3B-1737-4DF7-83C7-396F6D9B8BDB}" type="pres">
      <dgm:prSet presAssocID="{95F1E737-152E-420A-8FB8-0932263CBF5F}" presName="txFour" presStyleLbl="node4" presStyleIdx="8" presStyleCnt="50">
        <dgm:presLayoutVars>
          <dgm:chPref val="3"/>
        </dgm:presLayoutVars>
      </dgm:prSet>
      <dgm:spPr/>
      <dgm:t>
        <a:bodyPr/>
        <a:lstStyle/>
        <a:p>
          <a:endParaRPr lang="ru-RU"/>
        </a:p>
      </dgm:t>
    </dgm:pt>
    <dgm:pt modelId="{00D34300-0AA2-4870-B1C9-886A1B1878BA}" type="pres">
      <dgm:prSet presAssocID="{95F1E737-152E-420A-8FB8-0932263CBF5F}" presName="parTransFour" presStyleCnt="0"/>
      <dgm:spPr/>
    </dgm:pt>
    <dgm:pt modelId="{94A1AE0F-3B77-4DD8-847A-C6A10F1D2B06}" type="pres">
      <dgm:prSet presAssocID="{95F1E737-152E-420A-8FB8-0932263CBF5F}" presName="horzFour" presStyleCnt="0"/>
      <dgm:spPr/>
    </dgm:pt>
    <dgm:pt modelId="{50E76EB0-2E11-494F-8900-1B91C3A3158F}" type="pres">
      <dgm:prSet presAssocID="{53135FD7-1627-42BA-8CC4-AD6741493D4A}" presName="vertFour" presStyleCnt="0">
        <dgm:presLayoutVars>
          <dgm:chPref val="3"/>
        </dgm:presLayoutVars>
      </dgm:prSet>
      <dgm:spPr/>
    </dgm:pt>
    <dgm:pt modelId="{B8BC055A-120C-4F0D-8EC0-5DAFE49250F4}" type="pres">
      <dgm:prSet presAssocID="{53135FD7-1627-42BA-8CC4-AD6741493D4A}" presName="txFour" presStyleLbl="node4" presStyleIdx="9" presStyleCnt="50">
        <dgm:presLayoutVars>
          <dgm:chPref val="3"/>
        </dgm:presLayoutVars>
      </dgm:prSet>
      <dgm:spPr/>
      <dgm:t>
        <a:bodyPr/>
        <a:lstStyle/>
        <a:p>
          <a:endParaRPr lang="ru-RU"/>
        </a:p>
      </dgm:t>
    </dgm:pt>
    <dgm:pt modelId="{BA16C950-BB77-4AAF-AA2E-22D8D46E1EA4}" type="pres">
      <dgm:prSet presAssocID="{53135FD7-1627-42BA-8CC4-AD6741493D4A}" presName="horzFour" presStyleCnt="0"/>
      <dgm:spPr/>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10" presStyleCnt="5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11" presStyleCnt="50">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12" presStyleCnt="50">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13" presStyleCnt="50">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14" presStyleCnt="50">
        <dgm:presLayoutVars>
          <dgm:chPref val="3"/>
        </dgm:presLayoutVars>
      </dgm:prSet>
      <dgm:spPr/>
      <dgm:t>
        <a:bodyPr/>
        <a:lstStyle/>
        <a:p>
          <a:endParaRPr lang="ru-RU"/>
        </a:p>
      </dgm:t>
    </dgm:pt>
    <dgm:pt modelId="{E387D10E-C6C5-4760-A0E8-A00968C0BABA}" type="pres">
      <dgm:prSet presAssocID="{4D9EF634-1BF2-4A35-90CA-8A6D73717D8F}" presName="parTransFour" presStyleCnt="0"/>
      <dgm:spPr/>
    </dgm:pt>
    <dgm:pt modelId="{2AFD5925-89E6-4CDB-B771-8976E3EAA1E0}" type="pres">
      <dgm:prSet presAssocID="{4D9EF634-1BF2-4A35-90CA-8A6D73717D8F}" presName="horzFour" presStyleCnt="0"/>
      <dgm:spPr/>
      <dgm:t>
        <a:bodyPr/>
        <a:lstStyle/>
        <a:p>
          <a:endParaRPr lang="ru-RU"/>
        </a:p>
      </dgm:t>
    </dgm:pt>
    <dgm:pt modelId="{E052B193-C0EE-492D-A4D8-F609A9142A89}" type="pres">
      <dgm:prSet presAssocID="{D87D88DC-89E1-4A2E-B73B-2DDCF52A77FF}" presName="vertFour" presStyleCnt="0">
        <dgm:presLayoutVars>
          <dgm:chPref val="3"/>
        </dgm:presLayoutVars>
      </dgm:prSet>
      <dgm:spPr/>
    </dgm:pt>
    <dgm:pt modelId="{88014210-1086-4442-92DA-669AEAB25114}" type="pres">
      <dgm:prSet presAssocID="{D87D88DC-89E1-4A2E-B73B-2DDCF52A77FF}" presName="txFour" presStyleLbl="node4" presStyleIdx="15" presStyleCnt="50">
        <dgm:presLayoutVars>
          <dgm:chPref val="3"/>
        </dgm:presLayoutVars>
      </dgm:prSet>
      <dgm:spPr/>
      <dgm:t>
        <a:bodyPr/>
        <a:lstStyle/>
        <a:p>
          <a:endParaRPr lang="ru-RU"/>
        </a:p>
      </dgm:t>
    </dgm:pt>
    <dgm:pt modelId="{7860A170-B55A-45BE-A87D-9B3F5136B630}" type="pres">
      <dgm:prSet presAssocID="{D87D88DC-89E1-4A2E-B73B-2DDCF52A77FF}" presName="parTransFour" presStyleCnt="0"/>
      <dgm:spPr/>
    </dgm:pt>
    <dgm:pt modelId="{8362FE4E-CACE-4674-99AC-A233A4DA2C52}" type="pres">
      <dgm:prSet presAssocID="{D87D88DC-89E1-4A2E-B73B-2DDCF52A77FF}" presName="horzFour" presStyleCnt="0"/>
      <dgm:spPr/>
    </dgm:pt>
    <dgm:pt modelId="{840160DF-DBBC-481C-A157-79E635A3B9C4}" type="pres">
      <dgm:prSet presAssocID="{956789E8-D62D-44A2-8F84-54F32C614147}" presName="vertFour" presStyleCnt="0">
        <dgm:presLayoutVars>
          <dgm:chPref val="3"/>
        </dgm:presLayoutVars>
      </dgm:prSet>
      <dgm:spPr/>
    </dgm:pt>
    <dgm:pt modelId="{5024C7B3-EE12-4411-95EF-FD933CC37083}" type="pres">
      <dgm:prSet presAssocID="{956789E8-D62D-44A2-8F84-54F32C614147}" presName="txFour" presStyleLbl="node4" presStyleIdx="16" presStyleCnt="50">
        <dgm:presLayoutVars>
          <dgm:chPref val="3"/>
        </dgm:presLayoutVars>
      </dgm:prSet>
      <dgm:spPr/>
      <dgm:t>
        <a:bodyPr/>
        <a:lstStyle/>
        <a:p>
          <a:endParaRPr lang="ru-RU"/>
        </a:p>
      </dgm:t>
    </dgm:pt>
    <dgm:pt modelId="{AE6F8549-AC19-45D8-984F-EB69D17F1CBE}" type="pres">
      <dgm:prSet presAssocID="{956789E8-D62D-44A2-8F84-54F32C614147}" presName="parTransFour" presStyleCnt="0"/>
      <dgm:spPr/>
    </dgm:pt>
    <dgm:pt modelId="{3CD4094A-01A6-419B-BDD9-D063FA39BD36}" type="pres">
      <dgm:prSet presAssocID="{956789E8-D62D-44A2-8F84-54F32C614147}" presName="horzFour" presStyleCnt="0"/>
      <dgm:spPr/>
    </dgm:pt>
    <dgm:pt modelId="{7DCFFC97-5336-433C-A854-7F6BA57B8253}" type="pres">
      <dgm:prSet presAssocID="{EB5B86C7-48A3-40BE-9310-17CE39A41F7C}" presName="vertFour" presStyleCnt="0">
        <dgm:presLayoutVars>
          <dgm:chPref val="3"/>
        </dgm:presLayoutVars>
      </dgm:prSet>
      <dgm:spPr/>
    </dgm:pt>
    <dgm:pt modelId="{7C7E1B03-8455-4A3F-A01E-3BA847FF7D73}" type="pres">
      <dgm:prSet presAssocID="{EB5B86C7-48A3-40BE-9310-17CE39A41F7C}" presName="txFour" presStyleLbl="node4" presStyleIdx="17" presStyleCnt="50">
        <dgm:presLayoutVars>
          <dgm:chPref val="3"/>
        </dgm:presLayoutVars>
      </dgm:prSet>
      <dgm:spPr/>
      <dgm:t>
        <a:bodyPr/>
        <a:lstStyle/>
        <a:p>
          <a:endParaRPr lang="ru-RU"/>
        </a:p>
      </dgm:t>
    </dgm:pt>
    <dgm:pt modelId="{0B4E640F-7F64-4838-B289-9386272174EF}" type="pres">
      <dgm:prSet presAssocID="{EB5B86C7-48A3-40BE-9310-17CE39A41F7C}" presName="parTransFour" presStyleCnt="0"/>
      <dgm:spPr/>
    </dgm:pt>
    <dgm:pt modelId="{BF70E850-E42E-444F-B7E0-57DE0B014331}" type="pres">
      <dgm:prSet presAssocID="{EB5B86C7-48A3-40BE-9310-17CE39A41F7C}" presName="horzFour" presStyleCnt="0"/>
      <dgm:spPr/>
    </dgm:pt>
    <dgm:pt modelId="{E9C84629-1B9E-4F9D-BF7B-0B0C19BA659A}" type="pres">
      <dgm:prSet presAssocID="{35296387-E039-44BC-8EB2-DC6BC7E85232}" presName="vertFour" presStyleCnt="0">
        <dgm:presLayoutVars>
          <dgm:chPref val="3"/>
        </dgm:presLayoutVars>
      </dgm:prSet>
      <dgm:spPr/>
    </dgm:pt>
    <dgm:pt modelId="{0D930089-2293-4DA0-A2AD-C603A34B68F8}" type="pres">
      <dgm:prSet presAssocID="{35296387-E039-44BC-8EB2-DC6BC7E85232}" presName="txFour" presStyleLbl="node4" presStyleIdx="18" presStyleCnt="50">
        <dgm:presLayoutVars>
          <dgm:chPref val="3"/>
        </dgm:presLayoutVars>
      </dgm:prSet>
      <dgm:spPr/>
      <dgm:t>
        <a:bodyPr/>
        <a:lstStyle/>
        <a:p>
          <a:endParaRPr lang="ru-RU"/>
        </a:p>
      </dgm:t>
    </dgm:pt>
    <dgm:pt modelId="{08F7928D-2D7B-4C16-9134-AA58DD9A01E8}" type="pres">
      <dgm:prSet presAssocID="{35296387-E039-44BC-8EB2-DC6BC7E85232}" presName="parTransFour" presStyleCnt="0"/>
      <dgm:spPr/>
    </dgm:pt>
    <dgm:pt modelId="{EF9EEA46-1475-4C8D-A78C-B8B56682D595}" type="pres">
      <dgm:prSet presAssocID="{35296387-E039-44BC-8EB2-DC6BC7E85232}" presName="horzFour" presStyleCnt="0"/>
      <dgm:spPr/>
    </dgm:pt>
    <dgm:pt modelId="{779604CB-B318-49AE-BDD3-8E6831CB004F}" type="pres">
      <dgm:prSet presAssocID="{4BA8B0D5-CD8C-4DC1-AD8E-53808DD972EB}" presName="vertFour" presStyleCnt="0">
        <dgm:presLayoutVars>
          <dgm:chPref val="3"/>
        </dgm:presLayoutVars>
      </dgm:prSet>
      <dgm:spPr/>
    </dgm:pt>
    <dgm:pt modelId="{538186FB-B20B-4B74-9FA7-21000508ABB3}" type="pres">
      <dgm:prSet presAssocID="{4BA8B0D5-CD8C-4DC1-AD8E-53808DD972EB}" presName="txFour" presStyleLbl="node4" presStyleIdx="19" presStyleCnt="50">
        <dgm:presLayoutVars>
          <dgm:chPref val="3"/>
        </dgm:presLayoutVars>
      </dgm:prSet>
      <dgm:spPr/>
      <dgm:t>
        <a:bodyPr/>
        <a:lstStyle/>
        <a:p>
          <a:endParaRPr lang="ru-RU"/>
        </a:p>
      </dgm:t>
    </dgm:pt>
    <dgm:pt modelId="{3B2CB22B-BA19-4C05-8160-964DD893F26C}" type="pres">
      <dgm:prSet presAssocID="{4BA8B0D5-CD8C-4DC1-AD8E-53808DD972EB}" presName="horzFour" presStyleCnt="0"/>
      <dgm:spPr/>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20" presStyleCnt="5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21" presStyleCnt="50">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22" presStyleCnt="50">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23" presStyleCnt="50">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24" presStyleCnt="50">
        <dgm:presLayoutVars>
          <dgm:chPref val="3"/>
        </dgm:presLayoutVars>
      </dgm:prSet>
      <dgm:spPr/>
      <dgm:t>
        <a:bodyPr/>
        <a:lstStyle/>
        <a:p>
          <a:endParaRPr lang="ru-RU"/>
        </a:p>
      </dgm:t>
    </dgm:pt>
    <dgm:pt modelId="{430C4A06-58D1-4B14-BBC2-188501595898}" type="pres">
      <dgm:prSet presAssocID="{8EC1F942-64B7-4407-8F49-B1183D54A886}" presName="parTransFour" presStyleCnt="0"/>
      <dgm:spPr/>
    </dgm:pt>
    <dgm:pt modelId="{DC7AF065-3F82-4CA6-A7AA-3C6E8866FA3D}" type="pres">
      <dgm:prSet presAssocID="{8EC1F942-64B7-4407-8F49-B1183D54A886}" presName="horzFour" presStyleCnt="0"/>
      <dgm:spPr/>
    </dgm:pt>
    <dgm:pt modelId="{DAF21887-616D-4C81-A046-DD5971F24499}" type="pres">
      <dgm:prSet presAssocID="{3C09CBBB-2BBF-4F09-B3FB-2E08B6349CAD}" presName="vertFour" presStyleCnt="0">
        <dgm:presLayoutVars>
          <dgm:chPref val="3"/>
        </dgm:presLayoutVars>
      </dgm:prSet>
      <dgm:spPr/>
    </dgm:pt>
    <dgm:pt modelId="{87969A2D-5692-4CC9-884E-666C5AEEEFF4}" type="pres">
      <dgm:prSet presAssocID="{3C09CBBB-2BBF-4F09-B3FB-2E08B6349CAD}" presName="txFour" presStyleLbl="node4" presStyleIdx="25" presStyleCnt="50">
        <dgm:presLayoutVars>
          <dgm:chPref val="3"/>
        </dgm:presLayoutVars>
      </dgm:prSet>
      <dgm:spPr/>
      <dgm:t>
        <a:bodyPr/>
        <a:lstStyle/>
        <a:p>
          <a:endParaRPr lang="ru-RU"/>
        </a:p>
      </dgm:t>
    </dgm:pt>
    <dgm:pt modelId="{4CCA00F0-E357-4FDF-B8CC-73B900C54AC1}" type="pres">
      <dgm:prSet presAssocID="{3C09CBBB-2BBF-4F09-B3FB-2E08B6349CAD}" presName="parTransFour" presStyleCnt="0"/>
      <dgm:spPr/>
    </dgm:pt>
    <dgm:pt modelId="{DBD3C1EC-25E2-41EF-9251-9E92768EE040}" type="pres">
      <dgm:prSet presAssocID="{3C09CBBB-2BBF-4F09-B3FB-2E08B6349CAD}" presName="horzFour" presStyleCnt="0"/>
      <dgm:spPr/>
    </dgm:pt>
    <dgm:pt modelId="{77F6A10A-C549-411E-BF18-6DFA6F2D2B62}" type="pres">
      <dgm:prSet presAssocID="{01B83A56-3908-455C-B2D9-2D462A50F6C8}" presName="vertFour" presStyleCnt="0">
        <dgm:presLayoutVars>
          <dgm:chPref val="3"/>
        </dgm:presLayoutVars>
      </dgm:prSet>
      <dgm:spPr/>
    </dgm:pt>
    <dgm:pt modelId="{1AD84C0F-8AFE-43C0-9868-CF819B520AFB}" type="pres">
      <dgm:prSet presAssocID="{01B83A56-3908-455C-B2D9-2D462A50F6C8}" presName="txFour" presStyleLbl="node4" presStyleIdx="26" presStyleCnt="50">
        <dgm:presLayoutVars>
          <dgm:chPref val="3"/>
        </dgm:presLayoutVars>
      </dgm:prSet>
      <dgm:spPr/>
      <dgm:t>
        <a:bodyPr/>
        <a:lstStyle/>
        <a:p>
          <a:endParaRPr lang="ru-RU"/>
        </a:p>
      </dgm:t>
    </dgm:pt>
    <dgm:pt modelId="{62F81B39-8FF9-45A2-BD87-46364FA265E0}" type="pres">
      <dgm:prSet presAssocID="{01B83A56-3908-455C-B2D9-2D462A50F6C8}" presName="parTransFour" presStyleCnt="0"/>
      <dgm:spPr/>
    </dgm:pt>
    <dgm:pt modelId="{A13F99D9-5C82-4C63-BE17-8B720467D0CF}" type="pres">
      <dgm:prSet presAssocID="{01B83A56-3908-455C-B2D9-2D462A50F6C8}" presName="horzFour" presStyleCnt="0"/>
      <dgm:spPr/>
    </dgm:pt>
    <dgm:pt modelId="{35FC682C-8269-42A8-AA46-B784154E14EF}" type="pres">
      <dgm:prSet presAssocID="{FFD5EE1E-6674-4433-8B8D-F2407E8162C6}" presName="vertFour" presStyleCnt="0">
        <dgm:presLayoutVars>
          <dgm:chPref val="3"/>
        </dgm:presLayoutVars>
      </dgm:prSet>
      <dgm:spPr/>
    </dgm:pt>
    <dgm:pt modelId="{D9DB4073-BDFF-4C59-8442-57C4C416C439}" type="pres">
      <dgm:prSet presAssocID="{FFD5EE1E-6674-4433-8B8D-F2407E8162C6}" presName="txFour" presStyleLbl="node4" presStyleIdx="27" presStyleCnt="50">
        <dgm:presLayoutVars>
          <dgm:chPref val="3"/>
        </dgm:presLayoutVars>
      </dgm:prSet>
      <dgm:spPr/>
      <dgm:t>
        <a:bodyPr/>
        <a:lstStyle/>
        <a:p>
          <a:endParaRPr lang="ru-RU"/>
        </a:p>
      </dgm:t>
    </dgm:pt>
    <dgm:pt modelId="{DA74319B-C7C6-4D38-8C6D-EE03134CDA0D}" type="pres">
      <dgm:prSet presAssocID="{FFD5EE1E-6674-4433-8B8D-F2407E8162C6}" presName="parTransFour" presStyleCnt="0"/>
      <dgm:spPr/>
    </dgm:pt>
    <dgm:pt modelId="{9B5AEEC2-1E3F-4BA1-BB22-3182931027B6}" type="pres">
      <dgm:prSet presAssocID="{FFD5EE1E-6674-4433-8B8D-F2407E8162C6}" presName="horzFour" presStyleCnt="0"/>
      <dgm:spPr/>
    </dgm:pt>
    <dgm:pt modelId="{5E776F1A-585D-42B7-B4E8-B8203EF97C57}" type="pres">
      <dgm:prSet presAssocID="{A93579BC-17F3-49AE-9E25-7EC9E33C7168}" presName="vertFour" presStyleCnt="0">
        <dgm:presLayoutVars>
          <dgm:chPref val="3"/>
        </dgm:presLayoutVars>
      </dgm:prSet>
      <dgm:spPr/>
    </dgm:pt>
    <dgm:pt modelId="{7875EF03-4483-4118-9FF3-1ED10A0A5A9F}" type="pres">
      <dgm:prSet presAssocID="{A93579BC-17F3-49AE-9E25-7EC9E33C7168}" presName="txFour" presStyleLbl="node4" presStyleIdx="28" presStyleCnt="50">
        <dgm:presLayoutVars>
          <dgm:chPref val="3"/>
        </dgm:presLayoutVars>
      </dgm:prSet>
      <dgm:spPr/>
      <dgm:t>
        <a:bodyPr/>
        <a:lstStyle/>
        <a:p>
          <a:endParaRPr lang="ru-RU"/>
        </a:p>
      </dgm:t>
    </dgm:pt>
    <dgm:pt modelId="{79512F85-F110-4785-9B13-4C99BAB29EA8}" type="pres">
      <dgm:prSet presAssocID="{A93579BC-17F3-49AE-9E25-7EC9E33C7168}" presName="parTransFour" presStyleCnt="0"/>
      <dgm:spPr/>
    </dgm:pt>
    <dgm:pt modelId="{30F6C6BC-162D-4417-8945-848A158EEDE4}" type="pres">
      <dgm:prSet presAssocID="{A93579BC-17F3-49AE-9E25-7EC9E33C7168}" presName="horzFour" presStyleCnt="0"/>
      <dgm:spPr/>
    </dgm:pt>
    <dgm:pt modelId="{7531824F-6DBD-48D2-AAEA-4E254070D082}" type="pres">
      <dgm:prSet presAssocID="{CC0D81AC-A600-4C73-BB9F-65D0E2038743}" presName="vertFour" presStyleCnt="0">
        <dgm:presLayoutVars>
          <dgm:chPref val="3"/>
        </dgm:presLayoutVars>
      </dgm:prSet>
      <dgm:spPr/>
    </dgm:pt>
    <dgm:pt modelId="{DC6C973C-C6D3-4FB9-AF43-35160F043C23}" type="pres">
      <dgm:prSet presAssocID="{CC0D81AC-A600-4C73-BB9F-65D0E2038743}" presName="txFour" presStyleLbl="node4" presStyleIdx="29" presStyleCnt="50">
        <dgm:presLayoutVars>
          <dgm:chPref val="3"/>
        </dgm:presLayoutVars>
      </dgm:prSet>
      <dgm:spPr/>
      <dgm:t>
        <a:bodyPr/>
        <a:lstStyle/>
        <a:p>
          <a:endParaRPr lang="ru-RU"/>
        </a:p>
      </dgm:t>
    </dgm:pt>
    <dgm:pt modelId="{012C0203-F202-4A2E-B6F7-B9AF67CB43A3}" type="pres">
      <dgm:prSet presAssocID="{CC0D81AC-A600-4C73-BB9F-65D0E2038743}"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30" presStyleCnt="5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31" presStyleCnt="50">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32" presStyleCnt="50">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33" presStyleCnt="50">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34" presStyleCnt="50">
        <dgm:presLayoutVars>
          <dgm:chPref val="3"/>
        </dgm:presLayoutVars>
      </dgm:prSet>
      <dgm:spPr/>
      <dgm:t>
        <a:bodyPr/>
        <a:lstStyle/>
        <a:p>
          <a:endParaRPr lang="ru-RU"/>
        </a:p>
      </dgm:t>
    </dgm:pt>
    <dgm:pt modelId="{2C5345C5-0E7B-4D3C-A101-6429FC0E9741}" type="pres">
      <dgm:prSet presAssocID="{20671797-DAB3-483D-81A6-EB33F8E5D325}" presName="parTransFour" presStyleCnt="0"/>
      <dgm:spPr/>
    </dgm:pt>
    <dgm:pt modelId="{68423DB6-6E38-46B7-BEBB-F85082740DD1}" type="pres">
      <dgm:prSet presAssocID="{20671797-DAB3-483D-81A6-EB33F8E5D325}" presName="horzFour" presStyleCnt="0"/>
      <dgm:spPr/>
    </dgm:pt>
    <dgm:pt modelId="{D112905B-82D3-471E-9A3E-1549B037C4F2}" type="pres">
      <dgm:prSet presAssocID="{510FB267-D8DF-41DF-98BC-2B1BA7CB894F}" presName="vertFour" presStyleCnt="0">
        <dgm:presLayoutVars>
          <dgm:chPref val="3"/>
        </dgm:presLayoutVars>
      </dgm:prSet>
      <dgm:spPr/>
    </dgm:pt>
    <dgm:pt modelId="{045D0221-8BD3-4C96-BFC2-9785CD8963A7}" type="pres">
      <dgm:prSet presAssocID="{510FB267-D8DF-41DF-98BC-2B1BA7CB894F}" presName="txFour" presStyleLbl="node4" presStyleIdx="35" presStyleCnt="50">
        <dgm:presLayoutVars>
          <dgm:chPref val="3"/>
        </dgm:presLayoutVars>
      </dgm:prSet>
      <dgm:spPr/>
      <dgm:t>
        <a:bodyPr/>
        <a:lstStyle/>
        <a:p>
          <a:endParaRPr lang="ru-RU"/>
        </a:p>
      </dgm:t>
    </dgm:pt>
    <dgm:pt modelId="{C2B6CCBE-8317-4CBE-94F3-0BEA51CE3148}" type="pres">
      <dgm:prSet presAssocID="{510FB267-D8DF-41DF-98BC-2B1BA7CB894F}" presName="parTransFour" presStyleCnt="0"/>
      <dgm:spPr/>
    </dgm:pt>
    <dgm:pt modelId="{3A81494E-8DFD-4756-BD90-23F975BC0B49}" type="pres">
      <dgm:prSet presAssocID="{510FB267-D8DF-41DF-98BC-2B1BA7CB894F}" presName="horzFour" presStyleCnt="0"/>
      <dgm:spPr/>
    </dgm:pt>
    <dgm:pt modelId="{7EEFA233-EBB6-46EA-9330-F9303C457E7C}" type="pres">
      <dgm:prSet presAssocID="{44D6622D-A959-494D-B326-744663B42E4C}" presName="vertFour" presStyleCnt="0">
        <dgm:presLayoutVars>
          <dgm:chPref val="3"/>
        </dgm:presLayoutVars>
      </dgm:prSet>
      <dgm:spPr/>
    </dgm:pt>
    <dgm:pt modelId="{B32920AD-CA25-4F00-99B3-FE0C85B281E2}" type="pres">
      <dgm:prSet presAssocID="{44D6622D-A959-494D-B326-744663B42E4C}" presName="txFour" presStyleLbl="node4" presStyleIdx="36" presStyleCnt="50">
        <dgm:presLayoutVars>
          <dgm:chPref val="3"/>
        </dgm:presLayoutVars>
      </dgm:prSet>
      <dgm:spPr/>
      <dgm:t>
        <a:bodyPr/>
        <a:lstStyle/>
        <a:p>
          <a:endParaRPr lang="ru-RU"/>
        </a:p>
      </dgm:t>
    </dgm:pt>
    <dgm:pt modelId="{A2269731-D1D4-4F55-B42E-7EDBC782B1ED}" type="pres">
      <dgm:prSet presAssocID="{44D6622D-A959-494D-B326-744663B42E4C}" presName="parTransFour" presStyleCnt="0"/>
      <dgm:spPr/>
    </dgm:pt>
    <dgm:pt modelId="{A7E07104-8E5C-4FAA-AF8B-3D53E5D8C2C9}" type="pres">
      <dgm:prSet presAssocID="{44D6622D-A959-494D-B326-744663B42E4C}" presName="horzFour" presStyleCnt="0"/>
      <dgm:spPr/>
    </dgm:pt>
    <dgm:pt modelId="{29E888FB-5F29-45BE-8EEA-EF16D9CECBF6}" type="pres">
      <dgm:prSet presAssocID="{57005CAC-F81F-4775-B3D4-6F4D1CFD4A97}" presName="vertFour" presStyleCnt="0">
        <dgm:presLayoutVars>
          <dgm:chPref val="3"/>
        </dgm:presLayoutVars>
      </dgm:prSet>
      <dgm:spPr/>
    </dgm:pt>
    <dgm:pt modelId="{1DC44EE5-BB20-4855-9487-686EF587A66B}" type="pres">
      <dgm:prSet presAssocID="{57005CAC-F81F-4775-B3D4-6F4D1CFD4A97}" presName="txFour" presStyleLbl="node4" presStyleIdx="37" presStyleCnt="50">
        <dgm:presLayoutVars>
          <dgm:chPref val="3"/>
        </dgm:presLayoutVars>
      </dgm:prSet>
      <dgm:spPr/>
      <dgm:t>
        <a:bodyPr/>
        <a:lstStyle/>
        <a:p>
          <a:endParaRPr lang="ru-RU"/>
        </a:p>
      </dgm:t>
    </dgm:pt>
    <dgm:pt modelId="{B14361D0-D6BB-485C-AD04-90AEF54E6982}" type="pres">
      <dgm:prSet presAssocID="{57005CAC-F81F-4775-B3D4-6F4D1CFD4A97}" presName="parTransFour" presStyleCnt="0"/>
      <dgm:spPr/>
    </dgm:pt>
    <dgm:pt modelId="{EA21BA38-2642-46A6-922F-8F532E0C91AF}" type="pres">
      <dgm:prSet presAssocID="{57005CAC-F81F-4775-B3D4-6F4D1CFD4A97}" presName="horzFour" presStyleCnt="0"/>
      <dgm:spPr/>
    </dgm:pt>
    <dgm:pt modelId="{886A44ED-F509-4CBF-82CF-820D4B8BDDDF}" type="pres">
      <dgm:prSet presAssocID="{7C16FA55-4076-4505-8878-AB46FB185D1D}" presName="vertFour" presStyleCnt="0">
        <dgm:presLayoutVars>
          <dgm:chPref val="3"/>
        </dgm:presLayoutVars>
      </dgm:prSet>
      <dgm:spPr/>
    </dgm:pt>
    <dgm:pt modelId="{628AF6C3-31B6-4D83-8E6E-4C6B426E9132}" type="pres">
      <dgm:prSet presAssocID="{7C16FA55-4076-4505-8878-AB46FB185D1D}" presName="txFour" presStyleLbl="node4" presStyleIdx="38" presStyleCnt="50">
        <dgm:presLayoutVars>
          <dgm:chPref val="3"/>
        </dgm:presLayoutVars>
      </dgm:prSet>
      <dgm:spPr/>
      <dgm:t>
        <a:bodyPr/>
        <a:lstStyle/>
        <a:p>
          <a:endParaRPr lang="ru-RU"/>
        </a:p>
      </dgm:t>
    </dgm:pt>
    <dgm:pt modelId="{01ADBB26-DB25-490F-95ED-02E57A7462DC}" type="pres">
      <dgm:prSet presAssocID="{7C16FA55-4076-4505-8878-AB46FB185D1D}" presName="parTransFour" presStyleCnt="0"/>
      <dgm:spPr/>
    </dgm:pt>
    <dgm:pt modelId="{13864044-C497-4434-B9C8-2E54D1DDB670}" type="pres">
      <dgm:prSet presAssocID="{7C16FA55-4076-4505-8878-AB46FB185D1D}" presName="horzFour" presStyleCnt="0"/>
      <dgm:spPr/>
    </dgm:pt>
    <dgm:pt modelId="{191DAE87-52A6-4A61-B227-5139B89570AA}" type="pres">
      <dgm:prSet presAssocID="{DF788440-6CFB-46F2-AF83-CCACBC63DFDF}" presName="vertFour" presStyleCnt="0">
        <dgm:presLayoutVars>
          <dgm:chPref val="3"/>
        </dgm:presLayoutVars>
      </dgm:prSet>
      <dgm:spPr/>
    </dgm:pt>
    <dgm:pt modelId="{00FB6936-01F5-4D69-AF36-37F715DAE13B}" type="pres">
      <dgm:prSet presAssocID="{DF788440-6CFB-46F2-AF83-CCACBC63DFDF}" presName="txFour" presStyleLbl="node4" presStyleIdx="39" presStyleCnt="50">
        <dgm:presLayoutVars>
          <dgm:chPref val="3"/>
        </dgm:presLayoutVars>
      </dgm:prSet>
      <dgm:spPr/>
      <dgm:t>
        <a:bodyPr/>
        <a:lstStyle/>
        <a:p>
          <a:endParaRPr lang="ru-RU"/>
        </a:p>
      </dgm:t>
    </dgm:pt>
    <dgm:pt modelId="{E6B0196E-A8A4-43A5-93D1-2F78D5FBB03E}" type="pres">
      <dgm:prSet presAssocID="{DF788440-6CFB-46F2-AF83-CCACBC63DFDF}"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40" presStyleCnt="5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41" presStyleCnt="50">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42" presStyleCnt="50">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43" presStyleCnt="50">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44" presStyleCnt="50">
        <dgm:presLayoutVars>
          <dgm:chPref val="3"/>
        </dgm:presLayoutVars>
      </dgm:prSet>
      <dgm:spPr/>
      <dgm:t>
        <a:bodyPr/>
        <a:lstStyle/>
        <a:p>
          <a:endParaRPr lang="ru-RU"/>
        </a:p>
      </dgm:t>
    </dgm:pt>
    <dgm:pt modelId="{A42C98DD-3AFC-497C-9F54-91B3E0272B26}" type="pres">
      <dgm:prSet presAssocID="{FD657B6D-8ACE-4CCE-A7E1-4A6249E61467}" presName="parTransFour" presStyleCnt="0"/>
      <dgm:spPr/>
    </dgm:pt>
    <dgm:pt modelId="{3CF494E9-8292-4011-9D6D-8524C148D964}" type="pres">
      <dgm:prSet presAssocID="{FD657B6D-8ACE-4CCE-A7E1-4A6249E61467}" presName="horzFour" presStyleCnt="0"/>
      <dgm:spPr/>
    </dgm:pt>
    <dgm:pt modelId="{1A85E779-8FFB-44A4-9717-51B8E92977B3}" type="pres">
      <dgm:prSet presAssocID="{B41BE6EF-37E3-4EDE-9CEC-DDCB7A0F4624}" presName="vertFour" presStyleCnt="0">
        <dgm:presLayoutVars>
          <dgm:chPref val="3"/>
        </dgm:presLayoutVars>
      </dgm:prSet>
      <dgm:spPr/>
    </dgm:pt>
    <dgm:pt modelId="{BCCEAE2D-9CDB-4932-BA94-8ED94F1B37EB}" type="pres">
      <dgm:prSet presAssocID="{B41BE6EF-37E3-4EDE-9CEC-DDCB7A0F4624}" presName="txFour" presStyleLbl="node4" presStyleIdx="45" presStyleCnt="50">
        <dgm:presLayoutVars>
          <dgm:chPref val="3"/>
        </dgm:presLayoutVars>
      </dgm:prSet>
      <dgm:spPr/>
      <dgm:t>
        <a:bodyPr/>
        <a:lstStyle/>
        <a:p>
          <a:endParaRPr lang="ru-RU"/>
        </a:p>
      </dgm:t>
    </dgm:pt>
    <dgm:pt modelId="{068B0D77-C7CE-4B04-8A0E-AA42DED7B80A}" type="pres">
      <dgm:prSet presAssocID="{B41BE6EF-37E3-4EDE-9CEC-DDCB7A0F4624}" presName="parTransFour" presStyleCnt="0"/>
      <dgm:spPr/>
    </dgm:pt>
    <dgm:pt modelId="{AE03C183-A187-492D-8100-C00BFA21C0B9}" type="pres">
      <dgm:prSet presAssocID="{B41BE6EF-37E3-4EDE-9CEC-DDCB7A0F4624}" presName="horzFour" presStyleCnt="0"/>
      <dgm:spPr/>
    </dgm:pt>
    <dgm:pt modelId="{DA23F892-1A22-498E-BE98-6441C67C5529}" type="pres">
      <dgm:prSet presAssocID="{A95EF8BE-757C-4312-AD66-D7C4A2248A5B}" presName="vertFour" presStyleCnt="0">
        <dgm:presLayoutVars>
          <dgm:chPref val="3"/>
        </dgm:presLayoutVars>
      </dgm:prSet>
      <dgm:spPr/>
    </dgm:pt>
    <dgm:pt modelId="{BFFADC69-15E2-46D7-A0AA-F422C3EC12BE}" type="pres">
      <dgm:prSet presAssocID="{A95EF8BE-757C-4312-AD66-D7C4A2248A5B}" presName="txFour" presStyleLbl="node4" presStyleIdx="46" presStyleCnt="50">
        <dgm:presLayoutVars>
          <dgm:chPref val="3"/>
        </dgm:presLayoutVars>
      </dgm:prSet>
      <dgm:spPr/>
      <dgm:t>
        <a:bodyPr/>
        <a:lstStyle/>
        <a:p>
          <a:endParaRPr lang="ru-RU"/>
        </a:p>
      </dgm:t>
    </dgm:pt>
    <dgm:pt modelId="{CA934923-3C1C-4CFE-BCE1-54D7EC51E28D}" type="pres">
      <dgm:prSet presAssocID="{A95EF8BE-757C-4312-AD66-D7C4A2248A5B}" presName="parTransFour" presStyleCnt="0"/>
      <dgm:spPr/>
    </dgm:pt>
    <dgm:pt modelId="{9C65A5FF-EDE1-451D-B0C9-DFE5B0EC4848}" type="pres">
      <dgm:prSet presAssocID="{A95EF8BE-757C-4312-AD66-D7C4A2248A5B}" presName="horzFour" presStyleCnt="0"/>
      <dgm:spPr/>
    </dgm:pt>
    <dgm:pt modelId="{4C261C14-366F-4F59-B65E-95D2F932A224}" type="pres">
      <dgm:prSet presAssocID="{46915E2D-1290-4FB9-9B01-1EDF696A46B9}" presName="vertFour" presStyleCnt="0">
        <dgm:presLayoutVars>
          <dgm:chPref val="3"/>
        </dgm:presLayoutVars>
      </dgm:prSet>
      <dgm:spPr/>
    </dgm:pt>
    <dgm:pt modelId="{F16C6A01-17E0-44A4-B227-5BD9A26C1192}" type="pres">
      <dgm:prSet presAssocID="{46915E2D-1290-4FB9-9B01-1EDF696A46B9}" presName="txFour" presStyleLbl="node4" presStyleIdx="47" presStyleCnt="50">
        <dgm:presLayoutVars>
          <dgm:chPref val="3"/>
        </dgm:presLayoutVars>
      </dgm:prSet>
      <dgm:spPr/>
      <dgm:t>
        <a:bodyPr/>
        <a:lstStyle/>
        <a:p>
          <a:endParaRPr lang="ru-RU"/>
        </a:p>
      </dgm:t>
    </dgm:pt>
    <dgm:pt modelId="{2BFB4CA9-8263-4026-A5D7-2E745069D971}" type="pres">
      <dgm:prSet presAssocID="{46915E2D-1290-4FB9-9B01-1EDF696A46B9}" presName="parTransFour" presStyleCnt="0"/>
      <dgm:spPr/>
    </dgm:pt>
    <dgm:pt modelId="{DB5FAA59-CC88-4239-90C5-0176680CDAC4}" type="pres">
      <dgm:prSet presAssocID="{46915E2D-1290-4FB9-9B01-1EDF696A46B9}" presName="horzFour" presStyleCnt="0"/>
      <dgm:spPr/>
    </dgm:pt>
    <dgm:pt modelId="{3A906B70-B15A-47BC-B65C-81490C40BF91}" type="pres">
      <dgm:prSet presAssocID="{091B3B0C-AE63-4556-B283-DDE13B0BD28A}" presName="vertFour" presStyleCnt="0">
        <dgm:presLayoutVars>
          <dgm:chPref val="3"/>
        </dgm:presLayoutVars>
      </dgm:prSet>
      <dgm:spPr/>
    </dgm:pt>
    <dgm:pt modelId="{969F2946-C23A-4579-B0D4-9061F075A0E2}" type="pres">
      <dgm:prSet presAssocID="{091B3B0C-AE63-4556-B283-DDE13B0BD28A}" presName="txFour" presStyleLbl="node4" presStyleIdx="48" presStyleCnt="50">
        <dgm:presLayoutVars>
          <dgm:chPref val="3"/>
        </dgm:presLayoutVars>
      </dgm:prSet>
      <dgm:spPr/>
      <dgm:t>
        <a:bodyPr/>
        <a:lstStyle/>
        <a:p>
          <a:endParaRPr lang="ru-RU"/>
        </a:p>
      </dgm:t>
    </dgm:pt>
    <dgm:pt modelId="{82B6C85B-70BE-4DF9-A791-DE6E7BDBA58A}" type="pres">
      <dgm:prSet presAssocID="{091B3B0C-AE63-4556-B283-DDE13B0BD28A}" presName="parTransFour" presStyleCnt="0"/>
      <dgm:spPr/>
    </dgm:pt>
    <dgm:pt modelId="{2D446878-DF69-49DE-A3FF-3A0377CBF062}" type="pres">
      <dgm:prSet presAssocID="{091B3B0C-AE63-4556-B283-DDE13B0BD28A}" presName="horzFour" presStyleCnt="0"/>
      <dgm:spPr/>
    </dgm:pt>
    <dgm:pt modelId="{A13CA68F-CD7D-4256-AD1B-13D034D1FE30}" type="pres">
      <dgm:prSet presAssocID="{04C1D32B-60AB-477E-943F-FA7F35C8F82E}" presName="vertFour" presStyleCnt="0">
        <dgm:presLayoutVars>
          <dgm:chPref val="3"/>
        </dgm:presLayoutVars>
      </dgm:prSet>
      <dgm:spPr/>
    </dgm:pt>
    <dgm:pt modelId="{23B1EF05-E0CC-41F4-B462-189D827372C2}" type="pres">
      <dgm:prSet presAssocID="{04C1D32B-60AB-477E-943F-FA7F35C8F82E}" presName="txFour" presStyleLbl="node4" presStyleIdx="49" presStyleCnt="50">
        <dgm:presLayoutVars>
          <dgm:chPref val="3"/>
        </dgm:presLayoutVars>
      </dgm:prSet>
      <dgm:spPr/>
      <dgm:t>
        <a:bodyPr/>
        <a:lstStyle/>
        <a:p>
          <a:endParaRPr lang="ru-RU"/>
        </a:p>
      </dgm:t>
    </dgm:pt>
    <dgm:pt modelId="{CE20A98D-FF2D-44EF-9B63-B05099C5E2A6}" type="pres">
      <dgm:prSet presAssocID="{04C1D32B-60AB-477E-943F-FA7F35C8F82E}" presName="horzFour" presStyleCnt="0"/>
      <dgm:spPr/>
    </dgm:pt>
  </dgm:ptLst>
  <dgm:cxnLst>
    <dgm:cxn modelId="{E90B9AD5-6B9D-460A-B8D4-0169929EE8C4}" srcId="{1B20A584-E8E7-451F-84AF-E95BD5B40EA1}" destId="{DF86BB99-07F8-490F-B6E9-4F22F5A8A955}" srcOrd="0" destOrd="0" parTransId="{C985FE44-C5E5-4D58-805E-13170B646D27}" sibTransId="{38C2B751-10AB-424B-8533-370958D28C0F}"/>
    <dgm:cxn modelId="{E27FD1CE-ABD8-4D72-A0FB-F00498EC08A9}" type="presOf" srcId="{BDDF592B-1C58-40EE-9108-0DC798BB2F08}" destId="{4CD2A706-78CC-47E3-A8F8-D778F944372A}"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E218B88E-BE5B-4EBD-92BF-50FF580380A6}" type="presOf" srcId="{091B3B0C-AE63-4556-B283-DDE13B0BD28A}" destId="{969F2946-C23A-4579-B0D4-9061F075A0E2}"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A5244805-DCF7-456A-AB5D-D508E0E231F3}" type="presOf" srcId="{62031802-0EE5-47DF-BB1F-2C84A19F6746}" destId="{A25BE625-018B-46BA-BE7F-ED875B975F26}" srcOrd="0" destOrd="0" presId="urn:microsoft.com/office/officeart/2005/8/layout/hierarchy4"/>
    <dgm:cxn modelId="{A323AA2E-E63E-4DC1-8000-BC2AD8C01EA5}" type="presOf" srcId="{F6F97186-B344-4193-9FE9-6DFB5403A289}" destId="{B7B68934-E179-4D36-8AD9-7637EF3F0019}" srcOrd="0" destOrd="0" presId="urn:microsoft.com/office/officeart/2005/8/layout/hierarchy4"/>
    <dgm:cxn modelId="{592CCC5F-295B-4BF4-B0DD-4016E6CE1445}" srcId="{95F1E737-152E-420A-8FB8-0932263CBF5F}" destId="{53135FD7-1627-42BA-8CC4-AD6741493D4A}" srcOrd="0" destOrd="0" parTransId="{F676DA2C-A788-4D11-84E0-997C2F78EE10}" sibTransId="{95DF61E5-014F-4A72-825A-284788F063D9}"/>
    <dgm:cxn modelId="{8A336B02-824A-4870-A5AB-F675FD21E054}" srcId="{F0AF63A1-E6C3-48D7-BA15-2982A4DC912D}" destId="{8EC1F942-64B7-4407-8F49-B1183D54A886}" srcOrd="0" destOrd="0" parTransId="{E04DD0A5-B7E8-4C3D-BB6D-64003A10B98C}" sibTransId="{20EF07A7-0904-4C91-B9DD-C227E82D20B1}"/>
    <dgm:cxn modelId="{48D07158-D0B3-4407-8193-721CEF1C8744}" srcId="{EB5B86C7-48A3-40BE-9310-17CE39A41F7C}" destId="{35296387-E039-44BC-8EB2-DC6BC7E85232}" srcOrd="0" destOrd="0" parTransId="{6DAFFC9B-9EA8-4F45-B8EC-86399E32114C}" sibTransId="{087C7DB6-E5AD-463D-880E-037D8B9B1BF9}"/>
    <dgm:cxn modelId="{73161FAC-109E-4BD7-9D06-8BF731EF21AE}" srcId="{8EC1F942-64B7-4407-8F49-B1183D54A886}" destId="{3C09CBBB-2BBF-4F09-B3FB-2E08B6349CAD}" srcOrd="0" destOrd="0" parTransId="{09E04083-787E-4895-80F1-96FD266FDA7A}" sibTransId="{E7B51CE9-45E1-47D8-89A0-1C27A57A6517}"/>
    <dgm:cxn modelId="{55B6B471-6D40-45BA-8235-E9054D108E50}" srcId="{46915E2D-1290-4FB9-9B01-1EDF696A46B9}" destId="{091B3B0C-AE63-4556-B283-DDE13B0BD28A}" srcOrd="0" destOrd="0" parTransId="{7D46B732-CE58-49E5-93BC-64D6F710B241}" sibTransId="{3D47E3A7-9645-470D-92F4-898AE90831C8}"/>
    <dgm:cxn modelId="{3309F21D-4431-4903-BB3C-90427A73504C}" srcId="{44367D81-039C-4579-8E09-66CAF90F5041}" destId="{9C715FE5-31CA-4541-A958-D2C730C134E0}" srcOrd="0" destOrd="0" parTransId="{536A8C1B-37CE-4FCD-A098-830552423D53}" sibTransId="{B132F376-D606-4DE2-9BBB-04499697516A}"/>
    <dgm:cxn modelId="{42D41F52-25DE-4935-8305-408DDA020E2B}" type="presOf" srcId="{9A0A1B48-08CE-44F2-8C66-5814C06EE4CC}" destId="{41590EE3-70B4-4E0E-8D44-18EF1FD97F2E}" srcOrd="0" destOrd="0" presId="urn:microsoft.com/office/officeart/2005/8/layout/hierarchy4"/>
    <dgm:cxn modelId="{6941A8D7-8E02-46C5-87E9-5770A870C0CF}" srcId="{510FB267-D8DF-41DF-98BC-2B1BA7CB894F}" destId="{44D6622D-A959-494D-B326-744663B42E4C}" srcOrd="0" destOrd="0" parTransId="{5550CC4F-875F-44F1-86EE-5493365EA475}" sibTransId="{511F8561-5B97-4940-AD93-ABAFFD81779C}"/>
    <dgm:cxn modelId="{A632AF7A-60A4-40D6-BF02-B2E307929DB6}" srcId="{B0C58C76-3334-44F2-A7BC-AF33D7E57D0C}" destId="{380B7261-7F88-4089-9088-812F44056341}" srcOrd="0" destOrd="0" parTransId="{61A9880D-24B9-41E8-9BA7-0148C0FA21F1}" sibTransId="{12880620-8BB3-427D-AE89-8139871C21F5}"/>
    <dgm:cxn modelId="{A6502474-EDC8-4072-8F33-7830E92B9CE5}" type="presOf" srcId="{DF788440-6CFB-46F2-AF83-CCACBC63DFDF}" destId="{00FB6936-01F5-4D69-AF36-37F715DAE13B}" srcOrd="0" destOrd="0" presId="urn:microsoft.com/office/officeart/2005/8/layout/hierarchy4"/>
    <dgm:cxn modelId="{5ED50E4A-09A6-4A15-9676-2DA142804779}" srcId="{4D9EF634-1BF2-4A35-90CA-8A6D73717D8F}" destId="{D87D88DC-89E1-4A2E-B73B-2DDCF52A77FF}" srcOrd="0" destOrd="0" parTransId="{48CDB92F-8654-463F-B933-09E3D3BA2F5B}" sibTransId="{F7BB7D28-CAD0-424D-9CC0-11EFEA741B96}"/>
    <dgm:cxn modelId="{C28CBCF7-3139-40F7-B426-1830BB2434D9}" srcId="{5A6BA2F8-AB86-4FEA-9FCE-F9FA52A7F9A0}" destId="{F6F97186-B344-4193-9FE9-6DFB5403A289}" srcOrd="0" destOrd="0" parTransId="{F22CCE59-9B42-4DA2-949C-34E1E0586A20}" sibTransId="{01E5FF1C-8ED4-4ED1-A0DD-0AA37640AF28}"/>
    <dgm:cxn modelId="{2266538B-0BAB-4BA2-82C2-D43F5442AAB0}" srcId="{8536FD6B-8AD2-4A43-B337-6FD60B3FD4B2}" destId="{B0C58C76-3334-44F2-A7BC-AF33D7E57D0C}" srcOrd="0" destOrd="0" parTransId="{7F20FAB3-7B79-44CC-BB9F-6DAD7C9D4F81}" sibTransId="{B1AEE3B0-E088-431B-890C-1F60D5BF7A2C}"/>
    <dgm:cxn modelId="{9A5E90C4-6511-4923-BB87-9C452263074C}" srcId="{593C7C55-813E-4059-B734-EC61CD9C5CBC}" destId="{9E15771F-F540-4F32-ACD6-56CFD707E80B}" srcOrd="0" destOrd="0" parTransId="{E70BBB04-FC5B-4B12-959F-7F02FDB52BBE}" sibTransId="{EC763716-B14D-403A-A4A7-216861E00C47}"/>
    <dgm:cxn modelId="{4080E88B-30DE-4D81-AD9E-320BAA87967C}" srcId="{35296387-E039-44BC-8EB2-DC6BC7E85232}" destId="{4BA8B0D5-CD8C-4DC1-AD8E-53808DD972EB}" srcOrd="0" destOrd="0" parTransId="{0FBF4CA7-56C2-4A00-A229-B0E0A2EEE3DB}" sibTransId="{347A7B1A-C115-4EA9-ABE5-3C980ED0C462}"/>
    <dgm:cxn modelId="{AB11B9A2-1D85-4E73-86D2-491F5F080F1D}" type="presOf" srcId="{01B83A56-3908-455C-B2D9-2D462A50F6C8}" destId="{1AD84C0F-8AFE-43C0-9868-CF819B520AFB}" srcOrd="0" destOrd="0" presId="urn:microsoft.com/office/officeart/2005/8/layout/hierarchy4"/>
    <dgm:cxn modelId="{9838277E-E917-48BC-9B6A-5E1C29DFC878}" type="presOf" srcId="{4BA8B0D5-CD8C-4DC1-AD8E-53808DD972EB}" destId="{538186FB-B20B-4B74-9FA7-21000508ABB3}" srcOrd="0" destOrd="0" presId="urn:microsoft.com/office/officeart/2005/8/layout/hierarchy4"/>
    <dgm:cxn modelId="{FD239DC8-577C-4D72-BBEF-7883B1E30111}" type="presOf" srcId="{F0AF63A1-E6C3-48D7-BA15-2982A4DC912D}" destId="{8C5A4ABB-F609-4CF2-8CFC-5593BE697C3C}"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B043EAE6-6F19-45E7-800B-57FEEFC929F9}" type="presOf" srcId="{44D6622D-A959-494D-B326-744663B42E4C}" destId="{B32920AD-CA25-4F00-99B3-FE0C85B281E2}" srcOrd="0" destOrd="0" presId="urn:microsoft.com/office/officeart/2005/8/layout/hierarchy4"/>
    <dgm:cxn modelId="{1F0F5646-98D1-45A0-BA7B-34BEC837F3D0}" type="presOf" srcId="{B34B6A16-5EF9-4B63-A5E4-12B190B34880}" destId="{C586111C-58B6-40AF-8D8A-60EE680572BA}" srcOrd="0" destOrd="0" presId="urn:microsoft.com/office/officeart/2005/8/layout/hierarchy4"/>
    <dgm:cxn modelId="{B383F273-C9BD-4187-B9CB-D80A2C34D4C1}" type="presOf" srcId="{4E5A1869-57DF-4BD2-89F2-0FF412DDC036}" destId="{BA61E3A6-0BE5-4066-9F94-BB1BFFF8EBBF}" srcOrd="0" destOrd="0" presId="urn:microsoft.com/office/officeart/2005/8/layout/hierarchy4"/>
    <dgm:cxn modelId="{CAB61C5F-A3FF-435E-94D8-92D5AEE7D4DC}" type="presOf" srcId="{D87D88DC-89E1-4A2E-B73B-2DDCF52A77FF}" destId="{88014210-1086-4442-92DA-669AEAB25114}"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7EAEC371-553E-4E9D-A4CC-83A632C1A866}" srcId="{9E496AFB-5861-4A0B-A059-7AF344913280}" destId="{25C69CC8-098D-44A3-878A-5E3FEF1E9C10}" srcOrd="0" destOrd="0" parTransId="{28799DE6-79A2-4C3E-B141-55C8FB729A4A}" sibTransId="{41B933A1-9AB0-4413-9012-F89B9C70741E}"/>
    <dgm:cxn modelId="{B7EC6DDD-6433-44EC-9FD5-BD8BA88E6613}" srcId="{B34B6A16-5EF9-4B63-A5E4-12B190B34880}" destId="{9A0A1B48-08CE-44F2-8C66-5814C06EE4CC}" srcOrd="0" destOrd="0" parTransId="{29FE6CB6-1907-439D-BB9A-57865C4A7A77}" sibTransId="{26501B87-1556-4F1B-A703-D81F2BA2DB5B}"/>
    <dgm:cxn modelId="{90D57730-3A4C-47CA-BBD0-42D8464C56FD}" srcId="{9E15771F-F540-4F32-ACD6-56CFD707E80B}" destId="{20671797-DAB3-483D-81A6-EB33F8E5D325}" srcOrd="0" destOrd="0" parTransId="{1917A2FC-0EC7-4FB8-B415-CD8FE3AAD307}" sibTransId="{9DA74383-E61F-415F-8262-DF5C37B5A3CC}"/>
    <dgm:cxn modelId="{563B7135-C296-437E-86BC-71C9BF75CBD3}" srcId="{D1936ACF-1E69-4953-BA37-9ADE2EF12E41}" destId="{4E5A1869-57DF-4BD2-89F2-0FF412DDC036}" srcOrd="0" destOrd="0" parTransId="{2DD1E431-BE19-4798-89F6-2A2AA8604FD1}" sibTransId="{1FD46F6E-8EE6-451E-A6B4-3FA6056BD416}"/>
    <dgm:cxn modelId="{274FFB51-B504-44B7-88EE-EC0780BDF85E}" type="presOf" srcId="{3C09CBBB-2BBF-4F09-B3FB-2E08B6349CAD}" destId="{87969A2D-5692-4CC9-884E-666C5AEEEFF4}" srcOrd="0" destOrd="0" presId="urn:microsoft.com/office/officeart/2005/8/layout/hierarchy4"/>
    <dgm:cxn modelId="{A87D5022-47CD-4FFB-9BAD-37B8F3D26BB3}" srcId="{946393D2-3BB5-4D19-BAF6-84B7339845C4}" destId="{89E09F27-5F73-400B-AE18-4421B9895F64}" srcOrd="3" destOrd="0" parTransId="{16B02458-69C3-4316-A805-FC6C92C26552}" sibTransId="{FA1CF671-CE5A-43BE-A489-E153F0F8811C}"/>
    <dgm:cxn modelId="{EFA08DB9-2A00-43D3-B718-DCFAD41C9E5B}" srcId="{7711325B-E859-44FE-8B41-57F9AFDCA54B}" destId="{A1BB5A2E-A45D-4F6A-B329-CD4782193917}" srcOrd="0" destOrd="0" parTransId="{64F31578-307B-4AF8-9DDD-FA0365BF46F7}" sibTransId="{EE696C4B-FDDD-492E-99F0-85F84DCD2C36}"/>
    <dgm:cxn modelId="{EB48012C-98B7-4961-B891-50223474E40A}" type="presOf" srcId="{4D9EF634-1BF2-4A35-90CA-8A6D73717D8F}" destId="{B35EEDEE-A63C-4DC0-9860-A34A7BFD903E}" srcOrd="0" destOrd="0" presId="urn:microsoft.com/office/officeart/2005/8/layout/hierarchy4"/>
    <dgm:cxn modelId="{B4E884A3-4997-4058-A267-B84A13B0A112}" srcId="{57005CAC-F81F-4775-B3D4-6F4D1CFD4A97}" destId="{7C16FA55-4076-4505-8878-AB46FB185D1D}" srcOrd="0" destOrd="0" parTransId="{8CA23D45-E54D-40D8-A123-6B72CBB524B5}" sibTransId="{99357CF2-C77A-4A97-8406-928D647C0433}"/>
    <dgm:cxn modelId="{68128AE9-0153-4DB4-8739-7F2A5A09CD80}" type="presOf" srcId="{35296387-E039-44BC-8EB2-DC6BC7E85232}" destId="{0D930089-2293-4DA0-A2AD-C603A34B68F8}" srcOrd="0" destOrd="0" presId="urn:microsoft.com/office/officeart/2005/8/layout/hierarchy4"/>
    <dgm:cxn modelId="{C0084262-3BF9-4212-A90C-F84CBFCD7687}" type="presOf" srcId="{A1BB5A2E-A45D-4F6A-B329-CD4782193917}" destId="{672DFC88-43F4-433B-9B7F-D5CE282279E3}" srcOrd="0" destOrd="0" presId="urn:microsoft.com/office/officeart/2005/8/layout/hierarchy4"/>
    <dgm:cxn modelId="{CEF837E5-5ABA-430F-B86E-C77B63CD2C1E}" type="presOf" srcId="{1B20A584-E8E7-451F-84AF-E95BD5B40EA1}" destId="{374E99F0-AE84-4383-93E4-780F78CE6D13}" srcOrd="0" destOrd="0" presId="urn:microsoft.com/office/officeart/2005/8/layout/hierarchy4"/>
    <dgm:cxn modelId="{23F6EEDF-EAF0-4694-92C2-2A1BDAB4ADA8}" type="presOf" srcId="{187C542A-BCFC-4BBB-8DCA-67690BE3FD29}" destId="{EFF40216-5B58-45C6-B485-1C9C4561DF2F}"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B0605EC7-BA32-47BB-88DB-D815595C1B76}" type="presOf" srcId="{380B7261-7F88-4089-9088-812F44056341}" destId="{3A78BFE4-0937-43B3-95F4-BFC602B975D7}" srcOrd="0" destOrd="0" presId="urn:microsoft.com/office/officeart/2005/8/layout/hierarchy4"/>
    <dgm:cxn modelId="{35D2A9FD-3A0C-4FBA-B184-7F214BDCD9B8}" srcId="{091B3B0C-AE63-4556-B283-DDE13B0BD28A}" destId="{04C1D32B-60AB-477E-943F-FA7F35C8F82E}" srcOrd="0" destOrd="0" parTransId="{F9D6ED2A-BA78-472B-AECC-F78FCB0FEDBA}" sibTransId="{08CC84F4-951D-47DF-BB6F-56A1E104BD70}"/>
    <dgm:cxn modelId="{A71867E3-8566-41C5-92C8-D2F5D0E56D83}" srcId="{7C16FA55-4076-4505-8878-AB46FB185D1D}" destId="{DF788440-6CFB-46F2-AF83-CCACBC63DFDF}" srcOrd="0" destOrd="0" parTransId="{6D5D287F-E8EC-40EF-BB64-14BD502B7220}" sibTransId="{42A693C7-B9BB-4DF7-905A-9D02E78F9C2C}"/>
    <dgm:cxn modelId="{36F3BBE4-65B3-4EB6-AB3B-788DFFBE0CA7}" type="presOf" srcId="{D5544F4D-4FD2-41EE-A356-ABCAA534BCB5}" destId="{A7AF9B85-BF68-40A8-954B-A40EDB5CAF9F}" srcOrd="0" destOrd="0" presId="urn:microsoft.com/office/officeart/2005/8/layout/hierarchy4"/>
    <dgm:cxn modelId="{369C14D0-D141-47E5-B8C5-F9D42F2C1451}" srcId="{04C3AC0E-965B-48C1-827A-5D93B22D2057}" destId="{FD657B6D-8ACE-4CCE-A7E1-4A6249E61467}" srcOrd="0" destOrd="0" parTransId="{900F6249-A425-4874-AD40-878D59EB5E1E}" sibTransId="{7EAD3F99-24A3-44B5-8758-2E6EAE874C53}"/>
    <dgm:cxn modelId="{4F9CEA94-2DC0-4CEB-8E3C-B6C8DB10DDFD}" type="presOf" srcId="{44367D81-039C-4579-8E09-66CAF90F5041}" destId="{085136A3-D02F-461C-B31C-FD1D69D16759}" srcOrd="0" destOrd="0" presId="urn:microsoft.com/office/officeart/2005/8/layout/hierarchy4"/>
    <dgm:cxn modelId="{0412F42B-A6D8-4741-B47A-C65BE84E56F1}" type="presOf" srcId="{25C69CC8-098D-44A3-878A-5E3FEF1E9C10}" destId="{24CEF574-2765-4D7C-A195-C900E925FBE6}" srcOrd="0" destOrd="0" presId="urn:microsoft.com/office/officeart/2005/8/layout/hierarchy4"/>
    <dgm:cxn modelId="{0A4B7FB7-3EFB-4A48-A7BD-A82E2231C4AC}" type="presOf" srcId="{04C1D32B-60AB-477E-943F-FA7F35C8F82E}" destId="{23B1EF05-E0CC-41F4-B462-189D827372C2}" srcOrd="0" destOrd="0" presId="urn:microsoft.com/office/officeart/2005/8/layout/hierarchy4"/>
    <dgm:cxn modelId="{0582058B-2F6E-497B-BA4F-4D89D5F9554C}" type="presOf" srcId="{7711325B-E859-44FE-8B41-57F9AFDCA54B}" destId="{576C6983-4618-426C-8177-DEA9FE3AC4EB}"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A519D15A-36AC-4999-BCA9-62D527ABFBCE}" type="presOf" srcId="{CC0D81AC-A600-4C73-BB9F-65D0E2038743}" destId="{DC6C973C-C6D3-4FB9-AF43-35160F043C23}" srcOrd="0" destOrd="0" presId="urn:microsoft.com/office/officeart/2005/8/layout/hierarchy4"/>
    <dgm:cxn modelId="{00C6FF8D-3561-403D-B950-2875335C2BDE}" type="presOf" srcId="{9E15771F-F540-4F32-ACD6-56CFD707E80B}" destId="{35DF38A4-C109-469A-81F6-242705CF6432}" srcOrd="0" destOrd="0" presId="urn:microsoft.com/office/officeart/2005/8/layout/hierarchy4"/>
    <dgm:cxn modelId="{D3530700-B052-4835-90EC-18641816912E}" type="presOf" srcId="{B41BE6EF-37E3-4EDE-9CEC-DDCB7A0F4624}" destId="{BCCEAE2D-9CDB-4932-BA94-8ED94F1B37EB}" srcOrd="0" destOrd="0" presId="urn:microsoft.com/office/officeart/2005/8/layout/hierarchy4"/>
    <dgm:cxn modelId="{75C11492-A2B8-4F69-8249-4E564AAB2238}" type="presOf" srcId="{C9C8B06B-C833-4D4A-8595-4BF5AEB204E9}" destId="{CB2AF246-A0C3-4F64-A578-D38165C39147}" srcOrd="0" destOrd="0" presId="urn:microsoft.com/office/officeart/2005/8/layout/hierarchy4"/>
    <dgm:cxn modelId="{EE08F3E1-4048-489C-B5CE-A9EE78DAE2A6}" srcId="{BE98D1AB-A280-4D0B-A815-73E57FD87EC3}" destId="{4D9EF634-1BF2-4A35-90CA-8A6D73717D8F}" srcOrd="0" destOrd="0" parTransId="{D6488317-C95D-43C5-9B8A-714D8EF3A555}" sibTransId="{0BFC9299-BE1F-43E4-88A9-E9437E2FDE3A}"/>
    <dgm:cxn modelId="{A7625AB6-5CA8-4543-AFDF-3445626B95A7}" srcId="{D5544F4D-4FD2-41EE-A356-ABCAA534BCB5}" destId="{187C542A-BCFC-4BBB-8DCA-67690BE3FD29}" srcOrd="0" destOrd="0" parTransId="{1DE6EB8F-E86E-468D-9E31-3BEF22539EFA}" sibTransId="{FA166069-510E-430D-ABBE-E1A2B09558CE}"/>
    <dgm:cxn modelId="{A915B0D4-B952-4C82-8770-E122723A4241}" srcId="{FFD5EE1E-6674-4433-8B8D-F2407E8162C6}" destId="{A93579BC-17F3-49AE-9E25-7EC9E33C7168}" srcOrd="0" destOrd="0" parTransId="{BB39C9C7-CBE4-416B-8446-C08D96F30BC5}" sibTransId="{9E0E1454-7081-4E37-B41B-CB49D8A67305}"/>
    <dgm:cxn modelId="{DB7E80D7-CEDD-4339-8A45-070D7C8B1C07}" type="presOf" srcId="{57005CAC-F81F-4775-B3D4-6F4D1CFD4A97}" destId="{1DC44EE5-BB20-4855-9487-686EF587A66B}" srcOrd="0" destOrd="0" presId="urn:microsoft.com/office/officeart/2005/8/layout/hierarchy4"/>
    <dgm:cxn modelId="{0DC76281-AE6D-4D6E-81A2-1B2B3B2AF0AA}" srcId="{93520637-36B3-4AB9-B949-92D55141E733}" destId="{44367D81-039C-4579-8E09-66CAF90F5041}" srcOrd="0" destOrd="0" parTransId="{67B6E404-88D1-4D88-A32E-7761881B20C7}" sibTransId="{F7E1C861-8795-4EA1-A76A-EE2CB6232346}"/>
    <dgm:cxn modelId="{F48F33E0-C1C5-4342-8DCC-7C57E3E3B48C}" srcId="{DF86BB99-07F8-490F-B6E9-4F22F5A8A955}" destId="{04C3AC0E-965B-48C1-827A-5D93B22D2057}" srcOrd="0" destOrd="0" parTransId="{0CE8D822-733A-4BA8-B539-C3F84FDFC933}" sibTransId="{1AF301AF-4DFB-4C78-9067-8B4C4FDC04D9}"/>
    <dgm:cxn modelId="{E9E20320-2138-4F88-889A-03D75F5D7AF7}" type="presOf" srcId="{946393D2-3BB5-4D19-BAF6-84B7339845C4}" destId="{9DF12F5D-797B-4C71-93F7-7C835BFF7982}"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23044D7B-7184-4077-9554-9305FEDD03E9}" srcId="{946393D2-3BB5-4D19-BAF6-84B7339845C4}" destId="{9E496AFB-5861-4A0B-A059-7AF344913280}" srcOrd="4" destOrd="0" parTransId="{6435703E-03C2-4EC2-8B8A-0AC2F1B8426B}" sibTransId="{7097F666-B696-4074-BF8E-24ADA840ED3B}"/>
    <dgm:cxn modelId="{AD8954E6-5BD1-4F2C-B367-E44FE6CFCD19}" type="presOf" srcId="{9E496AFB-5861-4A0B-A059-7AF344913280}" destId="{F8905714-088D-483C-AC16-D43BF2F0BF16}" srcOrd="0" destOrd="0" presId="urn:microsoft.com/office/officeart/2005/8/layout/hierarchy4"/>
    <dgm:cxn modelId="{85EF477A-723C-442B-8F04-0B9715F5A7C7}" type="presOf" srcId="{7C16FA55-4076-4505-8878-AB46FB185D1D}" destId="{628AF6C3-31B6-4D83-8E6E-4C6B426E9132}" srcOrd="0" destOrd="0" presId="urn:microsoft.com/office/officeart/2005/8/layout/hierarchy4"/>
    <dgm:cxn modelId="{AF025DBC-44E6-4B96-B4C1-397E56F88E74}" type="presOf" srcId="{5A6BA2F8-AB86-4FEA-9FCE-F9FA52A7F9A0}" destId="{EFD09625-1EEB-463A-9D51-52F09A5E039B}"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25544F36-B62A-464B-BD5A-ED249DA09131}" type="presOf" srcId="{FFD5EE1E-6674-4433-8B8D-F2407E8162C6}" destId="{D9DB4073-BDFF-4C59-8442-57C4C416C439}"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417EB4F9-2424-4DF2-A5B9-DDE380D62E2D}" type="presOf" srcId="{EB5B86C7-48A3-40BE-9310-17CE39A41F7C}" destId="{7C7E1B03-8455-4A3F-A01E-3BA847FF7D73}" srcOrd="0" destOrd="0" presId="urn:microsoft.com/office/officeart/2005/8/layout/hierarchy4"/>
    <dgm:cxn modelId="{CC1B5393-6859-493C-A858-5C6E03A205F0}" type="presOf" srcId="{593C7C55-813E-4059-B734-EC61CD9C5CBC}" destId="{7653A429-0E18-4BE3-A07C-F1A5A9D672E3}" srcOrd="0" destOrd="0" presId="urn:microsoft.com/office/officeart/2005/8/layout/hierarchy4"/>
    <dgm:cxn modelId="{4A765A20-231C-43CB-B0E4-4EC8CABF343A}" srcId="{380B7261-7F88-4089-9088-812F44056341}" destId="{03138010-0FD8-469A-B6F6-F606CEC1E03C}" srcOrd="0" destOrd="0" parTransId="{339A1818-A25F-49F1-8901-8941324E9286}" sibTransId="{37E2B562-471B-4991-AB18-88FAEB63BD20}"/>
    <dgm:cxn modelId="{2E3A4B0A-C6F1-498B-A616-AF6C3935B080}" srcId="{4E5A1869-57DF-4BD2-89F2-0FF412DDC036}" destId="{F0AF63A1-E6C3-48D7-BA15-2982A4DC912D}" srcOrd="0" destOrd="0" parTransId="{DFC5A12C-CC91-4A63-8252-41799CA3AEAA}" sibTransId="{EA539CAD-DFF5-47A4-8411-B337C730B6B2}"/>
    <dgm:cxn modelId="{E1026D39-4F2B-4943-9D50-558C6D3080A0}" srcId="{FD657B6D-8ACE-4CCE-A7E1-4A6249E61467}" destId="{B41BE6EF-37E3-4EDE-9CEC-DDCB7A0F4624}" srcOrd="0" destOrd="0" parTransId="{E2127B85-50B6-4B9D-B950-263D9E672907}" sibTransId="{69745AD0-21C1-4DEE-9A24-A835CDB7021B}"/>
    <dgm:cxn modelId="{D05AFCC2-27A4-46B9-9044-F1AA5C612C17}" type="presOf" srcId="{FD657B6D-8ACE-4CCE-A7E1-4A6249E61467}" destId="{B05C0A3E-A45E-4E74-81F8-BADC3EA7BC7D}"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177B1604-DECB-437F-BD0A-A555EEF6E09F}" srcId="{CE075476-E9CA-4A59-A127-31223E8D37A1}" destId="{946393D2-3BB5-4D19-BAF6-84B7339845C4}" srcOrd="0" destOrd="0" parTransId="{6D4C3ED2-39E1-4137-9A50-9D8AF25F37D5}" sibTransId="{E900975D-4121-430B-8FA3-BEFE3EC45817}"/>
    <dgm:cxn modelId="{D8790537-8C4F-4221-BE80-E391A3365D48}" srcId="{03138010-0FD8-469A-B6F6-F606CEC1E03C}" destId="{95F1E737-152E-420A-8FB8-0932263CBF5F}" srcOrd="0" destOrd="0" parTransId="{5CE3CB53-FCF3-4F8A-BE45-C6C4FA9C940B}" sibTransId="{876302DA-76D5-4F68-AD50-03D3FDEE5751}"/>
    <dgm:cxn modelId="{F0078FAB-70DB-4458-A118-BA72753A9728}" type="presOf" srcId="{CE075476-E9CA-4A59-A127-31223E8D37A1}" destId="{25DDEEC2-9BA5-4367-BB24-33CAA47BBC09}"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DD0B442D-F5D7-4471-B584-DF5E1CB264C7}" type="presOf" srcId="{B0C58C76-3334-44F2-A7BC-AF33D7E57D0C}" destId="{5723D116-E6E9-4E30-8E5E-41AD138E91BC}" srcOrd="0" destOrd="0" presId="urn:microsoft.com/office/officeart/2005/8/layout/hierarchy4"/>
    <dgm:cxn modelId="{F4ED1A8B-476C-4971-9D06-B0265A391615}" srcId="{A95EF8BE-757C-4312-AD66-D7C4A2248A5B}" destId="{46915E2D-1290-4FB9-9B01-1EDF696A46B9}" srcOrd="0" destOrd="0" parTransId="{298F200A-5119-4D19-ADCC-411B3762AC16}" sibTransId="{25BE1EB3-E995-4ED7-B34B-F05604EEA01F}"/>
    <dgm:cxn modelId="{37B2AB1E-3B5E-430C-AFA8-107DE86F4E93}" type="presOf" srcId="{04C3AC0E-965B-48C1-827A-5D93B22D2057}" destId="{D2D81AF8-4EA8-45A6-A84D-9694EF1BCFE7}" srcOrd="0" destOrd="0" presId="urn:microsoft.com/office/officeart/2005/8/layout/hierarchy4"/>
    <dgm:cxn modelId="{E922A35C-97E5-492A-96AA-50E3E653A688}" type="presOf" srcId="{66E38241-E965-439E-997F-74C14C213F23}" destId="{02D78884-08A2-47FD-874A-FD0B1E1D6A24}" srcOrd="0" destOrd="0" presId="urn:microsoft.com/office/officeart/2005/8/layout/hierarchy4"/>
    <dgm:cxn modelId="{18B59E69-B54B-4882-B170-C71E90FB3000}" type="presOf" srcId="{03138010-0FD8-469A-B6F6-F606CEC1E03C}" destId="{DAC35B90-9924-435A-A9E4-FDF447F24324}" srcOrd="0" destOrd="0" presId="urn:microsoft.com/office/officeart/2005/8/layout/hierarchy4"/>
    <dgm:cxn modelId="{ED2C73ED-493F-476A-ADF8-69861EE6CF02}" type="presOf" srcId="{95F1E737-152E-420A-8FB8-0932263CBF5F}" destId="{3CD13E3B-1737-4DF7-83C7-396F6D9B8BDB}" srcOrd="0" destOrd="0" presId="urn:microsoft.com/office/officeart/2005/8/layout/hierarchy4"/>
    <dgm:cxn modelId="{AB577EA9-E0C0-46B5-A8FD-79C5D7D6501E}" srcId="{956789E8-D62D-44A2-8F84-54F32C614147}" destId="{EB5B86C7-48A3-40BE-9310-17CE39A41F7C}" srcOrd="0" destOrd="0" parTransId="{3F0D8EB5-9446-4910-99C3-EDEAE0CF9BAF}" sibTransId="{CFBC2C59-C636-421C-847C-92C8A36EA5DD}"/>
    <dgm:cxn modelId="{7C2E5991-6D03-4679-BB46-318B01A66142}" srcId="{F6F97186-B344-4193-9FE9-6DFB5403A289}" destId="{CD119780-6575-4106-AE5B-2CC6B48E5482}" srcOrd="0" destOrd="0" parTransId="{A99EC59D-97F4-424A-A28E-01E77005439E}" sibTransId="{3BBBAA4F-305C-4E5F-BBCB-DE1B8ED5978A}"/>
    <dgm:cxn modelId="{079DB1DA-50AD-40AD-AC03-82F8370FC322}" type="presOf" srcId="{53135FD7-1627-42BA-8CC4-AD6741493D4A}" destId="{B8BC055A-120C-4F0D-8EC0-5DAFE49250F4}" srcOrd="0" destOrd="0" presId="urn:microsoft.com/office/officeart/2005/8/layout/hierarchy4"/>
    <dgm:cxn modelId="{A33BF564-C10B-4EA7-B24C-1A1C60BFC174}" srcId="{20671797-DAB3-483D-81A6-EB33F8E5D325}" destId="{510FB267-D8DF-41DF-98BC-2B1BA7CB894F}" srcOrd="0" destOrd="0" parTransId="{BF338676-E54D-41B6-9E87-EB99A4B9AB5A}" sibTransId="{4CBC58AC-E6E0-4170-8D7C-70BCE2EFF8A8}"/>
    <dgm:cxn modelId="{3CF90E7E-9786-456C-BF0D-219B6CAC5C8F}" type="presOf" srcId="{956789E8-D62D-44A2-8F84-54F32C614147}" destId="{5024C7B3-EE12-4411-95EF-FD933CC37083}" srcOrd="0" destOrd="0" presId="urn:microsoft.com/office/officeart/2005/8/layout/hierarchy4"/>
    <dgm:cxn modelId="{4185CAAF-D123-488B-82CE-7B9B9B4EED5D}" type="presOf" srcId="{510FB267-D8DF-41DF-98BC-2B1BA7CB894F}" destId="{045D0221-8BD3-4C96-BFC2-9785CD8963A7}" srcOrd="0" destOrd="0" presId="urn:microsoft.com/office/officeart/2005/8/layout/hierarchy4"/>
    <dgm:cxn modelId="{9C500218-733C-43E7-BB06-892635C0F7E2}" srcId="{9C715FE5-31CA-4541-A958-D2C730C134E0}" destId="{8536FD6B-8AD2-4A43-B337-6FD60B3FD4B2}" srcOrd="0" destOrd="0" parTransId="{AE96D71A-01B8-4654-A8DF-88EC5108171C}" sibTransId="{60DD4894-6B75-4AA7-A724-54B5BA9C59B6}"/>
    <dgm:cxn modelId="{93CAAA20-14D6-4124-941A-4F665F8F74F9}" type="presOf" srcId="{A95EF8BE-757C-4312-AD66-D7C4A2248A5B}" destId="{BFFADC69-15E2-46D7-A0AA-F422C3EC12BE}" srcOrd="0" destOrd="0" presId="urn:microsoft.com/office/officeart/2005/8/layout/hierarchy4"/>
    <dgm:cxn modelId="{B3F96418-762C-421A-A862-7BFB02DE63C6}" type="presOf" srcId="{DF86BB99-07F8-490F-B6E9-4F22F5A8A955}" destId="{874CF4BC-44A5-455D-A60A-EB599B596188}" srcOrd="0" destOrd="0" presId="urn:microsoft.com/office/officeart/2005/8/layout/hierarchy4"/>
    <dgm:cxn modelId="{A1D24885-EA72-4FE4-9916-49D9E51B7DC2}" type="presOf" srcId="{8EC1F942-64B7-4407-8F49-B1183D54A886}" destId="{5CA92D6E-6985-440B-92AD-5A876699A5A4}" srcOrd="0" destOrd="0" presId="urn:microsoft.com/office/officeart/2005/8/layout/hierarchy4"/>
    <dgm:cxn modelId="{F1D9D270-AECF-4F03-87DB-1FE8BCAFEC8D}" srcId="{9A0A1B48-08CE-44F2-8C66-5814C06EE4CC}" destId="{614AF9F2-E1A1-4D10-882A-EB6B0D669FCA}" srcOrd="0" destOrd="0" parTransId="{5B0591E8-42AF-40BA-A11A-3996F9B13E48}" sibTransId="{A52C1518-95AA-4EDF-99FF-93D999EDDD4A}"/>
    <dgm:cxn modelId="{0B2EEE37-A90B-4A9A-97D8-4E4FC618507F}" type="presOf" srcId="{9C715FE5-31CA-4541-A958-D2C730C134E0}" destId="{2BC9EB28-F68D-4321-836D-A642C2C0DAB1}" srcOrd="0" destOrd="0" presId="urn:microsoft.com/office/officeart/2005/8/layout/hierarchy4"/>
    <dgm:cxn modelId="{5D505AEC-0199-4B08-8955-4664DC4E9E40}" type="presOf" srcId="{D1936ACF-1E69-4953-BA37-9ADE2EF12E41}" destId="{59176932-D6D5-4C36-BF7A-69A1297C4BAD}" srcOrd="0" destOrd="0" presId="urn:microsoft.com/office/officeart/2005/8/layout/hierarchy4"/>
    <dgm:cxn modelId="{F1050593-DC6D-406A-9379-E30928B75A06}" type="presOf" srcId="{93520637-36B3-4AB9-B949-92D55141E733}" destId="{8E7E2D4A-62E6-4A23-A5DD-552A63903B64}" srcOrd="0" destOrd="0" presId="urn:microsoft.com/office/officeart/2005/8/layout/hierarchy4"/>
    <dgm:cxn modelId="{89C0112F-5623-43CF-8718-EF7E5F4BEC66}" type="presOf" srcId="{C60BD95D-8BE5-42EC-AF9D-D22E07852892}" destId="{2965B01E-C0DE-4302-ADA0-732BD580C7B1}" srcOrd="0" destOrd="0" presId="urn:microsoft.com/office/officeart/2005/8/layout/hierarchy4"/>
    <dgm:cxn modelId="{43253D37-BF48-471E-851C-231573E1E15B}" srcId="{3C09CBBB-2BBF-4F09-B3FB-2E08B6349CAD}" destId="{01B83A56-3908-455C-B2D9-2D462A50F6C8}" srcOrd="0" destOrd="0" parTransId="{E137FDFE-E4E6-48D7-A39D-1376DF8226B9}" sibTransId="{2BEB2F58-8FC1-4804-B66F-C0C908EDE0CB}"/>
    <dgm:cxn modelId="{4062CE89-58B8-45D3-BD07-73F96044ADD1}" type="presOf" srcId="{20671797-DAB3-483D-81A6-EB33F8E5D325}" destId="{72D34432-C31A-4895-8C4B-497C4DC5EA4F}" srcOrd="0" destOrd="0" presId="urn:microsoft.com/office/officeart/2005/8/layout/hierarchy4"/>
    <dgm:cxn modelId="{D85C3D33-6E5A-48E4-AE16-DB85CE7EFF25}" type="presOf" srcId="{CD119780-6575-4106-AE5B-2CC6B48E5482}" destId="{14BABD28-5047-47A3-A701-B7AFBBE28819}" srcOrd="0" destOrd="0" presId="urn:microsoft.com/office/officeart/2005/8/layout/hierarchy4"/>
    <dgm:cxn modelId="{08064794-7D33-4B3D-98EC-4C2F3CAB8822}" srcId="{187C542A-BCFC-4BBB-8DCA-67690BE3FD29}" destId="{593C7C55-813E-4059-B734-EC61CD9C5CBC}" srcOrd="0" destOrd="0" parTransId="{17E9BED5-376D-4206-BC0B-A2BF002C0A67}" sibTransId="{0D884A66-EF39-4789-A63B-3A3CBEB15D6A}"/>
    <dgm:cxn modelId="{E856A9DC-DC68-4EB1-AB4C-6EBA4F03B835}" srcId="{B41BE6EF-37E3-4EDE-9CEC-DDCB7A0F4624}" destId="{A95EF8BE-757C-4312-AD66-D7C4A2248A5B}" srcOrd="0" destOrd="0" parTransId="{681F4083-01F5-493E-9C5F-58733AFB74A8}" sibTransId="{8EBD4553-4865-4328-B882-F45C1570B9B0}"/>
    <dgm:cxn modelId="{9092563F-6387-4C7E-A8F0-7D40A7E83F91}" type="presOf" srcId="{89E09F27-5F73-400B-AE18-4421B9895F64}" destId="{9E5D5161-23D7-41B4-A187-BE6D7C6483D0}" srcOrd="0" destOrd="0" presId="urn:microsoft.com/office/officeart/2005/8/layout/hierarchy4"/>
    <dgm:cxn modelId="{A2303561-DDE1-4B32-B94C-FA09EE803237}" type="presOf" srcId="{8536FD6B-8AD2-4A43-B337-6FD60B3FD4B2}" destId="{85D767EC-FAE5-4312-B23F-9B41F2C6B7D7}" srcOrd="0" destOrd="0" presId="urn:microsoft.com/office/officeart/2005/8/layout/hierarchy4"/>
    <dgm:cxn modelId="{D15D42A7-9644-4F11-AA57-BCE04152782B}" srcId="{44D6622D-A959-494D-B326-744663B42E4C}" destId="{57005CAC-F81F-4775-B3D4-6F4D1CFD4A97}" srcOrd="0" destOrd="0" parTransId="{09544266-2A5A-4E7F-8D05-AE0463DB785F}" sibTransId="{5A99692C-74AE-4523-A709-6F111107C91D}"/>
    <dgm:cxn modelId="{83538480-E4B8-42D6-9B41-AD5D64489DFF}" srcId="{D87D88DC-89E1-4A2E-B73B-2DDCF52A77FF}" destId="{956789E8-D62D-44A2-8F84-54F32C614147}" srcOrd="0" destOrd="0" parTransId="{F1E57473-ED4F-44BC-817F-231EEE4287CC}" sibTransId="{C92D73F3-A3E0-4A64-BEE5-C0A8A231438A}"/>
    <dgm:cxn modelId="{BCC1FE31-0246-43DC-9367-3E68D1580877}" srcId="{25C69CC8-098D-44A3-878A-5E3FEF1E9C10}" destId="{BDDF592B-1C58-40EE-9108-0DC798BB2F08}" srcOrd="0" destOrd="0" parTransId="{B756F4C0-E80B-4D51-98DD-9ED456BC9850}" sibTransId="{A8539F8F-5449-4F69-9D5B-CD73E9384FB2}"/>
    <dgm:cxn modelId="{4E0F6590-3250-4A44-9D7D-6D0A71EBF909}" type="presOf" srcId="{A93579BC-17F3-49AE-9E25-7EC9E33C7168}" destId="{7875EF03-4483-4118-9FF3-1ED10A0A5A9F}" srcOrd="0" destOrd="0" presId="urn:microsoft.com/office/officeart/2005/8/layout/hierarchy4"/>
    <dgm:cxn modelId="{6B1CA2E9-EF3C-4E1E-A405-4B8E7171E21D}" type="presOf" srcId="{46915E2D-1290-4FB9-9B01-1EDF696A46B9}" destId="{F16C6A01-17E0-44A4-B227-5BD9A26C1192}" srcOrd="0" destOrd="0" presId="urn:microsoft.com/office/officeart/2005/8/layout/hierarchy4"/>
    <dgm:cxn modelId="{59772841-05A3-4061-AD9F-00E2AD277EAD}" srcId="{A93579BC-17F3-49AE-9E25-7EC9E33C7168}" destId="{CC0D81AC-A600-4C73-BB9F-65D0E2038743}" srcOrd="0" destOrd="0" parTransId="{AE7CE6A1-A446-4EDF-AF04-77988B2CCF63}" sibTransId="{471460F4-C788-4E3B-860A-503C5CDBF9AE}"/>
    <dgm:cxn modelId="{524950E0-73CA-4B0B-9121-3C69E6DF1625}" type="presOf" srcId="{614AF9F2-E1A1-4D10-882A-EB6B0D669FCA}" destId="{6CE5FDB4-BFBB-4259-A330-B441199BCE24}" srcOrd="0" destOrd="0" presId="urn:microsoft.com/office/officeart/2005/8/layout/hierarchy4"/>
    <dgm:cxn modelId="{1C0966E4-D83C-4C70-8060-29D0C0A384B4}" type="presOf" srcId="{BE98D1AB-A280-4D0B-A815-73E57FD87EC3}" destId="{89DC61A6-3199-4C88-A8D1-98ADCFDD3274}"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630D4044-E921-42F6-969B-D22F536111EB}" srcId="{01B83A56-3908-455C-B2D9-2D462A50F6C8}" destId="{FFD5EE1E-6674-4433-8B8D-F2407E8162C6}" srcOrd="0" destOrd="0" parTransId="{923CD593-8582-449C-8B18-75B56880717F}" sibTransId="{3E878A50-31E0-42EF-87E4-F47674394431}"/>
    <dgm:cxn modelId="{A74D4FB8-42D7-48B6-A561-D335533ABD03}" type="presParOf" srcId="{25DDEEC2-9BA5-4367-BB24-33CAA47BBC09}" destId="{87933F1B-038B-4A5D-83E8-61DBF60EC4B3}" srcOrd="0" destOrd="0" presId="urn:microsoft.com/office/officeart/2005/8/layout/hierarchy4"/>
    <dgm:cxn modelId="{82742347-4286-496C-9658-2D14B5EF6513}" type="presParOf" srcId="{87933F1B-038B-4A5D-83E8-61DBF60EC4B3}" destId="{9DF12F5D-797B-4C71-93F7-7C835BFF7982}" srcOrd="0" destOrd="0" presId="urn:microsoft.com/office/officeart/2005/8/layout/hierarchy4"/>
    <dgm:cxn modelId="{F90B1C6A-054C-408F-A4C0-4306DFFA4A61}" type="presParOf" srcId="{87933F1B-038B-4A5D-83E8-61DBF60EC4B3}" destId="{BB51C614-670C-40C7-BCBD-B3150FB090FB}" srcOrd="1" destOrd="0" presId="urn:microsoft.com/office/officeart/2005/8/layout/hierarchy4"/>
    <dgm:cxn modelId="{53B24FB0-0DDF-4616-9792-FE95E075C80F}" type="presParOf" srcId="{87933F1B-038B-4A5D-83E8-61DBF60EC4B3}" destId="{B74154C5-AFFE-498C-8E4C-911D7456AC97}" srcOrd="2" destOrd="0" presId="urn:microsoft.com/office/officeart/2005/8/layout/hierarchy4"/>
    <dgm:cxn modelId="{8F378486-8AF5-4969-ADCB-CB912CABE6FF}" type="presParOf" srcId="{B74154C5-AFFE-498C-8E4C-911D7456AC97}" destId="{AA6E5317-C9D5-49D6-9218-04A9A8CDF9E8}" srcOrd="0" destOrd="0" presId="urn:microsoft.com/office/officeart/2005/8/layout/hierarchy4"/>
    <dgm:cxn modelId="{78CD591A-5181-45BA-A085-AD17D87F0558}" type="presParOf" srcId="{AA6E5317-C9D5-49D6-9218-04A9A8CDF9E8}" destId="{EFD09625-1EEB-463A-9D51-52F09A5E039B}" srcOrd="0" destOrd="0" presId="urn:microsoft.com/office/officeart/2005/8/layout/hierarchy4"/>
    <dgm:cxn modelId="{0AE79C51-A84A-4664-891A-A301740EA59C}" type="presParOf" srcId="{AA6E5317-C9D5-49D6-9218-04A9A8CDF9E8}" destId="{D65A41FF-7035-4133-9240-517AEBC67369}" srcOrd="1" destOrd="0" presId="urn:microsoft.com/office/officeart/2005/8/layout/hierarchy4"/>
    <dgm:cxn modelId="{91C73425-C3D7-4862-AE5C-E7C0EE4C0B68}" type="presParOf" srcId="{AA6E5317-C9D5-49D6-9218-04A9A8CDF9E8}" destId="{ED986375-36F5-4143-A5F0-85653599471E}" srcOrd="2" destOrd="0" presId="urn:microsoft.com/office/officeart/2005/8/layout/hierarchy4"/>
    <dgm:cxn modelId="{E43DD6F5-EE36-487E-81CC-BAD5DBE7B050}" type="presParOf" srcId="{ED986375-36F5-4143-A5F0-85653599471E}" destId="{72DE6149-9A73-4029-9C01-1DA1EF77D264}" srcOrd="0" destOrd="0" presId="urn:microsoft.com/office/officeart/2005/8/layout/hierarchy4"/>
    <dgm:cxn modelId="{1842D307-1713-476F-8569-B40EEF7CD6CD}" type="presParOf" srcId="{72DE6149-9A73-4029-9C01-1DA1EF77D264}" destId="{B7B68934-E179-4D36-8AD9-7637EF3F0019}" srcOrd="0" destOrd="0" presId="urn:microsoft.com/office/officeart/2005/8/layout/hierarchy4"/>
    <dgm:cxn modelId="{DE885E3E-D803-4F91-AC8E-A313C893C9DD}" type="presParOf" srcId="{72DE6149-9A73-4029-9C01-1DA1EF77D264}" destId="{7E986455-5145-43D1-AB19-A5C822796874}" srcOrd="1" destOrd="0" presId="urn:microsoft.com/office/officeart/2005/8/layout/hierarchy4"/>
    <dgm:cxn modelId="{A0FE33AD-CC4E-4579-80C7-15D50DFE468D}" type="presParOf" srcId="{72DE6149-9A73-4029-9C01-1DA1EF77D264}" destId="{E4CD0B37-6C75-4A8F-946C-21E075E1E2CF}" srcOrd="2" destOrd="0" presId="urn:microsoft.com/office/officeart/2005/8/layout/hierarchy4"/>
    <dgm:cxn modelId="{C26796CF-4069-400C-947E-2A775CFFE3FC}" type="presParOf" srcId="{E4CD0B37-6C75-4A8F-946C-21E075E1E2CF}" destId="{0149EBE6-AA59-4F78-AF18-137F8047AB47}" srcOrd="0" destOrd="0" presId="urn:microsoft.com/office/officeart/2005/8/layout/hierarchy4"/>
    <dgm:cxn modelId="{9F94977C-F515-4BAA-882E-35193C832D10}" type="presParOf" srcId="{0149EBE6-AA59-4F78-AF18-137F8047AB47}" destId="{14BABD28-5047-47A3-A701-B7AFBBE28819}" srcOrd="0" destOrd="0" presId="urn:microsoft.com/office/officeart/2005/8/layout/hierarchy4"/>
    <dgm:cxn modelId="{EF217B6D-F042-4175-B757-1E32580F68F6}" type="presParOf" srcId="{0149EBE6-AA59-4F78-AF18-137F8047AB47}" destId="{3F489D25-51FA-4C91-9DDF-6BA1DB51256D}" srcOrd="1" destOrd="0" presId="urn:microsoft.com/office/officeart/2005/8/layout/hierarchy4"/>
    <dgm:cxn modelId="{B3E2D924-7B4C-4422-8C55-89EFAE8FDE0E}" type="presParOf" srcId="{0149EBE6-AA59-4F78-AF18-137F8047AB47}" destId="{D0D594F6-8533-4A50-8AE7-20755C3BFFA9}" srcOrd="2" destOrd="0" presId="urn:microsoft.com/office/officeart/2005/8/layout/hierarchy4"/>
    <dgm:cxn modelId="{F2B1495A-96A4-4677-95ED-139FFCC77725}" type="presParOf" srcId="{D0D594F6-8533-4A50-8AE7-20755C3BFFA9}" destId="{25C7D557-F0AE-4C4E-8B80-BC2468777DC6}" srcOrd="0" destOrd="0" presId="urn:microsoft.com/office/officeart/2005/8/layout/hierarchy4"/>
    <dgm:cxn modelId="{3C057CF2-0E59-40D5-9F1C-45198A72EDAC}" type="presParOf" srcId="{25C7D557-F0AE-4C4E-8B80-BC2468777DC6}" destId="{8E7E2D4A-62E6-4A23-A5DD-552A63903B64}" srcOrd="0" destOrd="0" presId="urn:microsoft.com/office/officeart/2005/8/layout/hierarchy4"/>
    <dgm:cxn modelId="{4FF304B9-8BDA-48FD-B688-6526B122D4A4}" type="presParOf" srcId="{25C7D557-F0AE-4C4E-8B80-BC2468777DC6}" destId="{9B983630-5D09-45D7-92AD-109BAA43CF48}" srcOrd="1" destOrd="0" presId="urn:microsoft.com/office/officeart/2005/8/layout/hierarchy4"/>
    <dgm:cxn modelId="{5123663A-BCE1-4E46-A74D-5CE3BF5B5361}" type="presParOf" srcId="{25C7D557-F0AE-4C4E-8B80-BC2468777DC6}" destId="{B338BAF6-59FE-4215-B697-18ED9B1E550D}" srcOrd="2" destOrd="0" presId="urn:microsoft.com/office/officeart/2005/8/layout/hierarchy4"/>
    <dgm:cxn modelId="{048FCDDF-A3B8-490E-B535-4D3B972782A1}" type="presParOf" srcId="{B338BAF6-59FE-4215-B697-18ED9B1E550D}" destId="{C2D8D153-FBF9-44C5-B447-F4BF501D8FA1}" srcOrd="0" destOrd="0" presId="urn:microsoft.com/office/officeart/2005/8/layout/hierarchy4"/>
    <dgm:cxn modelId="{8451BA60-DD50-4AD6-948F-0A24FA5A6CB7}" type="presParOf" srcId="{C2D8D153-FBF9-44C5-B447-F4BF501D8FA1}" destId="{085136A3-D02F-461C-B31C-FD1D69D16759}" srcOrd="0" destOrd="0" presId="urn:microsoft.com/office/officeart/2005/8/layout/hierarchy4"/>
    <dgm:cxn modelId="{C195BFBE-8B24-42D6-887F-FDAE66467CB0}" type="presParOf" srcId="{C2D8D153-FBF9-44C5-B447-F4BF501D8FA1}" destId="{DCA6CF81-D743-4AD3-A3A1-3DF9D9BFBC77}" srcOrd="1" destOrd="0" presId="urn:microsoft.com/office/officeart/2005/8/layout/hierarchy4"/>
    <dgm:cxn modelId="{68324E67-8212-4BB6-8A2E-0616A8465275}" type="presParOf" srcId="{C2D8D153-FBF9-44C5-B447-F4BF501D8FA1}" destId="{8A9FECDA-0971-4926-9F35-6C36E65B14A9}" srcOrd="2" destOrd="0" presId="urn:microsoft.com/office/officeart/2005/8/layout/hierarchy4"/>
    <dgm:cxn modelId="{12D1C9F5-FE80-4E4E-906B-DCB5A77B1154}" type="presParOf" srcId="{8A9FECDA-0971-4926-9F35-6C36E65B14A9}" destId="{4A1D7939-C139-4889-AA8A-C0FC12630CEE}" srcOrd="0" destOrd="0" presId="urn:microsoft.com/office/officeart/2005/8/layout/hierarchy4"/>
    <dgm:cxn modelId="{117E40C4-E344-4905-BCF7-C5BE5E8A1333}" type="presParOf" srcId="{4A1D7939-C139-4889-AA8A-C0FC12630CEE}" destId="{2BC9EB28-F68D-4321-836D-A642C2C0DAB1}" srcOrd="0" destOrd="0" presId="urn:microsoft.com/office/officeart/2005/8/layout/hierarchy4"/>
    <dgm:cxn modelId="{97FDFFBB-4FF5-4DF0-AD99-1F6A85D46B9F}" type="presParOf" srcId="{4A1D7939-C139-4889-AA8A-C0FC12630CEE}" destId="{27FCCA56-038C-4613-B7B2-16CD590F385E}" srcOrd="1" destOrd="0" presId="urn:microsoft.com/office/officeart/2005/8/layout/hierarchy4"/>
    <dgm:cxn modelId="{CC21CA81-0B4C-470D-964C-49ECF313A63B}" type="presParOf" srcId="{4A1D7939-C139-4889-AA8A-C0FC12630CEE}" destId="{7F93EC46-9C8D-4119-8F52-CCFA2BE3D856}" srcOrd="2" destOrd="0" presId="urn:microsoft.com/office/officeart/2005/8/layout/hierarchy4"/>
    <dgm:cxn modelId="{3FF5B952-3A40-470A-9BE5-06F8C1159155}" type="presParOf" srcId="{7F93EC46-9C8D-4119-8F52-CCFA2BE3D856}" destId="{57E5281D-099B-4146-8847-39F267019B93}" srcOrd="0" destOrd="0" presId="urn:microsoft.com/office/officeart/2005/8/layout/hierarchy4"/>
    <dgm:cxn modelId="{472D1FBF-BACF-4004-A041-3CD22528E913}" type="presParOf" srcId="{57E5281D-099B-4146-8847-39F267019B93}" destId="{85D767EC-FAE5-4312-B23F-9B41F2C6B7D7}" srcOrd="0" destOrd="0" presId="urn:microsoft.com/office/officeart/2005/8/layout/hierarchy4"/>
    <dgm:cxn modelId="{A2240EB0-C583-4E57-8B0F-EF1D78944709}" type="presParOf" srcId="{57E5281D-099B-4146-8847-39F267019B93}" destId="{D7D41BC3-7A48-45B0-A05F-6990E182F579}" srcOrd="1" destOrd="0" presId="urn:microsoft.com/office/officeart/2005/8/layout/hierarchy4"/>
    <dgm:cxn modelId="{04014878-9184-4C2E-A4CF-0ED3078D62C3}" type="presParOf" srcId="{57E5281D-099B-4146-8847-39F267019B93}" destId="{E795CE46-C816-4100-AC67-9520DA742BDE}" srcOrd="2" destOrd="0" presId="urn:microsoft.com/office/officeart/2005/8/layout/hierarchy4"/>
    <dgm:cxn modelId="{A5ABAE2E-8858-412E-A5E4-1E0379FF721E}" type="presParOf" srcId="{E795CE46-C816-4100-AC67-9520DA742BDE}" destId="{4BA28D9D-1E7D-471E-A53F-C305A9E0BBCF}" srcOrd="0" destOrd="0" presId="urn:microsoft.com/office/officeart/2005/8/layout/hierarchy4"/>
    <dgm:cxn modelId="{D4AFDEC0-538A-4F9D-A841-5389D1F2F8D9}" type="presParOf" srcId="{4BA28D9D-1E7D-471E-A53F-C305A9E0BBCF}" destId="{5723D116-E6E9-4E30-8E5E-41AD138E91BC}" srcOrd="0" destOrd="0" presId="urn:microsoft.com/office/officeart/2005/8/layout/hierarchy4"/>
    <dgm:cxn modelId="{10690D5F-10BA-48B7-9E3D-2D4469E7D35A}" type="presParOf" srcId="{4BA28D9D-1E7D-471E-A53F-C305A9E0BBCF}" destId="{0AF86536-00CE-4F29-BEAA-2368CEBE7EE6}" srcOrd="1" destOrd="0" presId="urn:microsoft.com/office/officeart/2005/8/layout/hierarchy4"/>
    <dgm:cxn modelId="{4BC1334A-BC02-4775-AB13-79B1FEBA6DDF}" type="presParOf" srcId="{4BA28D9D-1E7D-471E-A53F-C305A9E0BBCF}" destId="{1E34C7E0-A105-4DC4-B56C-7AD239583EBC}" srcOrd="2" destOrd="0" presId="urn:microsoft.com/office/officeart/2005/8/layout/hierarchy4"/>
    <dgm:cxn modelId="{17CC88B5-71B8-4420-B0C5-C5992305B81D}" type="presParOf" srcId="{1E34C7E0-A105-4DC4-B56C-7AD239583EBC}" destId="{A5201136-FFA0-4918-8899-096EF8D2697A}" srcOrd="0" destOrd="0" presId="urn:microsoft.com/office/officeart/2005/8/layout/hierarchy4"/>
    <dgm:cxn modelId="{CA60CE5F-A6F8-4E05-94B8-2E6D5FD00790}" type="presParOf" srcId="{A5201136-FFA0-4918-8899-096EF8D2697A}" destId="{3A78BFE4-0937-43B3-95F4-BFC602B975D7}" srcOrd="0" destOrd="0" presId="urn:microsoft.com/office/officeart/2005/8/layout/hierarchy4"/>
    <dgm:cxn modelId="{E2F99E1D-0A03-4FB6-81B6-7C2E7F8DDD3E}" type="presParOf" srcId="{A5201136-FFA0-4918-8899-096EF8D2697A}" destId="{4FD768A2-17C4-4A02-BF19-2EE431FC164B}" srcOrd="1" destOrd="0" presId="urn:microsoft.com/office/officeart/2005/8/layout/hierarchy4"/>
    <dgm:cxn modelId="{1EBF2F80-37E7-4CC3-993C-37A9FE5EFD03}" type="presParOf" srcId="{A5201136-FFA0-4918-8899-096EF8D2697A}" destId="{5B9AA447-0660-49B7-910D-E87F5D4E2708}" srcOrd="2" destOrd="0" presId="urn:microsoft.com/office/officeart/2005/8/layout/hierarchy4"/>
    <dgm:cxn modelId="{EF964758-D291-4A07-8678-4F7B605ABFF2}" type="presParOf" srcId="{5B9AA447-0660-49B7-910D-E87F5D4E2708}" destId="{865F79F9-D537-42AC-9C28-2F10F0B99162}" srcOrd="0" destOrd="0" presId="urn:microsoft.com/office/officeart/2005/8/layout/hierarchy4"/>
    <dgm:cxn modelId="{50145300-04C3-41D8-A143-F4F054C06BBA}" type="presParOf" srcId="{865F79F9-D537-42AC-9C28-2F10F0B99162}" destId="{DAC35B90-9924-435A-A9E4-FDF447F24324}" srcOrd="0" destOrd="0" presId="urn:microsoft.com/office/officeart/2005/8/layout/hierarchy4"/>
    <dgm:cxn modelId="{EECE4031-4DD3-4ADA-A686-F04595C6D912}" type="presParOf" srcId="{865F79F9-D537-42AC-9C28-2F10F0B99162}" destId="{CDFEE111-CA3A-47B5-92AB-E0AA9685AC8A}" srcOrd="1" destOrd="0" presId="urn:microsoft.com/office/officeart/2005/8/layout/hierarchy4"/>
    <dgm:cxn modelId="{8CF75809-25F4-4619-B718-3200D3F82042}" type="presParOf" srcId="{865F79F9-D537-42AC-9C28-2F10F0B99162}" destId="{FFE5D777-909D-4733-BDB1-E4E7E5A2C2FD}" srcOrd="2" destOrd="0" presId="urn:microsoft.com/office/officeart/2005/8/layout/hierarchy4"/>
    <dgm:cxn modelId="{6C03E1CD-CBBB-4C54-B554-106D4EDE9C27}" type="presParOf" srcId="{FFE5D777-909D-4733-BDB1-E4E7E5A2C2FD}" destId="{FB742728-2F7F-4098-B21A-0AACDF57FAA8}" srcOrd="0" destOrd="0" presId="urn:microsoft.com/office/officeart/2005/8/layout/hierarchy4"/>
    <dgm:cxn modelId="{C2688110-E1A3-4FB0-9118-F1F7CCF911A6}" type="presParOf" srcId="{FB742728-2F7F-4098-B21A-0AACDF57FAA8}" destId="{3CD13E3B-1737-4DF7-83C7-396F6D9B8BDB}" srcOrd="0" destOrd="0" presId="urn:microsoft.com/office/officeart/2005/8/layout/hierarchy4"/>
    <dgm:cxn modelId="{8154AE95-746E-402A-B725-CEB199900A41}" type="presParOf" srcId="{FB742728-2F7F-4098-B21A-0AACDF57FAA8}" destId="{00D34300-0AA2-4870-B1C9-886A1B1878BA}" srcOrd="1" destOrd="0" presId="urn:microsoft.com/office/officeart/2005/8/layout/hierarchy4"/>
    <dgm:cxn modelId="{64FB48FF-1653-411A-AD47-27DCE9CF4B0F}" type="presParOf" srcId="{FB742728-2F7F-4098-B21A-0AACDF57FAA8}" destId="{94A1AE0F-3B77-4DD8-847A-C6A10F1D2B06}" srcOrd="2" destOrd="0" presId="urn:microsoft.com/office/officeart/2005/8/layout/hierarchy4"/>
    <dgm:cxn modelId="{FAF99E8C-0227-407B-A178-5D112DC1709E}" type="presParOf" srcId="{94A1AE0F-3B77-4DD8-847A-C6A10F1D2B06}" destId="{50E76EB0-2E11-494F-8900-1B91C3A3158F}" srcOrd="0" destOrd="0" presId="urn:microsoft.com/office/officeart/2005/8/layout/hierarchy4"/>
    <dgm:cxn modelId="{21756C00-3E6E-416E-B5C8-BEA9709D704C}" type="presParOf" srcId="{50E76EB0-2E11-494F-8900-1B91C3A3158F}" destId="{B8BC055A-120C-4F0D-8EC0-5DAFE49250F4}" srcOrd="0" destOrd="0" presId="urn:microsoft.com/office/officeart/2005/8/layout/hierarchy4"/>
    <dgm:cxn modelId="{F00EFC11-3187-4656-A8BA-1938F8C483E2}" type="presParOf" srcId="{50E76EB0-2E11-494F-8900-1B91C3A3158F}" destId="{BA16C950-BB77-4AAF-AA2E-22D8D46E1EA4}" srcOrd="1" destOrd="0" presId="urn:microsoft.com/office/officeart/2005/8/layout/hierarchy4"/>
    <dgm:cxn modelId="{865332C5-4C71-4032-99C3-FF6995249667}" type="presParOf" srcId="{B74154C5-AFFE-498C-8E4C-911D7456AC97}" destId="{694C6A3E-E1B4-4940-ABED-A0BE47161CCE}" srcOrd="1" destOrd="0" presId="urn:microsoft.com/office/officeart/2005/8/layout/hierarchy4"/>
    <dgm:cxn modelId="{1F6868F3-D8DA-47D6-96E3-893E4134782B}" type="presParOf" srcId="{B74154C5-AFFE-498C-8E4C-911D7456AC97}" destId="{22BDFE06-8D1B-4C76-8FF0-2DABD4B35522}" srcOrd="2" destOrd="0" presId="urn:microsoft.com/office/officeart/2005/8/layout/hierarchy4"/>
    <dgm:cxn modelId="{F3D65831-1471-4B3B-AB16-B7C808AFBBA2}" type="presParOf" srcId="{22BDFE06-8D1B-4C76-8FF0-2DABD4B35522}" destId="{576C6983-4618-426C-8177-DEA9FE3AC4EB}" srcOrd="0" destOrd="0" presId="urn:microsoft.com/office/officeart/2005/8/layout/hierarchy4"/>
    <dgm:cxn modelId="{8C33302F-1A8E-482C-90AE-DE945A240262}" type="presParOf" srcId="{22BDFE06-8D1B-4C76-8FF0-2DABD4B35522}" destId="{498D5BED-6816-45E0-A418-8DCFF49902AF}" srcOrd="1" destOrd="0" presId="urn:microsoft.com/office/officeart/2005/8/layout/hierarchy4"/>
    <dgm:cxn modelId="{7BEBAF8E-6FB2-470F-8500-455E43303DC2}" type="presParOf" srcId="{22BDFE06-8D1B-4C76-8FF0-2DABD4B35522}" destId="{508A389B-C0F5-43D4-BD46-7C9F058EB2F7}" srcOrd="2" destOrd="0" presId="urn:microsoft.com/office/officeart/2005/8/layout/hierarchy4"/>
    <dgm:cxn modelId="{74BD8DF4-A8B5-4C8F-9B1C-68F1FB418758}" type="presParOf" srcId="{508A389B-C0F5-43D4-BD46-7C9F058EB2F7}" destId="{2E9427EC-521F-45BD-95BD-C2EA62236516}" srcOrd="0" destOrd="0" presId="urn:microsoft.com/office/officeart/2005/8/layout/hierarchy4"/>
    <dgm:cxn modelId="{B454DD43-46C2-436F-BE71-B56B1D68A904}" type="presParOf" srcId="{2E9427EC-521F-45BD-95BD-C2EA62236516}" destId="{672DFC88-43F4-433B-9B7F-D5CE282279E3}" srcOrd="0" destOrd="0" presId="urn:microsoft.com/office/officeart/2005/8/layout/hierarchy4"/>
    <dgm:cxn modelId="{C9C861DC-2F48-431F-921A-3ABD4D1389E5}" type="presParOf" srcId="{2E9427EC-521F-45BD-95BD-C2EA62236516}" destId="{BCC873B0-A9FE-4F45-AD2E-ED28CA5DFD9A}" srcOrd="1" destOrd="0" presId="urn:microsoft.com/office/officeart/2005/8/layout/hierarchy4"/>
    <dgm:cxn modelId="{075140A7-F8AA-4BD3-B9CF-84B3DBE49700}" type="presParOf" srcId="{2E9427EC-521F-45BD-95BD-C2EA62236516}" destId="{68FB6F70-C047-4E46-9E82-A09946504644}" srcOrd="2" destOrd="0" presId="urn:microsoft.com/office/officeart/2005/8/layout/hierarchy4"/>
    <dgm:cxn modelId="{E8B2D688-E684-4AFA-942E-2DFE0A40A79D}" type="presParOf" srcId="{68FB6F70-C047-4E46-9E82-A09946504644}" destId="{FF422C5A-2F9A-4C9D-854E-BFC785439DEC}" srcOrd="0" destOrd="0" presId="urn:microsoft.com/office/officeart/2005/8/layout/hierarchy4"/>
    <dgm:cxn modelId="{27D8A4BD-EF35-4D66-8E62-F29B24C341D5}" type="presParOf" srcId="{FF422C5A-2F9A-4C9D-854E-BFC785439DEC}" destId="{C586111C-58B6-40AF-8D8A-60EE680572BA}" srcOrd="0" destOrd="0" presId="urn:microsoft.com/office/officeart/2005/8/layout/hierarchy4"/>
    <dgm:cxn modelId="{A4F16CB5-9DAD-409F-8209-460C29E41589}" type="presParOf" srcId="{FF422C5A-2F9A-4C9D-854E-BFC785439DEC}" destId="{A0E0AB26-1DEA-4D08-AD62-8A7E0816A59C}" srcOrd="1" destOrd="0" presId="urn:microsoft.com/office/officeart/2005/8/layout/hierarchy4"/>
    <dgm:cxn modelId="{F2EF2FD9-11B9-4C73-8074-35668D34FC4D}" type="presParOf" srcId="{FF422C5A-2F9A-4C9D-854E-BFC785439DEC}" destId="{FFF447F9-BACE-4B19-B5DF-5D71FE61C4DC}" srcOrd="2" destOrd="0" presId="urn:microsoft.com/office/officeart/2005/8/layout/hierarchy4"/>
    <dgm:cxn modelId="{BB594125-6D10-49E1-B3FD-2D82F84EB205}" type="presParOf" srcId="{FFF447F9-BACE-4B19-B5DF-5D71FE61C4DC}" destId="{5106FDE3-AC3E-4615-8C4F-829EABC2C26C}" srcOrd="0" destOrd="0" presId="urn:microsoft.com/office/officeart/2005/8/layout/hierarchy4"/>
    <dgm:cxn modelId="{BEFD3240-76E9-4097-BEA6-622FA7B1DBAE}" type="presParOf" srcId="{5106FDE3-AC3E-4615-8C4F-829EABC2C26C}" destId="{41590EE3-70B4-4E0E-8D44-18EF1FD97F2E}" srcOrd="0" destOrd="0" presId="urn:microsoft.com/office/officeart/2005/8/layout/hierarchy4"/>
    <dgm:cxn modelId="{2BFDA5AF-1170-4017-8426-827F4A5EFE28}" type="presParOf" srcId="{5106FDE3-AC3E-4615-8C4F-829EABC2C26C}" destId="{58DAA9F4-0E18-4F78-BD4F-92D296477D35}" srcOrd="1" destOrd="0" presId="urn:microsoft.com/office/officeart/2005/8/layout/hierarchy4"/>
    <dgm:cxn modelId="{0F97E11E-840E-49CF-8313-18A7684DD2CF}" type="presParOf" srcId="{5106FDE3-AC3E-4615-8C4F-829EABC2C26C}" destId="{D1A4E4BA-FB74-44DD-88E4-672303AAC4FA}" srcOrd="2" destOrd="0" presId="urn:microsoft.com/office/officeart/2005/8/layout/hierarchy4"/>
    <dgm:cxn modelId="{2573CA35-01DD-47DE-8396-04DAC0C13BCD}" type="presParOf" srcId="{D1A4E4BA-FB74-44DD-88E4-672303AAC4FA}" destId="{E5B57F09-2B59-4711-A8C9-974EF4149D9A}" srcOrd="0" destOrd="0" presId="urn:microsoft.com/office/officeart/2005/8/layout/hierarchy4"/>
    <dgm:cxn modelId="{2CDFEBFF-4265-4BC6-9261-C6447389D70F}" type="presParOf" srcId="{E5B57F09-2B59-4711-A8C9-974EF4149D9A}" destId="{6CE5FDB4-BFBB-4259-A330-B441199BCE24}" srcOrd="0" destOrd="0" presId="urn:microsoft.com/office/officeart/2005/8/layout/hierarchy4"/>
    <dgm:cxn modelId="{A9E9ECFD-31C0-4BA4-9D74-B9D4C492868F}" type="presParOf" srcId="{E5B57F09-2B59-4711-A8C9-974EF4149D9A}" destId="{333F826B-C233-4B5F-A398-764D3F47A1BA}" srcOrd="1" destOrd="0" presId="urn:microsoft.com/office/officeart/2005/8/layout/hierarchy4"/>
    <dgm:cxn modelId="{09BC82DF-01E7-445D-BC4C-81D0CC827E85}" type="presParOf" srcId="{E5B57F09-2B59-4711-A8C9-974EF4149D9A}" destId="{E607D5B5-B0CE-46E0-84C5-F456BAF04EE4}" srcOrd="2" destOrd="0" presId="urn:microsoft.com/office/officeart/2005/8/layout/hierarchy4"/>
    <dgm:cxn modelId="{8E7332CF-F297-45DE-8545-C05D97626396}" type="presParOf" srcId="{E607D5B5-B0CE-46E0-84C5-F456BAF04EE4}" destId="{F267116D-D0B1-4457-ABA0-2D94424C53E8}" srcOrd="0" destOrd="0" presId="urn:microsoft.com/office/officeart/2005/8/layout/hierarchy4"/>
    <dgm:cxn modelId="{F5040E88-9263-4187-9329-211586893F47}" type="presParOf" srcId="{F267116D-D0B1-4457-ABA0-2D94424C53E8}" destId="{89DC61A6-3199-4C88-A8D1-98ADCFDD3274}" srcOrd="0" destOrd="0" presId="urn:microsoft.com/office/officeart/2005/8/layout/hierarchy4"/>
    <dgm:cxn modelId="{6E94D097-F512-40AC-B2DD-E26771904754}" type="presParOf" srcId="{F267116D-D0B1-4457-ABA0-2D94424C53E8}" destId="{911FD772-B984-413E-A468-8F0F3007E9F5}" srcOrd="1" destOrd="0" presId="urn:microsoft.com/office/officeart/2005/8/layout/hierarchy4"/>
    <dgm:cxn modelId="{DD48A6D1-9EE5-4CEA-BF7F-12A132717BEF}" type="presParOf" srcId="{F267116D-D0B1-4457-ABA0-2D94424C53E8}" destId="{C7E808E6-5BB0-42AD-9568-7FA84FFA1273}" srcOrd="2" destOrd="0" presId="urn:microsoft.com/office/officeart/2005/8/layout/hierarchy4"/>
    <dgm:cxn modelId="{56CB6AEC-CDE4-4E02-9937-1EE7BCC4F156}" type="presParOf" srcId="{C7E808E6-5BB0-42AD-9568-7FA84FFA1273}" destId="{6143EFE8-4DC9-41D7-A90D-BEF4DD9D6775}" srcOrd="0" destOrd="0" presId="urn:microsoft.com/office/officeart/2005/8/layout/hierarchy4"/>
    <dgm:cxn modelId="{EE7BF117-2E7F-47A0-A225-4270A0ACBDE4}" type="presParOf" srcId="{6143EFE8-4DC9-41D7-A90D-BEF4DD9D6775}" destId="{B35EEDEE-A63C-4DC0-9860-A34A7BFD903E}" srcOrd="0" destOrd="0" presId="urn:microsoft.com/office/officeart/2005/8/layout/hierarchy4"/>
    <dgm:cxn modelId="{BA754F50-643C-4AF2-BAC5-588D51D16C82}" type="presParOf" srcId="{6143EFE8-4DC9-41D7-A90D-BEF4DD9D6775}" destId="{E387D10E-C6C5-4760-A0E8-A00968C0BABA}" srcOrd="1" destOrd="0" presId="urn:microsoft.com/office/officeart/2005/8/layout/hierarchy4"/>
    <dgm:cxn modelId="{D12A69FA-BBF4-4C49-B835-2F336F9C122F}" type="presParOf" srcId="{6143EFE8-4DC9-41D7-A90D-BEF4DD9D6775}" destId="{2AFD5925-89E6-4CDB-B771-8976E3EAA1E0}" srcOrd="2" destOrd="0" presId="urn:microsoft.com/office/officeart/2005/8/layout/hierarchy4"/>
    <dgm:cxn modelId="{14BE0E98-DDB4-48A4-A9CC-87E70F3374D8}" type="presParOf" srcId="{2AFD5925-89E6-4CDB-B771-8976E3EAA1E0}" destId="{E052B193-C0EE-492D-A4D8-F609A9142A89}" srcOrd="0" destOrd="0" presId="urn:microsoft.com/office/officeart/2005/8/layout/hierarchy4"/>
    <dgm:cxn modelId="{C22AD8F2-3B81-4954-96EC-0F6A2FB2E6D4}" type="presParOf" srcId="{E052B193-C0EE-492D-A4D8-F609A9142A89}" destId="{88014210-1086-4442-92DA-669AEAB25114}" srcOrd="0" destOrd="0" presId="urn:microsoft.com/office/officeart/2005/8/layout/hierarchy4"/>
    <dgm:cxn modelId="{ED67A30B-F36B-4318-8972-30FBE4D7976B}" type="presParOf" srcId="{E052B193-C0EE-492D-A4D8-F609A9142A89}" destId="{7860A170-B55A-45BE-A87D-9B3F5136B630}" srcOrd="1" destOrd="0" presId="urn:microsoft.com/office/officeart/2005/8/layout/hierarchy4"/>
    <dgm:cxn modelId="{B017073A-A579-46EC-907D-D3B524709700}" type="presParOf" srcId="{E052B193-C0EE-492D-A4D8-F609A9142A89}" destId="{8362FE4E-CACE-4674-99AC-A233A4DA2C52}" srcOrd="2" destOrd="0" presId="urn:microsoft.com/office/officeart/2005/8/layout/hierarchy4"/>
    <dgm:cxn modelId="{607F22D3-8ADE-49AA-BA94-F34320F9BD81}" type="presParOf" srcId="{8362FE4E-CACE-4674-99AC-A233A4DA2C52}" destId="{840160DF-DBBC-481C-A157-79E635A3B9C4}" srcOrd="0" destOrd="0" presId="urn:microsoft.com/office/officeart/2005/8/layout/hierarchy4"/>
    <dgm:cxn modelId="{FE593E7B-4E69-4147-BD48-08A02BDA729B}" type="presParOf" srcId="{840160DF-DBBC-481C-A157-79E635A3B9C4}" destId="{5024C7B3-EE12-4411-95EF-FD933CC37083}" srcOrd="0" destOrd="0" presId="urn:microsoft.com/office/officeart/2005/8/layout/hierarchy4"/>
    <dgm:cxn modelId="{C338417E-620A-4550-9451-B6B742CE8599}" type="presParOf" srcId="{840160DF-DBBC-481C-A157-79E635A3B9C4}" destId="{AE6F8549-AC19-45D8-984F-EB69D17F1CBE}" srcOrd="1" destOrd="0" presId="urn:microsoft.com/office/officeart/2005/8/layout/hierarchy4"/>
    <dgm:cxn modelId="{8D148886-2344-4895-8B41-09CAD8381E54}" type="presParOf" srcId="{840160DF-DBBC-481C-A157-79E635A3B9C4}" destId="{3CD4094A-01A6-419B-BDD9-D063FA39BD36}" srcOrd="2" destOrd="0" presId="urn:microsoft.com/office/officeart/2005/8/layout/hierarchy4"/>
    <dgm:cxn modelId="{300B1D1D-5C5F-4D1F-AD5A-BDEF652C1636}" type="presParOf" srcId="{3CD4094A-01A6-419B-BDD9-D063FA39BD36}" destId="{7DCFFC97-5336-433C-A854-7F6BA57B8253}" srcOrd="0" destOrd="0" presId="urn:microsoft.com/office/officeart/2005/8/layout/hierarchy4"/>
    <dgm:cxn modelId="{31E450ED-1198-4855-BBC1-98A8BCFE0B87}" type="presParOf" srcId="{7DCFFC97-5336-433C-A854-7F6BA57B8253}" destId="{7C7E1B03-8455-4A3F-A01E-3BA847FF7D73}" srcOrd="0" destOrd="0" presId="urn:microsoft.com/office/officeart/2005/8/layout/hierarchy4"/>
    <dgm:cxn modelId="{35652D04-24F5-4C1C-AB77-9C9D09827566}" type="presParOf" srcId="{7DCFFC97-5336-433C-A854-7F6BA57B8253}" destId="{0B4E640F-7F64-4838-B289-9386272174EF}" srcOrd="1" destOrd="0" presId="urn:microsoft.com/office/officeart/2005/8/layout/hierarchy4"/>
    <dgm:cxn modelId="{B8CD8068-7EFB-4CC2-A789-3A1D7882C3DB}" type="presParOf" srcId="{7DCFFC97-5336-433C-A854-7F6BA57B8253}" destId="{BF70E850-E42E-444F-B7E0-57DE0B014331}" srcOrd="2" destOrd="0" presId="urn:microsoft.com/office/officeart/2005/8/layout/hierarchy4"/>
    <dgm:cxn modelId="{79108E26-49CD-41CB-87BD-C461E4E7DF9E}" type="presParOf" srcId="{BF70E850-E42E-444F-B7E0-57DE0B014331}" destId="{E9C84629-1B9E-4F9D-BF7B-0B0C19BA659A}" srcOrd="0" destOrd="0" presId="urn:microsoft.com/office/officeart/2005/8/layout/hierarchy4"/>
    <dgm:cxn modelId="{A0186EF4-D9EB-4B2E-84C6-4F0AED7189EA}" type="presParOf" srcId="{E9C84629-1B9E-4F9D-BF7B-0B0C19BA659A}" destId="{0D930089-2293-4DA0-A2AD-C603A34B68F8}" srcOrd="0" destOrd="0" presId="urn:microsoft.com/office/officeart/2005/8/layout/hierarchy4"/>
    <dgm:cxn modelId="{ADF52C3F-4151-4BF6-8A44-70C042A6A38C}" type="presParOf" srcId="{E9C84629-1B9E-4F9D-BF7B-0B0C19BA659A}" destId="{08F7928D-2D7B-4C16-9134-AA58DD9A01E8}" srcOrd="1" destOrd="0" presId="urn:microsoft.com/office/officeart/2005/8/layout/hierarchy4"/>
    <dgm:cxn modelId="{52FC7901-9356-463D-9BE8-75BD3ED1551F}" type="presParOf" srcId="{E9C84629-1B9E-4F9D-BF7B-0B0C19BA659A}" destId="{EF9EEA46-1475-4C8D-A78C-B8B56682D595}" srcOrd="2" destOrd="0" presId="urn:microsoft.com/office/officeart/2005/8/layout/hierarchy4"/>
    <dgm:cxn modelId="{753AEDCB-599C-4114-9019-939816D02077}" type="presParOf" srcId="{EF9EEA46-1475-4C8D-A78C-B8B56682D595}" destId="{779604CB-B318-49AE-BDD3-8E6831CB004F}" srcOrd="0" destOrd="0" presId="urn:microsoft.com/office/officeart/2005/8/layout/hierarchy4"/>
    <dgm:cxn modelId="{636404DA-4C94-499C-9C6A-8605D5E3A240}" type="presParOf" srcId="{779604CB-B318-49AE-BDD3-8E6831CB004F}" destId="{538186FB-B20B-4B74-9FA7-21000508ABB3}" srcOrd="0" destOrd="0" presId="urn:microsoft.com/office/officeart/2005/8/layout/hierarchy4"/>
    <dgm:cxn modelId="{D69AD232-3D3D-484C-91D2-DA36D5C6BE5C}" type="presParOf" srcId="{779604CB-B318-49AE-BDD3-8E6831CB004F}" destId="{3B2CB22B-BA19-4C05-8160-964DD893F26C}" srcOrd="1" destOrd="0" presId="urn:microsoft.com/office/officeart/2005/8/layout/hierarchy4"/>
    <dgm:cxn modelId="{08341A74-DAB2-459A-B0B4-8473FA4C6463}" type="presParOf" srcId="{B74154C5-AFFE-498C-8E4C-911D7456AC97}" destId="{8A94FD29-AE36-4272-B8B7-FF847200D7A2}" srcOrd="3" destOrd="0" presId="urn:microsoft.com/office/officeart/2005/8/layout/hierarchy4"/>
    <dgm:cxn modelId="{AF0858C7-320A-400D-8811-9426E2337D45}" type="presParOf" srcId="{B74154C5-AFFE-498C-8E4C-911D7456AC97}" destId="{AF93020A-9780-4776-85B8-7147747F36CC}" srcOrd="4" destOrd="0" presId="urn:microsoft.com/office/officeart/2005/8/layout/hierarchy4"/>
    <dgm:cxn modelId="{8DABAF9B-324C-4390-BBE0-C80399BD611A}" type="presParOf" srcId="{AF93020A-9780-4776-85B8-7147747F36CC}" destId="{A25BE625-018B-46BA-BE7F-ED875B975F26}" srcOrd="0" destOrd="0" presId="urn:microsoft.com/office/officeart/2005/8/layout/hierarchy4"/>
    <dgm:cxn modelId="{A31F3208-9A27-499E-B4BB-3D8F55CC004C}" type="presParOf" srcId="{AF93020A-9780-4776-85B8-7147747F36CC}" destId="{1A223B6C-87F7-4855-A691-FD4F8FB278AD}" srcOrd="1" destOrd="0" presId="urn:microsoft.com/office/officeart/2005/8/layout/hierarchy4"/>
    <dgm:cxn modelId="{F42EBDB4-67A0-495A-A82F-44DF4362A222}" type="presParOf" srcId="{AF93020A-9780-4776-85B8-7147747F36CC}" destId="{DACF82F6-95A6-4B59-9D37-F46699815612}" srcOrd="2" destOrd="0" presId="urn:microsoft.com/office/officeart/2005/8/layout/hierarchy4"/>
    <dgm:cxn modelId="{249ACB4E-BF2C-4FD3-9BDC-7195255AE939}" type="presParOf" srcId="{DACF82F6-95A6-4B59-9D37-F46699815612}" destId="{72E6673E-523D-4E62-80E5-5062FE589301}" srcOrd="0" destOrd="0" presId="urn:microsoft.com/office/officeart/2005/8/layout/hierarchy4"/>
    <dgm:cxn modelId="{E7CF1BDA-B61C-4FEA-819A-C84F338A9A1B}" type="presParOf" srcId="{72E6673E-523D-4E62-80E5-5062FE589301}" destId="{CB2AF246-A0C3-4F64-A578-D38165C39147}" srcOrd="0" destOrd="0" presId="urn:microsoft.com/office/officeart/2005/8/layout/hierarchy4"/>
    <dgm:cxn modelId="{7AC8B1FD-3CD9-442F-BC06-29F76D37F816}" type="presParOf" srcId="{72E6673E-523D-4E62-80E5-5062FE589301}" destId="{819FC9E5-E3D6-4C1A-9A2E-5E9E87CE7A56}" srcOrd="1" destOrd="0" presId="urn:microsoft.com/office/officeart/2005/8/layout/hierarchy4"/>
    <dgm:cxn modelId="{C8B4C046-7367-4B70-950A-A0626ED7BA1B}" type="presParOf" srcId="{72E6673E-523D-4E62-80E5-5062FE589301}" destId="{F0336813-9E34-44C5-93FA-F6459A965D24}" srcOrd="2" destOrd="0" presId="urn:microsoft.com/office/officeart/2005/8/layout/hierarchy4"/>
    <dgm:cxn modelId="{2B4DCD03-6AC4-476F-9A9E-A2B1B45EACE0}" type="presParOf" srcId="{F0336813-9E34-44C5-93FA-F6459A965D24}" destId="{BC3780EC-6A8B-44DF-B9EE-2DD1146E7F89}" srcOrd="0" destOrd="0" presId="urn:microsoft.com/office/officeart/2005/8/layout/hierarchy4"/>
    <dgm:cxn modelId="{9D2FD693-58BA-4B58-90A5-246784BBD0FF}" type="presParOf" srcId="{BC3780EC-6A8B-44DF-B9EE-2DD1146E7F89}" destId="{02D78884-08A2-47FD-874A-FD0B1E1D6A24}" srcOrd="0" destOrd="0" presId="urn:microsoft.com/office/officeart/2005/8/layout/hierarchy4"/>
    <dgm:cxn modelId="{B4109BC2-C381-42F4-B33A-1F7B651C3D05}" type="presParOf" srcId="{BC3780EC-6A8B-44DF-B9EE-2DD1146E7F89}" destId="{BEA800FD-3FF2-44D3-B095-1DA76A25312A}" srcOrd="1" destOrd="0" presId="urn:microsoft.com/office/officeart/2005/8/layout/hierarchy4"/>
    <dgm:cxn modelId="{A21EB3DA-1491-4B32-A90E-AA92EA9BEE32}" type="presParOf" srcId="{BC3780EC-6A8B-44DF-B9EE-2DD1146E7F89}" destId="{EE518E9E-1373-401A-B06B-B7F8F1BE37AF}" srcOrd="2" destOrd="0" presId="urn:microsoft.com/office/officeart/2005/8/layout/hierarchy4"/>
    <dgm:cxn modelId="{50589E9C-0707-4417-A7CA-D866DF8AD53F}" type="presParOf" srcId="{EE518E9E-1373-401A-B06B-B7F8F1BE37AF}" destId="{4A08C748-3ACE-47B8-ABA4-F56495914AD8}" srcOrd="0" destOrd="0" presId="urn:microsoft.com/office/officeart/2005/8/layout/hierarchy4"/>
    <dgm:cxn modelId="{67EFF613-AB95-4BB7-98A8-2B95352097A0}" type="presParOf" srcId="{4A08C748-3ACE-47B8-ABA4-F56495914AD8}" destId="{59176932-D6D5-4C36-BF7A-69A1297C4BAD}" srcOrd="0" destOrd="0" presId="urn:microsoft.com/office/officeart/2005/8/layout/hierarchy4"/>
    <dgm:cxn modelId="{95B4A6CA-C121-4D61-AFF0-0F68AABF5407}" type="presParOf" srcId="{4A08C748-3ACE-47B8-ABA4-F56495914AD8}" destId="{30B75228-9E45-4192-98FC-463FCFD65011}" srcOrd="1" destOrd="0" presId="urn:microsoft.com/office/officeart/2005/8/layout/hierarchy4"/>
    <dgm:cxn modelId="{E69048A0-8020-4080-9404-3FD3646C8F83}" type="presParOf" srcId="{4A08C748-3ACE-47B8-ABA4-F56495914AD8}" destId="{4E7A1119-403E-4C39-BB54-05ED8132FF0C}" srcOrd="2" destOrd="0" presId="urn:microsoft.com/office/officeart/2005/8/layout/hierarchy4"/>
    <dgm:cxn modelId="{5F760DA0-6EBA-4D13-9375-AC4177FF6855}" type="presParOf" srcId="{4E7A1119-403E-4C39-BB54-05ED8132FF0C}" destId="{F32685DE-10D4-4878-B807-45D477FFEF84}" srcOrd="0" destOrd="0" presId="urn:microsoft.com/office/officeart/2005/8/layout/hierarchy4"/>
    <dgm:cxn modelId="{DEE0778B-F921-430A-BF2C-AF7FE82B237F}" type="presParOf" srcId="{F32685DE-10D4-4878-B807-45D477FFEF84}" destId="{BA61E3A6-0BE5-4066-9F94-BB1BFFF8EBBF}" srcOrd="0" destOrd="0" presId="urn:microsoft.com/office/officeart/2005/8/layout/hierarchy4"/>
    <dgm:cxn modelId="{7315EE9E-FAD9-4C5E-80BA-8D5801CF324E}" type="presParOf" srcId="{F32685DE-10D4-4878-B807-45D477FFEF84}" destId="{E4A82E23-1C0A-4136-A9EF-782A3309B0A1}" srcOrd="1" destOrd="0" presId="urn:microsoft.com/office/officeart/2005/8/layout/hierarchy4"/>
    <dgm:cxn modelId="{DF655A1A-BC6B-4910-83BD-BDD7271A9D73}" type="presParOf" srcId="{F32685DE-10D4-4878-B807-45D477FFEF84}" destId="{12969847-F565-4B2C-9631-4E5EF759A09C}" srcOrd="2" destOrd="0" presId="urn:microsoft.com/office/officeart/2005/8/layout/hierarchy4"/>
    <dgm:cxn modelId="{93D316DE-FFFA-42FB-BEA2-834A61A9C581}" type="presParOf" srcId="{12969847-F565-4B2C-9631-4E5EF759A09C}" destId="{52B80F8A-F071-46D8-883B-7E22B84F7B82}" srcOrd="0" destOrd="0" presId="urn:microsoft.com/office/officeart/2005/8/layout/hierarchy4"/>
    <dgm:cxn modelId="{F3441950-5775-4297-AF78-6FD5770670BF}" type="presParOf" srcId="{52B80F8A-F071-46D8-883B-7E22B84F7B82}" destId="{8C5A4ABB-F609-4CF2-8CFC-5593BE697C3C}" srcOrd="0" destOrd="0" presId="urn:microsoft.com/office/officeart/2005/8/layout/hierarchy4"/>
    <dgm:cxn modelId="{E3924F86-14F4-4BF7-8D90-52BB626DBE83}" type="presParOf" srcId="{52B80F8A-F071-46D8-883B-7E22B84F7B82}" destId="{628ECAEA-B4E2-4B8B-803B-B806DDFF1BEA}" srcOrd="1" destOrd="0" presId="urn:microsoft.com/office/officeart/2005/8/layout/hierarchy4"/>
    <dgm:cxn modelId="{1D409BEE-46CE-4A8F-851B-2275775D9421}" type="presParOf" srcId="{52B80F8A-F071-46D8-883B-7E22B84F7B82}" destId="{363B422D-50FA-4623-87DE-F2646C7B8FA8}" srcOrd="2" destOrd="0" presId="urn:microsoft.com/office/officeart/2005/8/layout/hierarchy4"/>
    <dgm:cxn modelId="{9E0B4B85-A994-4523-8D84-74B0A3D3A044}" type="presParOf" srcId="{363B422D-50FA-4623-87DE-F2646C7B8FA8}" destId="{C6A45010-9352-4A1A-8B01-AEC7EFC8D6CE}" srcOrd="0" destOrd="0" presId="urn:microsoft.com/office/officeart/2005/8/layout/hierarchy4"/>
    <dgm:cxn modelId="{9843DC73-A835-4D52-B556-4CAD75562B5A}" type="presParOf" srcId="{C6A45010-9352-4A1A-8B01-AEC7EFC8D6CE}" destId="{5CA92D6E-6985-440B-92AD-5A876699A5A4}" srcOrd="0" destOrd="0" presId="urn:microsoft.com/office/officeart/2005/8/layout/hierarchy4"/>
    <dgm:cxn modelId="{13EF68A8-2D9E-4A96-B646-967BF4A5A655}" type="presParOf" srcId="{C6A45010-9352-4A1A-8B01-AEC7EFC8D6CE}" destId="{430C4A06-58D1-4B14-BBC2-188501595898}" srcOrd="1" destOrd="0" presId="urn:microsoft.com/office/officeart/2005/8/layout/hierarchy4"/>
    <dgm:cxn modelId="{6EB765AA-871D-4176-8660-6A5E33E50665}" type="presParOf" srcId="{C6A45010-9352-4A1A-8B01-AEC7EFC8D6CE}" destId="{DC7AF065-3F82-4CA6-A7AA-3C6E8866FA3D}" srcOrd="2" destOrd="0" presId="urn:microsoft.com/office/officeart/2005/8/layout/hierarchy4"/>
    <dgm:cxn modelId="{7A4D54DA-4AF1-432D-81D0-E8A45CC165B6}" type="presParOf" srcId="{DC7AF065-3F82-4CA6-A7AA-3C6E8866FA3D}" destId="{DAF21887-616D-4C81-A046-DD5971F24499}" srcOrd="0" destOrd="0" presId="urn:microsoft.com/office/officeart/2005/8/layout/hierarchy4"/>
    <dgm:cxn modelId="{22DD6A13-D127-4B9F-9A1E-D445B2CFD4EC}" type="presParOf" srcId="{DAF21887-616D-4C81-A046-DD5971F24499}" destId="{87969A2D-5692-4CC9-884E-666C5AEEEFF4}" srcOrd="0" destOrd="0" presId="urn:microsoft.com/office/officeart/2005/8/layout/hierarchy4"/>
    <dgm:cxn modelId="{0355BC9E-C58C-4ED1-AADB-1FEAC916C171}" type="presParOf" srcId="{DAF21887-616D-4C81-A046-DD5971F24499}" destId="{4CCA00F0-E357-4FDF-B8CC-73B900C54AC1}" srcOrd="1" destOrd="0" presId="urn:microsoft.com/office/officeart/2005/8/layout/hierarchy4"/>
    <dgm:cxn modelId="{549B1663-2861-4BC5-8B39-38125BB27DD8}" type="presParOf" srcId="{DAF21887-616D-4C81-A046-DD5971F24499}" destId="{DBD3C1EC-25E2-41EF-9251-9E92768EE040}" srcOrd="2" destOrd="0" presId="urn:microsoft.com/office/officeart/2005/8/layout/hierarchy4"/>
    <dgm:cxn modelId="{8589B9AE-2500-4DD0-8D76-22BA0B5C3C2D}" type="presParOf" srcId="{DBD3C1EC-25E2-41EF-9251-9E92768EE040}" destId="{77F6A10A-C549-411E-BF18-6DFA6F2D2B62}" srcOrd="0" destOrd="0" presId="urn:microsoft.com/office/officeart/2005/8/layout/hierarchy4"/>
    <dgm:cxn modelId="{35FD5513-18C3-4962-9020-A001FDFB8345}" type="presParOf" srcId="{77F6A10A-C549-411E-BF18-6DFA6F2D2B62}" destId="{1AD84C0F-8AFE-43C0-9868-CF819B520AFB}" srcOrd="0" destOrd="0" presId="urn:microsoft.com/office/officeart/2005/8/layout/hierarchy4"/>
    <dgm:cxn modelId="{C2B0BA62-C42F-423B-9CC8-19CE9907BE09}" type="presParOf" srcId="{77F6A10A-C549-411E-BF18-6DFA6F2D2B62}" destId="{62F81B39-8FF9-45A2-BD87-46364FA265E0}" srcOrd="1" destOrd="0" presId="urn:microsoft.com/office/officeart/2005/8/layout/hierarchy4"/>
    <dgm:cxn modelId="{84F62FFC-D7A9-4F16-9246-EC75E08183FC}" type="presParOf" srcId="{77F6A10A-C549-411E-BF18-6DFA6F2D2B62}" destId="{A13F99D9-5C82-4C63-BE17-8B720467D0CF}" srcOrd="2" destOrd="0" presId="urn:microsoft.com/office/officeart/2005/8/layout/hierarchy4"/>
    <dgm:cxn modelId="{AED1F9B7-FA4D-4CCB-BBE9-B46D2C117BDA}" type="presParOf" srcId="{A13F99D9-5C82-4C63-BE17-8B720467D0CF}" destId="{35FC682C-8269-42A8-AA46-B784154E14EF}" srcOrd="0" destOrd="0" presId="urn:microsoft.com/office/officeart/2005/8/layout/hierarchy4"/>
    <dgm:cxn modelId="{EA943D4E-2BCA-4E54-8166-30DAC762C76C}" type="presParOf" srcId="{35FC682C-8269-42A8-AA46-B784154E14EF}" destId="{D9DB4073-BDFF-4C59-8442-57C4C416C439}" srcOrd="0" destOrd="0" presId="urn:microsoft.com/office/officeart/2005/8/layout/hierarchy4"/>
    <dgm:cxn modelId="{7D572817-BD4D-4DD4-94BC-32A882E955E9}" type="presParOf" srcId="{35FC682C-8269-42A8-AA46-B784154E14EF}" destId="{DA74319B-C7C6-4D38-8C6D-EE03134CDA0D}" srcOrd="1" destOrd="0" presId="urn:microsoft.com/office/officeart/2005/8/layout/hierarchy4"/>
    <dgm:cxn modelId="{CC26D381-5412-41CE-ACE3-F20C35C09141}" type="presParOf" srcId="{35FC682C-8269-42A8-AA46-B784154E14EF}" destId="{9B5AEEC2-1E3F-4BA1-BB22-3182931027B6}" srcOrd="2" destOrd="0" presId="urn:microsoft.com/office/officeart/2005/8/layout/hierarchy4"/>
    <dgm:cxn modelId="{1F69A7FD-C69B-4EB6-BE11-5197B90477C9}" type="presParOf" srcId="{9B5AEEC2-1E3F-4BA1-BB22-3182931027B6}" destId="{5E776F1A-585D-42B7-B4E8-B8203EF97C57}" srcOrd="0" destOrd="0" presId="urn:microsoft.com/office/officeart/2005/8/layout/hierarchy4"/>
    <dgm:cxn modelId="{DC9C73C0-5E01-419B-9333-3AFCC491801A}" type="presParOf" srcId="{5E776F1A-585D-42B7-B4E8-B8203EF97C57}" destId="{7875EF03-4483-4118-9FF3-1ED10A0A5A9F}" srcOrd="0" destOrd="0" presId="urn:microsoft.com/office/officeart/2005/8/layout/hierarchy4"/>
    <dgm:cxn modelId="{ECC10D61-088F-4900-9C20-CCF58A5D6E2E}" type="presParOf" srcId="{5E776F1A-585D-42B7-B4E8-B8203EF97C57}" destId="{79512F85-F110-4785-9B13-4C99BAB29EA8}" srcOrd="1" destOrd="0" presId="urn:microsoft.com/office/officeart/2005/8/layout/hierarchy4"/>
    <dgm:cxn modelId="{B963EECE-FAD6-4AA5-874E-3F6CEE50B8E9}" type="presParOf" srcId="{5E776F1A-585D-42B7-B4E8-B8203EF97C57}" destId="{30F6C6BC-162D-4417-8945-848A158EEDE4}" srcOrd="2" destOrd="0" presId="urn:microsoft.com/office/officeart/2005/8/layout/hierarchy4"/>
    <dgm:cxn modelId="{EF995B59-5300-444F-A1BD-82C280E27AF0}" type="presParOf" srcId="{30F6C6BC-162D-4417-8945-848A158EEDE4}" destId="{7531824F-6DBD-48D2-AAEA-4E254070D082}" srcOrd="0" destOrd="0" presId="urn:microsoft.com/office/officeart/2005/8/layout/hierarchy4"/>
    <dgm:cxn modelId="{408EE4F9-4C8D-40F0-915B-27F07B0F08B8}" type="presParOf" srcId="{7531824F-6DBD-48D2-AAEA-4E254070D082}" destId="{DC6C973C-C6D3-4FB9-AF43-35160F043C23}" srcOrd="0" destOrd="0" presId="urn:microsoft.com/office/officeart/2005/8/layout/hierarchy4"/>
    <dgm:cxn modelId="{50BD2F0C-B8DC-4A0B-8C63-B366112F9FAA}" type="presParOf" srcId="{7531824F-6DBD-48D2-AAEA-4E254070D082}" destId="{012C0203-F202-4A2E-B6F7-B9AF67CB43A3}" srcOrd="1" destOrd="0" presId="urn:microsoft.com/office/officeart/2005/8/layout/hierarchy4"/>
    <dgm:cxn modelId="{3A6648F4-42D0-4810-B900-A5670FAC645E}" type="presParOf" srcId="{B74154C5-AFFE-498C-8E4C-911D7456AC97}" destId="{DF99D3E9-B7CE-4F56-A161-7C0465341531}" srcOrd="5" destOrd="0" presId="urn:microsoft.com/office/officeart/2005/8/layout/hierarchy4"/>
    <dgm:cxn modelId="{C322220B-5B47-47F5-94A6-68295F215CBE}" type="presParOf" srcId="{B74154C5-AFFE-498C-8E4C-911D7456AC97}" destId="{CFBC63A5-42B0-460D-9C89-B64E9E9E2922}" srcOrd="6" destOrd="0" presId="urn:microsoft.com/office/officeart/2005/8/layout/hierarchy4"/>
    <dgm:cxn modelId="{F1328184-2B4B-47BD-9CEE-CD0BF37A0ECD}" type="presParOf" srcId="{CFBC63A5-42B0-460D-9C89-B64E9E9E2922}" destId="{9E5D5161-23D7-41B4-A187-BE6D7C6483D0}" srcOrd="0" destOrd="0" presId="urn:microsoft.com/office/officeart/2005/8/layout/hierarchy4"/>
    <dgm:cxn modelId="{080FE1EB-77BD-4769-8ECE-1F5246AE2886}" type="presParOf" srcId="{CFBC63A5-42B0-460D-9C89-B64E9E9E2922}" destId="{8BC6FDF3-3E6D-414C-B5BC-6C5B61465391}" srcOrd="1" destOrd="0" presId="urn:microsoft.com/office/officeart/2005/8/layout/hierarchy4"/>
    <dgm:cxn modelId="{7EAC74C7-D53B-4A9A-9E90-CD11677E1198}" type="presParOf" srcId="{CFBC63A5-42B0-460D-9C89-B64E9E9E2922}" destId="{CEF18E39-1C73-42B9-BDF1-5DD3EC85EA0D}" srcOrd="2" destOrd="0" presId="urn:microsoft.com/office/officeart/2005/8/layout/hierarchy4"/>
    <dgm:cxn modelId="{6E608C0A-484D-45F2-9E86-CE06993CCA2E}" type="presParOf" srcId="{CEF18E39-1C73-42B9-BDF1-5DD3EC85EA0D}" destId="{D6936C6D-17F5-4369-B1C3-901E9E722DCF}" srcOrd="0" destOrd="0" presId="urn:microsoft.com/office/officeart/2005/8/layout/hierarchy4"/>
    <dgm:cxn modelId="{101C7FFD-A636-48EA-AD66-39E20ADD103A}" type="presParOf" srcId="{D6936C6D-17F5-4369-B1C3-901E9E722DCF}" destId="{2965B01E-C0DE-4302-ADA0-732BD580C7B1}" srcOrd="0" destOrd="0" presId="urn:microsoft.com/office/officeart/2005/8/layout/hierarchy4"/>
    <dgm:cxn modelId="{2A3F60DC-A1C9-471C-A1AA-F12E2D11DC8C}" type="presParOf" srcId="{D6936C6D-17F5-4369-B1C3-901E9E722DCF}" destId="{DC8AC8CB-3F6F-4460-AB01-5CBE0F14A486}" srcOrd="1" destOrd="0" presId="urn:microsoft.com/office/officeart/2005/8/layout/hierarchy4"/>
    <dgm:cxn modelId="{94AC3B37-4408-41B8-B77F-24824BF02374}" type="presParOf" srcId="{D6936C6D-17F5-4369-B1C3-901E9E722DCF}" destId="{73994466-6310-40D7-8792-BD7FD56E6AF4}" srcOrd="2" destOrd="0" presId="urn:microsoft.com/office/officeart/2005/8/layout/hierarchy4"/>
    <dgm:cxn modelId="{5B59DCA7-2F49-45B0-AE8E-5FBB6D6D632A}" type="presParOf" srcId="{73994466-6310-40D7-8792-BD7FD56E6AF4}" destId="{3EAD5394-E4AB-45B2-BE09-F998533ECF40}" srcOrd="0" destOrd="0" presId="urn:microsoft.com/office/officeart/2005/8/layout/hierarchy4"/>
    <dgm:cxn modelId="{042ADCEA-0664-496C-8C21-262366FC582C}" type="presParOf" srcId="{3EAD5394-E4AB-45B2-BE09-F998533ECF40}" destId="{A7AF9B85-BF68-40A8-954B-A40EDB5CAF9F}" srcOrd="0" destOrd="0" presId="urn:microsoft.com/office/officeart/2005/8/layout/hierarchy4"/>
    <dgm:cxn modelId="{77316CA9-92D3-4DE6-8161-1913737AD928}" type="presParOf" srcId="{3EAD5394-E4AB-45B2-BE09-F998533ECF40}" destId="{C764A47D-7314-411D-8EF1-5B8F29829B1A}" srcOrd="1" destOrd="0" presId="urn:microsoft.com/office/officeart/2005/8/layout/hierarchy4"/>
    <dgm:cxn modelId="{083FA4E9-A099-4286-9D50-0F0625CC5FF1}" type="presParOf" srcId="{3EAD5394-E4AB-45B2-BE09-F998533ECF40}" destId="{D5C7FEFF-BE20-4D98-A72C-52B1B8B3F4F7}" srcOrd="2" destOrd="0" presId="urn:microsoft.com/office/officeart/2005/8/layout/hierarchy4"/>
    <dgm:cxn modelId="{37A35004-73C3-44B7-9C6A-172753A14AB6}" type="presParOf" srcId="{D5C7FEFF-BE20-4D98-A72C-52B1B8B3F4F7}" destId="{CA81CD2D-7A1B-4CCA-952B-6AE89CE8AAB7}" srcOrd="0" destOrd="0" presId="urn:microsoft.com/office/officeart/2005/8/layout/hierarchy4"/>
    <dgm:cxn modelId="{127DDFCA-C885-4C1F-B536-64F0FFF8D633}" type="presParOf" srcId="{CA81CD2D-7A1B-4CCA-952B-6AE89CE8AAB7}" destId="{EFF40216-5B58-45C6-B485-1C9C4561DF2F}" srcOrd="0" destOrd="0" presId="urn:microsoft.com/office/officeart/2005/8/layout/hierarchy4"/>
    <dgm:cxn modelId="{EB5E9673-4E0E-4D99-B75E-A223CD265538}" type="presParOf" srcId="{CA81CD2D-7A1B-4CCA-952B-6AE89CE8AAB7}" destId="{82BA7D97-E2A8-4C59-838B-E0906E156677}" srcOrd="1" destOrd="0" presId="urn:microsoft.com/office/officeart/2005/8/layout/hierarchy4"/>
    <dgm:cxn modelId="{17E4AA7A-8FAF-4C9B-A553-738B6158D05F}" type="presParOf" srcId="{CA81CD2D-7A1B-4CCA-952B-6AE89CE8AAB7}" destId="{F73E662C-F722-4B4F-9DF8-BE21B2C2C700}" srcOrd="2" destOrd="0" presId="urn:microsoft.com/office/officeart/2005/8/layout/hierarchy4"/>
    <dgm:cxn modelId="{A8F3B2A6-7B83-4C2E-9930-409BFCF8EDA2}" type="presParOf" srcId="{F73E662C-F722-4B4F-9DF8-BE21B2C2C700}" destId="{566AACE7-A2F1-4E7A-BECC-43348B95352C}" srcOrd="0" destOrd="0" presId="urn:microsoft.com/office/officeart/2005/8/layout/hierarchy4"/>
    <dgm:cxn modelId="{7379E53C-4D32-44A1-9936-88F641820989}" type="presParOf" srcId="{566AACE7-A2F1-4E7A-BECC-43348B95352C}" destId="{7653A429-0E18-4BE3-A07C-F1A5A9D672E3}" srcOrd="0" destOrd="0" presId="urn:microsoft.com/office/officeart/2005/8/layout/hierarchy4"/>
    <dgm:cxn modelId="{C5016C8A-C7B7-4EBD-B490-B282C0805983}" type="presParOf" srcId="{566AACE7-A2F1-4E7A-BECC-43348B95352C}" destId="{BED59DE9-3C29-48CB-8A25-B7F991619843}" srcOrd="1" destOrd="0" presId="urn:microsoft.com/office/officeart/2005/8/layout/hierarchy4"/>
    <dgm:cxn modelId="{2916A2D5-1743-40E8-8A98-41526476525D}" type="presParOf" srcId="{566AACE7-A2F1-4E7A-BECC-43348B95352C}" destId="{3A3A01C6-B3AA-4C89-92D4-EA308C8E23E1}" srcOrd="2" destOrd="0" presId="urn:microsoft.com/office/officeart/2005/8/layout/hierarchy4"/>
    <dgm:cxn modelId="{760AC688-63F0-4A72-B866-45AD6D6EAAE4}" type="presParOf" srcId="{3A3A01C6-B3AA-4C89-92D4-EA308C8E23E1}" destId="{B8B89817-F07F-4DA9-AEBF-C4EDAD3E897E}" srcOrd="0" destOrd="0" presId="urn:microsoft.com/office/officeart/2005/8/layout/hierarchy4"/>
    <dgm:cxn modelId="{5D842FF5-9049-489D-882F-C5E3521EC528}" type="presParOf" srcId="{B8B89817-F07F-4DA9-AEBF-C4EDAD3E897E}" destId="{35DF38A4-C109-469A-81F6-242705CF6432}" srcOrd="0" destOrd="0" presId="urn:microsoft.com/office/officeart/2005/8/layout/hierarchy4"/>
    <dgm:cxn modelId="{164EEF3D-7587-4983-B8C9-9291E238ABFB}" type="presParOf" srcId="{B8B89817-F07F-4DA9-AEBF-C4EDAD3E897E}" destId="{316284DC-AD60-4799-9C6D-BBAE00D72CFA}" srcOrd="1" destOrd="0" presId="urn:microsoft.com/office/officeart/2005/8/layout/hierarchy4"/>
    <dgm:cxn modelId="{23B14224-40E5-48DB-8E94-DF767198DAAD}" type="presParOf" srcId="{B8B89817-F07F-4DA9-AEBF-C4EDAD3E897E}" destId="{FF9D5968-2625-4FA7-B798-123DE0850F01}" srcOrd="2" destOrd="0" presId="urn:microsoft.com/office/officeart/2005/8/layout/hierarchy4"/>
    <dgm:cxn modelId="{B17E5F4D-4E2E-48D2-A57E-B8C1F754F144}" type="presParOf" srcId="{FF9D5968-2625-4FA7-B798-123DE0850F01}" destId="{0ACE6D06-B44A-4123-806C-A6DF04AE4987}" srcOrd="0" destOrd="0" presId="urn:microsoft.com/office/officeart/2005/8/layout/hierarchy4"/>
    <dgm:cxn modelId="{8F4F4B51-D4FC-4054-86B1-1949A9A8625F}" type="presParOf" srcId="{0ACE6D06-B44A-4123-806C-A6DF04AE4987}" destId="{72D34432-C31A-4895-8C4B-497C4DC5EA4F}" srcOrd="0" destOrd="0" presId="urn:microsoft.com/office/officeart/2005/8/layout/hierarchy4"/>
    <dgm:cxn modelId="{F79D2BC7-0665-4ABD-90D0-1EB4A4FC5195}" type="presParOf" srcId="{0ACE6D06-B44A-4123-806C-A6DF04AE4987}" destId="{2C5345C5-0E7B-4D3C-A101-6429FC0E9741}" srcOrd="1" destOrd="0" presId="urn:microsoft.com/office/officeart/2005/8/layout/hierarchy4"/>
    <dgm:cxn modelId="{7AC487A9-3F12-4D78-9EE7-B5D20C70A6BA}" type="presParOf" srcId="{0ACE6D06-B44A-4123-806C-A6DF04AE4987}" destId="{68423DB6-6E38-46B7-BEBB-F85082740DD1}" srcOrd="2" destOrd="0" presId="urn:microsoft.com/office/officeart/2005/8/layout/hierarchy4"/>
    <dgm:cxn modelId="{5D0BCD13-5EB5-46DA-9758-1CEAE772AEC5}" type="presParOf" srcId="{68423DB6-6E38-46B7-BEBB-F85082740DD1}" destId="{D112905B-82D3-471E-9A3E-1549B037C4F2}" srcOrd="0" destOrd="0" presId="urn:microsoft.com/office/officeart/2005/8/layout/hierarchy4"/>
    <dgm:cxn modelId="{72C387D8-FFD6-43E7-91BF-7D699D2AFB21}" type="presParOf" srcId="{D112905B-82D3-471E-9A3E-1549B037C4F2}" destId="{045D0221-8BD3-4C96-BFC2-9785CD8963A7}" srcOrd="0" destOrd="0" presId="urn:microsoft.com/office/officeart/2005/8/layout/hierarchy4"/>
    <dgm:cxn modelId="{542B24BC-8CD9-4544-A53A-1B3092A7C17F}" type="presParOf" srcId="{D112905B-82D3-471E-9A3E-1549B037C4F2}" destId="{C2B6CCBE-8317-4CBE-94F3-0BEA51CE3148}" srcOrd="1" destOrd="0" presId="urn:microsoft.com/office/officeart/2005/8/layout/hierarchy4"/>
    <dgm:cxn modelId="{E81EF4B9-6960-4491-809E-71F5ED66D9C4}" type="presParOf" srcId="{D112905B-82D3-471E-9A3E-1549B037C4F2}" destId="{3A81494E-8DFD-4756-BD90-23F975BC0B49}" srcOrd="2" destOrd="0" presId="urn:microsoft.com/office/officeart/2005/8/layout/hierarchy4"/>
    <dgm:cxn modelId="{B5E84252-0B29-4373-AA72-98DD8E941E3C}" type="presParOf" srcId="{3A81494E-8DFD-4756-BD90-23F975BC0B49}" destId="{7EEFA233-EBB6-46EA-9330-F9303C457E7C}" srcOrd="0" destOrd="0" presId="urn:microsoft.com/office/officeart/2005/8/layout/hierarchy4"/>
    <dgm:cxn modelId="{8C8072E8-6884-4479-9BC0-8B40687C926D}" type="presParOf" srcId="{7EEFA233-EBB6-46EA-9330-F9303C457E7C}" destId="{B32920AD-CA25-4F00-99B3-FE0C85B281E2}" srcOrd="0" destOrd="0" presId="urn:microsoft.com/office/officeart/2005/8/layout/hierarchy4"/>
    <dgm:cxn modelId="{4524954F-2A3D-4A6A-B17E-C642B2D467CA}" type="presParOf" srcId="{7EEFA233-EBB6-46EA-9330-F9303C457E7C}" destId="{A2269731-D1D4-4F55-B42E-7EDBC782B1ED}" srcOrd="1" destOrd="0" presId="urn:microsoft.com/office/officeart/2005/8/layout/hierarchy4"/>
    <dgm:cxn modelId="{557889F9-1414-4B8E-BCC7-341579ED8EA7}" type="presParOf" srcId="{7EEFA233-EBB6-46EA-9330-F9303C457E7C}" destId="{A7E07104-8E5C-4FAA-AF8B-3D53E5D8C2C9}" srcOrd="2" destOrd="0" presId="urn:microsoft.com/office/officeart/2005/8/layout/hierarchy4"/>
    <dgm:cxn modelId="{FF46489B-DBA2-4F69-9EA3-EAF462725B1D}" type="presParOf" srcId="{A7E07104-8E5C-4FAA-AF8B-3D53E5D8C2C9}" destId="{29E888FB-5F29-45BE-8EEA-EF16D9CECBF6}" srcOrd="0" destOrd="0" presId="urn:microsoft.com/office/officeart/2005/8/layout/hierarchy4"/>
    <dgm:cxn modelId="{A7963163-D85A-4586-AA0C-0F37E69A0553}" type="presParOf" srcId="{29E888FB-5F29-45BE-8EEA-EF16D9CECBF6}" destId="{1DC44EE5-BB20-4855-9487-686EF587A66B}" srcOrd="0" destOrd="0" presId="urn:microsoft.com/office/officeart/2005/8/layout/hierarchy4"/>
    <dgm:cxn modelId="{E4A752D8-AFB5-405F-802C-C05C0183BE2F}" type="presParOf" srcId="{29E888FB-5F29-45BE-8EEA-EF16D9CECBF6}" destId="{B14361D0-D6BB-485C-AD04-90AEF54E6982}" srcOrd="1" destOrd="0" presId="urn:microsoft.com/office/officeart/2005/8/layout/hierarchy4"/>
    <dgm:cxn modelId="{7F9292D0-5D65-4B14-A421-ED5C770B9BD3}" type="presParOf" srcId="{29E888FB-5F29-45BE-8EEA-EF16D9CECBF6}" destId="{EA21BA38-2642-46A6-922F-8F532E0C91AF}" srcOrd="2" destOrd="0" presId="urn:microsoft.com/office/officeart/2005/8/layout/hierarchy4"/>
    <dgm:cxn modelId="{0E644B01-C2CA-407B-9FF9-F968EA44A4E2}" type="presParOf" srcId="{EA21BA38-2642-46A6-922F-8F532E0C91AF}" destId="{886A44ED-F509-4CBF-82CF-820D4B8BDDDF}" srcOrd="0" destOrd="0" presId="urn:microsoft.com/office/officeart/2005/8/layout/hierarchy4"/>
    <dgm:cxn modelId="{4AD259E1-1E78-4730-B698-9FFDCB214940}" type="presParOf" srcId="{886A44ED-F509-4CBF-82CF-820D4B8BDDDF}" destId="{628AF6C3-31B6-4D83-8E6E-4C6B426E9132}" srcOrd="0" destOrd="0" presId="urn:microsoft.com/office/officeart/2005/8/layout/hierarchy4"/>
    <dgm:cxn modelId="{90E71479-CFBB-47E2-91C1-1C321813D2CA}" type="presParOf" srcId="{886A44ED-F509-4CBF-82CF-820D4B8BDDDF}" destId="{01ADBB26-DB25-490F-95ED-02E57A7462DC}" srcOrd="1" destOrd="0" presId="urn:microsoft.com/office/officeart/2005/8/layout/hierarchy4"/>
    <dgm:cxn modelId="{2566B1B0-CFDB-4174-ACF2-12F4E2BFFFAC}" type="presParOf" srcId="{886A44ED-F509-4CBF-82CF-820D4B8BDDDF}" destId="{13864044-C497-4434-B9C8-2E54D1DDB670}" srcOrd="2" destOrd="0" presId="urn:microsoft.com/office/officeart/2005/8/layout/hierarchy4"/>
    <dgm:cxn modelId="{1C36AFE8-5B4B-4D24-BFEC-08BD924F9DF3}" type="presParOf" srcId="{13864044-C497-4434-B9C8-2E54D1DDB670}" destId="{191DAE87-52A6-4A61-B227-5139B89570AA}" srcOrd="0" destOrd="0" presId="urn:microsoft.com/office/officeart/2005/8/layout/hierarchy4"/>
    <dgm:cxn modelId="{B23F235F-DC66-4B97-83AA-D8745A3DFFE8}" type="presParOf" srcId="{191DAE87-52A6-4A61-B227-5139B89570AA}" destId="{00FB6936-01F5-4D69-AF36-37F715DAE13B}" srcOrd="0" destOrd="0" presId="urn:microsoft.com/office/officeart/2005/8/layout/hierarchy4"/>
    <dgm:cxn modelId="{7EA65530-B929-4E95-8820-A149BA424518}" type="presParOf" srcId="{191DAE87-52A6-4A61-B227-5139B89570AA}" destId="{E6B0196E-A8A4-43A5-93D1-2F78D5FBB03E}" srcOrd="1" destOrd="0" presId="urn:microsoft.com/office/officeart/2005/8/layout/hierarchy4"/>
    <dgm:cxn modelId="{24BF193A-2B68-43D2-B61E-526F27EA7B7C}" type="presParOf" srcId="{B74154C5-AFFE-498C-8E4C-911D7456AC97}" destId="{62C0B193-30A4-4691-AF46-D5B94E7FC561}" srcOrd="7" destOrd="0" presId="urn:microsoft.com/office/officeart/2005/8/layout/hierarchy4"/>
    <dgm:cxn modelId="{6C6C1D8A-09CA-413B-8718-B2B5A44C1675}" type="presParOf" srcId="{B74154C5-AFFE-498C-8E4C-911D7456AC97}" destId="{E8090E1D-4DD8-46E0-BA1E-C3890CF14D47}" srcOrd="8" destOrd="0" presId="urn:microsoft.com/office/officeart/2005/8/layout/hierarchy4"/>
    <dgm:cxn modelId="{DC57B545-81C4-4C0F-A3F2-AAA8B1015C52}" type="presParOf" srcId="{E8090E1D-4DD8-46E0-BA1E-C3890CF14D47}" destId="{F8905714-088D-483C-AC16-D43BF2F0BF16}" srcOrd="0" destOrd="0" presId="urn:microsoft.com/office/officeart/2005/8/layout/hierarchy4"/>
    <dgm:cxn modelId="{ACA8A6B2-22C4-4934-94F2-D8F3DBCF14F9}" type="presParOf" srcId="{E8090E1D-4DD8-46E0-BA1E-C3890CF14D47}" destId="{8825E9BC-9772-4579-B80A-08C02E6F5841}" srcOrd="1" destOrd="0" presId="urn:microsoft.com/office/officeart/2005/8/layout/hierarchy4"/>
    <dgm:cxn modelId="{2B1F6E33-EAEE-4D80-9E21-D99E014938E7}" type="presParOf" srcId="{E8090E1D-4DD8-46E0-BA1E-C3890CF14D47}" destId="{4101F8DA-93D9-46DF-B37A-B90529D7C907}" srcOrd="2" destOrd="0" presId="urn:microsoft.com/office/officeart/2005/8/layout/hierarchy4"/>
    <dgm:cxn modelId="{D91E84A7-F6BB-4027-B90A-DE8F5B58C283}" type="presParOf" srcId="{4101F8DA-93D9-46DF-B37A-B90529D7C907}" destId="{95872D8F-BB28-4072-9DAD-3FCDEEA4A51B}" srcOrd="0" destOrd="0" presId="urn:microsoft.com/office/officeart/2005/8/layout/hierarchy4"/>
    <dgm:cxn modelId="{BF88E8AF-7966-44EB-BEE3-56F711C93C46}" type="presParOf" srcId="{95872D8F-BB28-4072-9DAD-3FCDEEA4A51B}" destId="{24CEF574-2765-4D7C-A195-C900E925FBE6}" srcOrd="0" destOrd="0" presId="urn:microsoft.com/office/officeart/2005/8/layout/hierarchy4"/>
    <dgm:cxn modelId="{0F4690B2-9E8D-4687-89B3-22E9665D297A}" type="presParOf" srcId="{95872D8F-BB28-4072-9DAD-3FCDEEA4A51B}" destId="{9ED7436C-1536-41D8-A0EE-0E39E8864FDD}" srcOrd="1" destOrd="0" presId="urn:microsoft.com/office/officeart/2005/8/layout/hierarchy4"/>
    <dgm:cxn modelId="{9E5FB8CD-10D6-4DB2-A363-33C14F080830}" type="presParOf" srcId="{95872D8F-BB28-4072-9DAD-3FCDEEA4A51B}" destId="{4139EE0B-9D40-4076-B516-60260BCFF8F9}" srcOrd="2" destOrd="0" presId="urn:microsoft.com/office/officeart/2005/8/layout/hierarchy4"/>
    <dgm:cxn modelId="{196439A5-B192-423A-BE29-FF874EFAC292}" type="presParOf" srcId="{4139EE0B-9D40-4076-B516-60260BCFF8F9}" destId="{22447473-48A4-4C0C-8BEC-2558DB533AA4}" srcOrd="0" destOrd="0" presId="urn:microsoft.com/office/officeart/2005/8/layout/hierarchy4"/>
    <dgm:cxn modelId="{131BE9F8-0002-4CFB-B509-CC4FF137062D}" type="presParOf" srcId="{22447473-48A4-4C0C-8BEC-2558DB533AA4}" destId="{4CD2A706-78CC-47E3-A8F8-D778F944372A}" srcOrd="0" destOrd="0" presId="urn:microsoft.com/office/officeart/2005/8/layout/hierarchy4"/>
    <dgm:cxn modelId="{8D2EC83F-64E8-4CEF-A91F-841F7B9A1CF6}" type="presParOf" srcId="{22447473-48A4-4C0C-8BEC-2558DB533AA4}" destId="{4C177EB7-865B-4153-871C-6C5CF7DBC8C3}" srcOrd="1" destOrd="0" presId="urn:microsoft.com/office/officeart/2005/8/layout/hierarchy4"/>
    <dgm:cxn modelId="{36075891-76AD-4FF3-8591-25ECA71DB538}" type="presParOf" srcId="{22447473-48A4-4C0C-8BEC-2558DB533AA4}" destId="{20DB843D-8E62-4574-AB26-BE48E34E41C8}" srcOrd="2" destOrd="0" presId="urn:microsoft.com/office/officeart/2005/8/layout/hierarchy4"/>
    <dgm:cxn modelId="{3B0C6DD5-A09D-46B7-B896-F82BE91C53E6}" type="presParOf" srcId="{20DB843D-8E62-4574-AB26-BE48E34E41C8}" destId="{F36349D9-AAD1-4D05-8BCB-F865ABA18533}" srcOrd="0" destOrd="0" presId="urn:microsoft.com/office/officeart/2005/8/layout/hierarchy4"/>
    <dgm:cxn modelId="{CA4E93CE-76C6-4776-916C-20F6DB2E29A6}" type="presParOf" srcId="{F36349D9-AAD1-4D05-8BCB-F865ABA18533}" destId="{374E99F0-AE84-4383-93E4-780F78CE6D13}" srcOrd="0" destOrd="0" presId="urn:microsoft.com/office/officeart/2005/8/layout/hierarchy4"/>
    <dgm:cxn modelId="{89A6E477-2DE2-4849-86D4-9FC8D0596791}" type="presParOf" srcId="{F36349D9-AAD1-4D05-8BCB-F865ABA18533}" destId="{FE4B595F-B001-4933-98CC-F9415F4FE45A}" srcOrd="1" destOrd="0" presId="urn:microsoft.com/office/officeart/2005/8/layout/hierarchy4"/>
    <dgm:cxn modelId="{5177C359-CD95-4F8D-B850-D20281B3A89C}" type="presParOf" srcId="{F36349D9-AAD1-4D05-8BCB-F865ABA18533}" destId="{19CEB4E4-DAEB-4DAC-B74F-6A90F95E40F6}" srcOrd="2" destOrd="0" presId="urn:microsoft.com/office/officeart/2005/8/layout/hierarchy4"/>
    <dgm:cxn modelId="{E19421EC-2F4D-4791-8506-9CC157DE07FB}" type="presParOf" srcId="{19CEB4E4-DAEB-4DAC-B74F-6A90F95E40F6}" destId="{4B090C7C-91FA-46FA-862C-86DC2555E033}" srcOrd="0" destOrd="0" presId="urn:microsoft.com/office/officeart/2005/8/layout/hierarchy4"/>
    <dgm:cxn modelId="{36EF2809-869D-4803-A858-4ABE579B2BFE}" type="presParOf" srcId="{4B090C7C-91FA-46FA-862C-86DC2555E033}" destId="{874CF4BC-44A5-455D-A60A-EB599B596188}" srcOrd="0" destOrd="0" presId="urn:microsoft.com/office/officeart/2005/8/layout/hierarchy4"/>
    <dgm:cxn modelId="{7EE64B4B-DEAB-4045-879B-2CA6CB89C941}" type="presParOf" srcId="{4B090C7C-91FA-46FA-862C-86DC2555E033}" destId="{7879E5A0-7B91-4ECE-AF79-8798634D07D0}" srcOrd="1" destOrd="0" presId="urn:microsoft.com/office/officeart/2005/8/layout/hierarchy4"/>
    <dgm:cxn modelId="{8E6CE7E8-859C-4A1E-A49B-073C1DDB22E7}" type="presParOf" srcId="{4B090C7C-91FA-46FA-862C-86DC2555E033}" destId="{97FFE9E6-CE88-44D7-A8E9-5F178F964167}" srcOrd="2" destOrd="0" presId="urn:microsoft.com/office/officeart/2005/8/layout/hierarchy4"/>
    <dgm:cxn modelId="{71DEC820-9784-4E72-8F20-8BEC5E108138}" type="presParOf" srcId="{97FFE9E6-CE88-44D7-A8E9-5F178F964167}" destId="{B45A538C-DC99-43D4-9C5E-FD6136650525}" srcOrd="0" destOrd="0" presId="urn:microsoft.com/office/officeart/2005/8/layout/hierarchy4"/>
    <dgm:cxn modelId="{740167FA-E6AC-4D18-82D2-7354FB86E605}" type="presParOf" srcId="{B45A538C-DC99-43D4-9C5E-FD6136650525}" destId="{D2D81AF8-4EA8-45A6-A84D-9694EF1BCFE7}" srcOrd="0" destOrd="0" presId="urn:microsoft.com/office/officeart/2005/8/layout/hierarchy4"/>
    <dgm:cxn modelId="{BEAFCE50-56FB-4C4A-8C0C-9CB069E11097}" type="presParOf" srcId="{B45A538C-DC99-43D4-9C5E-FD6136650525}" destId="{31DD6202-DBD1-44BF-A1E0-17D7DF207347}" srcOrd="1" destOrd="0" presId="urn:microsoft.com/office/officeart/2005/8/layout/hierarchy4"/>
    <dgm:cxn modelId="{CC613DBF-EA77-4562-A686-620330C504A9}" type="presParOf" srcId="{B45A538C-DC99-43D4-9C5E-FD6136650525}" destId="{78FA1C88-01CB-45D0-B8B1-93ED28DC0515}" srcOrd="2" destOrd="0" presId="urn:microsoft.com/office/officeart/2005/8/layout/hierarchy4"/>
    <dgm:cxn modelId="{7C22D532-27B7-453C-890B-4C1D8E19DAFD}" type="presParOf" srcId="{78FA1C88-01CB-45D0-B8B1-93ED28DC0515}" destId="{C388ABCD-EF97-4C36-B582-B368BFAF3A98}" srcOrd="0" destOrd="0" presId="urn:microsoft.com/office/officeart/2005/8/layout/hierarchy4"/>
    <dgm:cxn modelId="{BB34B0F6-24E4-4486-93C0-A0C4DA9B3709}" type="presParOf" srcId="{C388ABCD-EF97-4C36-B582-B368BFAF3A98}" destId="{B05C0A3E-A45E-4E74-81F8-BADC3EA7BC7D}" srcOrd="0" destOrd="0" presId="urn:microsoft.com/office/officeart/2005/8/layout/hierarchy4"/>
    <dgm:cxn modelId="{B4C3FC13-288A-4D31-82B0-418ECDFB1B9C}" type="presParOf" srcId="{C388ABCD-EF97-4C36-B582-B368BFAF3A98}" destId="{A42C98DD-3AFC-497C-9F54-91B3E0272B26}" srcOrd="1" destOrd="0" presId="urn:microsoft.com/office/officeart/2005/8/layout/hierarchy4"/>
    <dgm:cxn modelId="{F91E4889-D882-4DDC-9CB5-F627928CCCD1}" type="presParOf" srcId="{C388ABCD-EF97-4C36-B582-B368BFAF3A98}" destId="{3CF494E9-8292-4011-9D6D-8524C148D964}" srcOrd="2" destOrd="0" presId="urn:microsoft.com/office/officeart/2005/8/layout/hierarchy4"/>
    <dgm:cxn modelId="{61AEBC80-6FB0-48B2-B2C0-68C41D17027A}" type="presParOf" srcId="{3CF494E9-8292-4011-9D6D-8524C148D964}" destId="{1A85E779-8FFB-44A4-9717-51B8E92977B3}" srcOrd="0" destOrd="0" presId="urn:microsoft.com/office/officeart/2005/8/layout/hierarchy4"/>
    <dgm:cxn modelId="{628D7DB3-787F-400B-B605-98DB5A81DB93}" type="presParOf" srcId="{1A85E779-8FFB-44A4-9717-51B8E92977B3}" destId="{BCCEAE2D-9CDB-4932-BA94-8ED94F1B37EB}" srcOrd="0" destOrd="0" presId="urn:microsoft.com/office/officeart/2005/8/layout/hierarchy4"/>
    <dgm:cxn modelId="{A22DD3C1-3D62-4A2D-8D75-20BD1D74F373}" type="presParOf" srcId="{1A85E779-8FFB-44A4-9717-51B8E92977B3}" destId="{068B0D77-C7CE-4B04-8A0E-AA42DED7B80A}" srcOrd="1" destOrd="0" presId="urn:microsoft.com/office/officeart/2005/8/layout/hierarchy4"/>
    <dgm:cxn modelId="{95B85D2D-0D05-4827-BEDA-3D7490659447}" type="presParOf" srcId="{1A85E779-8FFB-44A4-9717-51B8E92977B3}" destId="{AE03C183-A187-492D-8100-C00BFA21C0B9}" srcOrd="2" destOrd="0" presId="urn:microsoft.com/office/officeart/2005/8/layout/hierarchy4"/>
    <dgm:cxn modelId="{32D5F966-6145-4D1A-8E5C-801D4C01C603}" type="presParOf" srcId="{AE03C183-A187-492D-8100-C00BFA21C0B9}" destId="{DA23F892-1A22-498E-BE98-6441C67C5529}" srcOrd="0" destOrd="0" presId="urn:microsoft.com/office/officeart/2005/8/layout/hierarchy4"/>
    <dgm:cxn modelId="{BD6C8360-5EB3-4EA0-98E1-FDBB62219195}" type="presParOf" srcId="{DA23F892-1A22-498E-BE98-6441C67C5529}" destId="{BFFADC69-15E2-46D7-A0AA-F422C3EC12BE}" srcOrd="0" destOrd="0" presId="urn:microsoft.com/office/officeart/2005/8/layout/hierarchy4"/>
    <dgm:cxn modelId="{26A703EB-DF76-4EBB-B405-360CDDE17F3E}" type="presParOf" srcId="{DA23F892-1A22-498E-BE98-6441C67C5529}" destId="{CA934923-3C1C-4CFE-BCE1-54D7EC51E28D}" srcOrd="1" destOrd="0" presId="urn:microsoft.com/office/officeart/2005/8/layout/hierarchy4"/>
    <dgm:cxn modelId="{97274120-C39A-440A-947F-F98D70D6F262}" type="presParOf" srcId="{DA23F892-1A22-498E-BE98-6441C67C5529}" destId="{9C65A5FF-EDE1-451D-B0C9-DFE5B0EC4848}" srcOrd="2" destOrd="0" presId="urn:microsoft.com/office/officeart/2005/8/layout/hierarchy4"/>
    <dgm:cxn modelId="{7ECF02F5-E4C4-4C69-A887-E9D44D02BB02}" type="presParOf" srcId="{9C65A5FF-EDE1-451D-B0C9-DFE5B0EC4848}" destId="{4C261C14-366F-4F59-B65E-95D2F932A224}" srcOrd="0" destOrd="0" presId="urn:microsoft.com/office/officeart/2005/8/layout/hierarchy4"/>
    <dgm:cxn modelId="{43E55E4E-6DF3-447D-885D-A8D7FDD7F02C}" type="presParOf" srcId="{4C261C14-366F-4F59-B65E-95D2F932A224}" destId="{F16C6A01-17E0-44A4-B227-5BD9A26C1192}" srcOrd="0" destOrd="0" presId="urn:microsoft.com/office/officeart/2005/8/layout/hierarchy4"/>
    <dgm:cxn modelId="{595C0401-C0F8-446F-B708-8C5841AB327A}" type="presParOf" srcId="{4C261C14-366F-4F59-B65E-95D2F932A224}" destId="{2BFB4CA9-8263-4026-A5D7-2E745069D971}" srcOrd="1" destOrd="0" presId="urn:microsoft.com/office/officeart/2005/8/layout/hierarchy4"/>
    <dgm:cxn modelId="{30281AD6-9BC8-45C7-82D8-529FACFB1A6D}" type="presParOf" srcId="{4C261C14-366F-4F59-B65E-95D2F932A224}" destId="{DB5FAA59-CC88-4239-90C5-0176680CDAC4}" srcOrd="2" destOrd="0" presId="urn:microsoft.com/office/officeart/2005/8/layout/hierarchy4"/>
    <dgm:cxn modelId="{17083C98-1285-46F6-AF8B-A5E5CAF06DB7}" type="presParOf" srcId="{DB5FAA59-CC88-4239-90C5-0176680CDAC4}" destId="{3A906B70-B15A-47BC-B65C-81490C40BF91}" srcOrd="0" destOrd="0" presId="urn:microsoft.com/office/officeart/2005/8/layout/hierarchy4"/>
    <dgm:cxn modelId="{462B5B42-3823-4DFA-B3DC-5AA887D651EE}" type="presParOf" srcId="{3A906B70-B15A-47BC-B65C-81490C40BF91}" destId="{969F2946-C23A-4579-B0D4-9061F075A0E2}" srcOrd="0" destOrd="0" presId="urn:microsoft.com/office/officeart/2005/8/layout/hierarchy4"/>
    <dgm:cxn modelId="{38163F81-3B88-4D67-8680-AD968DCCB6D6}" type="presParOf" srcId="{3A906B70-B15A-47BC-B65C-81490C40BF91}" destId="{82B6C85B-70BE-4DF9-A791-DE6E7BDBA58A}" srcOrd="1" destOrd="0" presId="urn:microsoft.com/office/officeart/2005/8/layout/hierarchy4"/>
    <dgm:cxn modelId="{72E264A5-80FD-4E69-8D62-91FFAD7C9EA2}" type="presParOf" srcId="{3A906B70-B15A-47BC-B65C-81490C40BF91}" destId="{2D446878-DF69-49DE-A3FF-3A0377CBF062}" srcOrd="2" destOrd="0" presId="urn:microsoft.com/office/officeart/2005/8/layout/hierarchy4"/>
    <dgm:cxn modelId="{2DD2FA85-E039-4D1D-B2F8-692CBD72862C}" type="presParOf" srcId="{2D446878-DF69-49DE-A3FF-3A0377CBF062}" destId="{A13CA68F-CD7D-4256-AD1B-13D034D1FE30}" srcOrd="0" destOrd="0" presId="urn:microsoft.com/office/officeart/2005/8/layout/hierarchy4"/>
    <dgm:cxn modelId="{79875CCE-D67C-41EE-8D2C-15B238CCC7DA}" type="presParOf" srcId="{A13CA68F-CD7D-4256-AD1B-13D034D1FE30}" destId="{23B1EF05-E0CC-41F4-B462-189D827372C2}" srcOrd="0" destOrd="0" presId="urn:microsoft.com/office/officeart/2005/8/layout/hierarchy4"/>
    <dgm:cxn modelId="{D2192C0A-3005-49E2-9A0F-1B80F7CA688A}" type="presParOf" srcId="{A13CA68F-CD7D-4256-AD1B-13D034D1FE30}" destId="{CE20A98D-FF2D-44EF-9B63-B05099C5E2A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p>
      </dgm:t>
    </dgm:pt>
    <dgm:pt modelId="{E900975D-4121-430B-8FA3-BEFE3EC45817}" type="sibTrans" cxnId="{177B1604-DECB-437F-BD0A-A555EEF6E09F}">
      <dgm:prSet/>
      <dgm:spPr/>
      <dgm:t>
        <a:bodyPr/>
        <a:lstStyle/>
        <a:p>
          <a:endParaRPr lang="ru-RU" sz="1100" b="1"/>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p>
      </dgm:t>
    </dgm:pt>
    <dgm:pt modelId="{C6F24F42-97B0-4B65-A4C6-FEB3AD0E1596}" type="sibTrans" cxnId="{85E56FFB-E071-40C7-BFC1-E9508A75A379}">
      <dgm:prSet/>
      <dgm:spPr/>
      <dgm:t>
        <a:bodyPr/>
        <a:lstStyle/>
        <a:p>
          <a:endParaRPr lang="ru-RU" sz="1100" b="1"/>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p>
      </dgm:t>
    </dgm:pt>
    <dgm:pt modelId="{A670FA7C-7403-44C0-BA19-83B2BA693E61}" type="sibTrans" cxnId="{605000A8-E9A8-4E12-A1C8-8FA726E7C9AE}">
      <dgm:prSet/>
      <dgm:spPr/>
      <dgm:t>
        <a:bodyPr/>
        <a:lstStyle/>
        <a:p>
          <a:endParaRPr lang="ru-RU" sz="1100" b="1"/>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p>
      </dgm:t>
    </dgm:pt>
    <dgm:pt modelId="{01E5FF1C-8ED4-4ED1-A0DD-0AA37640AF28}" type="sibTrans" cxnId="{C28CBCF7-3139-40F7-B426-1830BB2434D9}">
      <dgm:prSet/>
      <dgm:spPr/>
      <dgm:t>
        <a:bodyPr/>
        <a:lstStyle/>
        <a:p>
          <a:endParaRPr lang="ru-RU" sz="1100" b="1"/>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p>
      </dgm:t>
    </dgm:pt>
    <dgm:pt modelId="{EE696C4B-FDDD-492E-99F0-85F84DCD2C36}" type="sibTrans" cxnId="{EFA08DB9-2A00-43D3-B718-DCFAD41C9E5B}">
      <dgm:prSet/>
      <dgm:spPr/>
      <dgm:t>
        <a:bodyPr/>
        <a:lstStyle/>
        <a:p>
          <a:endParaRPr lang="ru-RU" sz="1100" b="1"/>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p>
      </dgm:t>
    </dgm:pt>
    <dgm:pt modelId="{3BBBAA4F-305C-4E5F-BBCB-DE1B8ED5978A}" type="sibTrans" cxnId="{7C2E5991-6D03-4679-BB46-318B01A66142}">
      <dgm:prSet/>
      <dgm:spPr/>
      <dgm:t>
        <a:bodyPr/>
        <a:lstStyle/>
        <a:p>
          <a:endParaRPr lang="ru-RU" sz="1100" b="1"/>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p>
      </dgm:t>
    </dgm:pt>
    <dgm:pt modelId="{844E05AD-2AB6-4319-9130-67827496C360}" type="sibTrans" cxnId="{8F1F720A-D988-4739-9FFF-05E5C9E9A372}">
      <dgm:prSet/>
      <dgm:spPr/>
      <dgm:t>
        <a:bodyPr/>
        <a:lstStyle/>
        <a:p>
          <a:endParaRPr lang="ru-RU" sz="1100" b="1"/>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p>
      </dgm:t>
    </dgm:pt>
    <dgm:pt modelId="{59CBCFDE-87C7-4CA0-895C-10567390C816}" type="sibTrans" cxnId="{63612CDA-BBAA-48D8-BF07-558BDAD747A0}">
      <dgm:prSet/>
      <dgm:spPr/>
      <dgm:t>
        <a:bodyPr/>
        <a:lstStyle/>
        <a:p>
          <a:endParaRPr lang="ru-RU" sz="1100" b="1"/>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p>
      </dgm:t>
    </dgm:pt>
    <dgm:pt modelId="{26501B87-1556-4F1B-A703-D81F2BA2DB5B}" type="sibTrans" cxnId="{B7EC6DDD-6433-44EC-9FD5-BD8BA88E6613}">
      <dgm:prSet/>
      <dgm:spPr/>
      <dgm:t>
        <a:bodyPr/>
        <a:lstStyle/>
        <a:p>
          <a:endParaRPr lang="ru-RU" sz="1100" b="1"/>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p>
      </dgm:t>
    </dgm:pt>
    <dgm:pt modelId="{F7E1C861-8795-4EA1-A76A-EE2CB6232346}" type="sibTrans" cxnId="{0DC76281-AE6D-4D6E-81A2-1B2B3B2AF0AA}">
      <dgm:prSet/>
      <dgm:spPr/>
      <dgm:t>
        <a:bodyPr/>
        <a:lstStyle/>
        <a:p>
          <a:endParaRPr lang="ru-RU" sz="1100" b="1"/>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p>
      </dgm:t>
    </dgm:pt>
    <dgm:pt modelId="{A52C1518-95AA-4EDF-99FF-93D999EDDD4A}" type="sibTrans" cxnId="{F1D9D270-AECF-4F03-87DB-1FE8BCAFEC8D}">
      <dgm:prSet/>
      <dgm:spPr/>
      <dgm:t>
        <a:bodyPr/>
        <a:lstStyle/>
        <a:p>
          <a:endParaRPr lang="ru-RU" sz="1100" b="1"/>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p>
      </dgm:t>
    </dgm:pt>
    <dgm:pt modelId="{B132F376-D606-4DE2-9BBB-04499697516A}" type="sibTrans" cxnId="{3309F21D-4431-4903-BB3C-90427A73504C}">
      <dgm:prSet/>
      <dgm:spPr/>
      <dgm:t>
        <a:bodyPr/>
        <a:lstStyle/>
        <a:p>
          <a:endParaRPr lang="ru-RU" sz="1100" b="1"/>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p>
      </dgm:t>
    </dgm:pt>
    <dgm:pt modelId="{2FD537BC-8C4D-4BAF-9555-CDCB9FCAC8F1}" type="sibTrans" cxnId="{15B242EC-11A3-40F7-B2A4-A7E917E37951}">
      <dgm:prSet/>
      <dgm:spPr/>
      <dgm:t>
        <a:bodyPr/>
        <a:lstStyle/>
        <a:p>
          <a:endParaRPr lang="ru-RU" sz="1100" b="1"/>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p>
      </dgm:t>
    </dgm:pt>
    <dgm:pt modelId="{60DD4894-6B75-4AA7-A724-54B5BA9C59B6}" type="sibTrans" cxnId="{9C500218-733C-43E7-BB06-892635C0F7E2}">
      <dgm:prSet/>
      <dgm:spPr/>
      <dgm:t>
        <a:bodyPr/>
        <a:lstStyle/>
        <a:p>
          <a:endParaRPr lang="ru-RU" sz="1100" b="1"/>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p>
      </dgm:t>
    </dgm:pt>
    <dgm:pt modelId="{0BFC9299-BE1F-43E4-88A9-E9437E2FDE3A}" type="sibTrans" cxnId="{EE08F3E1-4048-489C-B5CE-A9EE78DAE2A6}">
      <dgm:prSet/>
      <dgm:spPr/>
      <dgm:t>
        <a:bodyPr/>
        <a:lstStyle/>
        <a:p>
          <a:endParaRPr lang="ru-RU" sz="1100" b="1"/>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p>
      </dgm:t>
    </dgm:pt>
    <dgm:pt modelId="{35694793-DDF3-4ECC-9AA3-AC178B8D026F}" type="sibTrans" cxnId="{C6FEAE20-8BA5-48CC-BD38-7150DFBE6AEC}">
      <dgm:prSet/>
      <dgm:spPr/>
      <dgm:t>
        <a:bodyPr/>
        <a:lstStyle/>
        <a:p>
          <a:endParaRPr lang="ru-RU"/>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p>
      </dgm:t>
    </dgm:pt>
    <dgm:pt modelId="{FA1CF671-CE5A-43BE-A489-E153F0F8811C}" type="sibTrans" cxnId="{A87D5022-47CD-4FFB-9BAD-37B8F3D26BB3}">
      <dgm:prSet/>
      <dgm:spPr/>
      <dgm:t>
        <a:bodyPr/>
        <a:lstStyle/>
        <a:p>
          <a:endParaRPr lang="ru-RU"/>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p>
      </dgm:t>
    </dgm:pt>
    <dgm:pt modelId="{7097F666-B696-4074-BF8E-24ADA840ED3B}" type="sibTrans" cxnId="{23044D7B-7184-4077-9554-9305FEDD03E9}">
      <dgm:prSet/>
      <dgm:spPr/>
      <dgm:t>
        <a:bodyPr/>
        <a:lstStyle/>
        <a:p>
          <a:endParaRPr lang="ru-RU"/>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p>
      </dgm:t>
    </dgm:pt>
    <dgm:pt modelId="{42D8C6A1-5C03-413A-99EF-223F18F536EB}" type="sibTrans" cxnId="{6097BCC7-A1B5-404F-B699-13105664B528}">
      <dgm:prSet/>
      <dgm:spPr/>
      <dgm:t>
        <a:bodyPr/>
        <a:lstStyle/>
        <a:p>
          <a:endParaRPr lang="ru-RU"/>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p>
      </dgm:t>
    </dgm:pt>
    <dgm:pt modelId="{4CC6C1EC-DF57-4C81-9B03-3A17304C52E6}" type="sibTrans" cxnId="{44D2D85A-6F4C-4ABC-8C2D-B28977898080}">
      <dgm:prSet/>
      <dgm:spPr/>
      <dgm:t>
        <a:bodyPr/>
        <a:lstStyle/>
        <a:p>
          <a:endParaRPr lang="ru-RU"/>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p>
      </dgm:t>
    </dgm:pt>
    <dgm:pt modelId="{7319F631-09B1-48CB-BAF7-8445C5AC1618}" type="sibTrans" cxnId="{9D786EF0-2F4F-40F5-8C60-398E9181FD35}">
      <dgm:prSet/>
      <dgm:spPr/>
      <dgm:t>
        <a:bodyPr/>
        <a:lstStyle/>
        <a:p>
          <a:endParaRPr lang="ru-RU"/>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p>
      </dgm:t>
    </dgm:pt>
    <dgm:pt modelId="{1FD46F6E-8EE6-451E-A6B4-3FA6056BD416}" type="sibTrans" cxnId="{563B7135-C296-437E-86BC-71C9BF75CBD3}">
      <dgm:prSet/>
      <dgm:spPr/>
      <dgm:t>
        <a:bodyPr/>
        <a:lstStyle/>
        <a:p>
          <a:endParaRPr lang="ru-RU"/>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p>
      </dgm:t>
    </dgm:pt>
    <dgm:pt modelId="{EA539CAD-DFF5-47A4-8411-B337C730B6B2}" type="sibTrans" cxnId="{2E3A4B0A-C6F1-498B-A616-AF6C3935B080}">
      <dgm:prSet/>
      <dgm:spPr/>
      <dgm:t>
        <a:bodyPr/>
        <a:lstStyle/>
        <a:p>
          <a:endParaRPr lang="ru-RU"/>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a:p>
      </dgm:t>
    </dgm:pt>
    <dgm:pt modelId="{20EF07A7-0904-4C91-B9DD-C227E82D20B1}" type="sibTrans" cxnId="{8A336B02-824A-4870-A5AB-F675FD21E054}">
      <dgm:prSet/>
      <dgm:spPr/>
      <dgm:t>
        <a:bodyPr/>
        <a:lstStyle/>
        <a:p>
          <a:endParaRPr lang="ru-RU"/>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101,2</a:t>
          </a:r>
        </a:p>
      </dgm:t>
    </dgm:pt>
    <dgm:pt modelId="{8DBEE901-4D78-4181-A6DB-04DBE5AFC449}" type="parTrans" cxnId="{D0FADE0F-F15B-45EB-BE1E-1190009A8ABD}">
      <dgm:prSet/>
      <dgm:spPr/>
      <dgm:t>
        <a:bodyPr/>
        <a:lstStyle/>
        <a:p>
          <a:endParaRPr lang="ru-RU"/>
        </a:p>
      </dgm:t>
    </dgm:pt>
    <dgm:pt modelId="{571AFEDE-AA12-4634-A6F3-33BC4E236E19}" type="sibTrans" cxnId="{D0FADE0F-F15B-45EB-BE1E-1190009A8ABD}">
      <dgm:prSet/>
      <dgm:spPr/>
      <dgm:t>
        <a:bodyPr/>
        <a:lstStyle/>
        <a:p>
          <a:endParaRPr lang="ru-RU"/>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p>
      </dgm:t>
    </dgm:pt>
    <dgm:pt modelId="{D6C0D10C-0A55-4B4C-95CA-342CC713B4EA}" type="sibTrans" cxnId="{BED1357D-2A03-4DBB-AF19-4EA3D0997E32}">
      <dgm:prSet/>
      <dgm:spPr/>
      <dgm:t>
        <a:bodyPr/>
        <a:lstStyle/>
        <a:p>
          <a:endParaRPr lang="ru-RU"/>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p>
      </dgm:t>
    </dgm:pt>
    <dgm:pt modelId="{FA166069-510E-430D-ABBE-E1A2B09558CE}" type="sibTrans" cxnId="{A7625AB6-5CA8-4543-AFDF-3445626B95A7}">
      <dgm:prSet/>
      <dgm:spPr/>
      <dgm:t>
        <a:bodyPr/>
        <a:lstStyle/>
        <a:p>
          <a:endParaRPr lang="ru-RU"/>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p>
      </dgm:t>
    </dgm:pt>
    <dgm:pt modelId="{0D884A66-EF39-4789-A63B-3A3CBEB15D6A}" type="sibTrans" cxnId="{08064794-7D33-4B3D-98EC-4C2F3CAB8822}">
      <dgm:prSet/>
      <dgm:spPr/>
      <dgm:t>
        <a:bodyPr/>
        <a:lstStyle/>
        <a:p>
          <a:endParaRPr lang="ru-RU"/>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p>
      </dgm:t>
    </dgm:pt>
    <dgm:pt modelId="{EC763716-B14D-403A-A4A7-216861E00C47}" type="sibTrans" cxnId="{9A5E90C4-6511-4923-BB87-9C452263074C}">
      <dgm:prSet/>
      <dgm:spPr/>
      <dgm:t>
        <a:bodyPr/>
        <a:lstStyle/>
        <a:p>
          <a:endParaRPr lang="ru-RU"/>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a:p>
      </dgm:t>
    </dgm:pt>
    <dgm:pt modelId="{9DA74383-E61F-415F-8262-DF5C37B5A3CC}" type="sibTrans" cxnId="{90D57730-3A4C-47CA-BBD0-42D8464C56FD}">
      <dgm:prSet/>
      <dgm:spPr/>
      <dgm:t>
        <a:bodyPr/>
        <a:lstStyle/>
        <a:p>
          <a:endParaRPr lang="ru-RU"/>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p>
      </dgm:t>
    </dgm:pt>
    <dgm:pt modelId="{41B933A1-9AB0-4413-9012-F89B9C70741E}" type="sibTrans" cxnId="{7EAEC371-553E-4E9D-A4CC-83A632C1A866}">
      <dgm:prSet/>
      <dgm:spPr/>
      <dgm:t>
        <a:bodyPr/>
        <a:lstStyle/>
        <a:p>
          <a:endParaRPr lang="ru-RU"/>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p>
      </dgm:t>
    </dgm:pt>
    <dgm:pt modelId="{A8539F8F-5449-4F69-9D5B-CD73E9384FB2}" type="sibTrans" cxnId="{BCC1FE31-0246-43DC-9367-3E68D1580877}">
      <dgm:prSet/>
      <dgm:spPr/>
      <dgm:t>
        <a:bodyPr/>
        <a:lstStyle/>
        <a:p>
          <a:endParaRPr lang="ru-RU"/>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p>
      </dgm:t>
    </dgm:pt>
    <dgm:pt modelId="{1F3B44A3-41F0-4FE2-8FE9-2EEC4DC3DA9C}" type="sibTrans" cxnId="{DF667443-0DAC-4B0C-935A-F0465B69CBFB}">
      <dgm:prSet/>
      <dgm:spPr/>
      <dgm:t>
        <a:bodyPr/>
        <a:lstStyle/>
        <a:p>
          <a:endParaRPr lang="ru-RU"/>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p>
      </dgm:t>
    </dgm:pt>
    <dgm:pt modelId="{38C2B751-10AB-424B-8533-370958D28C0F}" type="sibTrans" cxnId="{E90B9AD5-6B9D-460A-B8D4-0169929EE8C4}">
      <dgm:prSet/>
      <dgm:spPr/>
      <dgm:t>
        <a:bodyPr/>
        <a:lstStyle/>
        <a:p>
          <a:endParaRPr lang="ru-RU"/>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p>
      </dgm:t>
    </dgm:pt>
    <dgm:pt modelId="{1AF301AF-4DFB-4C78-9067-8B4C4FDC04D9}" type="sibTrans" cxnId="{F48F33E0-C1C5-4342-8DCC-7C57E3E3B48C}">
      <dgm:prSet/>
      <dgm:spPr/>
      <dgm:t>
        <a:bodyPr/>
        <a:lstStyle/>
        <a:p>
          <a:endParaRPr lang="ru-RU"/>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a:p>
      </dgm:t>
    </dgm:pt>
    <dgm:pt modelId="{7EAD3F99-24A3-44B5-8758-2E6EAE874C53}" type="sibTrans" cxnId="{369C14D0-D141-47E5-B8C5-F9D42F2C1451}">
      <dgm:prSet/>
      <dgm:spPr/>
      <dgm:t>
        <a:bodyPr/>
        <a:lstStyle/>
        <a:p>
          <a:endParaRPr lang="ru-RU"/>
        </a:p>
      </dgm:t>
    </dgm:pt>
    <dgm:pt modelId="{32221C69-A003-4580-9837-60D9DB81E598}">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15800,0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284838E-4ABA-4F9D-A8C4-F6E80FB9B47B}" type="parTrans" cxnId="{58430DBA-7E00-4B78-8E66-69447EC9F5B4}">
      <dgm:prSet/>
      <dgm:spPr/>
      <dgm:t>
        <a:bodyPr/>
        <a:lstStyle/>
        <a:p>
          <a:endParaRPr lang="ru-RU"/>
        </a:p>
      </dgm:t>
    </dgm:pt>
    <dgm:pt modelId="{F5FB532E-2378-421D-B02D-5AF26F5E328F}" type="sibTrans" cxnId="{58430DBA-7E00-4B78-8E66-69447EC9F5B4}">
      <dgm:prSet/>
      <dgm:spPr/>
      <dgm:t>
        <a:bodyPr/>
        <a:lstStyle/>
        <a:p>
          <a:endParaRPr lang="ru-RU"/>
        </a:p>
      </dgm:t>
    </dgm:pt>
    <dgm:pt modelId="{263B9CB9-52A7-4874-9E91-5BF7E99DDF8B}">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15974,2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2E3DEB0-DA51-485C-82A7-D1B97BD8E0BE}" type="parTrans" cxnId="{D0BC3710-E883-43E6-93E4-F53876409028}">
      <dgm:prSet/>
      <dgm:spPr/>
      <dgm:t>
        <a:bodyPr/>
        <a:lstStyle/>
        <a:p>
          <a:endParaRPr lang="ru-RU"/>
        </a:p>
      </dgm:t>
    </dgm:pt>
    <dgm:pt modelId="{CDF29342-6A28-401B-BC8A-6B3AE3317B57}" type="sibTrans" cxnId="{D0BC3710-E883-43E6-93E4-F53876409028}">
      <dgm:prSet/>
      <dgm:spPr/>
      <dgm:t>
        <a:bodyPr/>
        <a:lstStyle/>
        <a:p>
          <a:endParaRPr lang="ru-RU"/>
        </a:p>
      </dgm:t>
    </dgm:pt>
    <dgm:pt modelId="{5A4818C3-17C5-4D41-96F8-ECDEE77C52D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17000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86BEC18-C21C-45DC-A71F-1F5042CDDA0B}" type="parTrans" cxnId="{4E56E0A9-838C-42EE-B15B-EC7DA4B47426}">
      <dgm:prSet/>
      <dgm:spPr/>
      <dgm:t>
        <a:bodyPr/>
        <a:lstStyle/>
        <a:p>
          <a:endParaRPr lang="ru-RU"/>
        </a:p>
      </dgm:t>
    </dgm:pt>
    <dgm:pt modelId="{E3131D9B-1B59-4F50-A722-E5B5BB0FB9E9}" type="sibTrans" cxnId="{4E56E0A9-838C-42EE-B15B-EC7DA4B47426}">
      <dgm:prSet/>
      <dgm:spPr/>
      <dgm:t>
        <a:bodyPr/>
        <a:lstStyle/>
        <a:p>
          <a:endParaRPr lang="ru-RU"/>
        </a:p>
      </dgm:t>
    </dgm:pt>
    <dgm:pt modelId="{16E89ECF-BF0A-4766-82BA-84AED34912A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17240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9EB3F69-D877-4434-9822-E49C14C06553}" type="parTrans" cxnId="{86AE09C1-FD96-4531-9CB5-2B32004C0A26}">
      <dgm:prSet/>
      <dgm:spPr/>
      <dgm:t>
        <a:bodyPr/>
        <a:lstStyle/>
        <a:p>
          <a:endParaRPr lang="ru-RU"/>
        </a:p>
      </dgm:t>
    </dgm:pt>
    <dgm:pt modelId="{2BD7964D-C594-47CC-9725-A5B38DB569F5}" type="sibTrans" cxnId="{86AE09C1-FD96-4531-9CB5-2B32004C0A26}">
      <dgm:prSet/>
      <dgm:spPr/>
      <dgm:t>
        <a:bodyPr/>
        <a:lstStyle/>
        <a:p>
          <a:endParaRPr lang="ru-RU"/>
        </a:p>
      </dgm:t>
    </dgm:pt>
    <dgm:pt modelId="{5C919D87-C507-4A57-8D9E-B3AE1C7A557A}">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17600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92A6606-846F-4738-A3DF-25D1A7B8C82F}" type="parTrans" cxnId="{617E8A87-FE8E-4BE0-9985-DD97C88803CA}">
      <dgm:prSet/>
      <dgm:spPr/>
      <dgm:t>
        <a:bodyPr/>
        <a:lstStyle/>
        <a:p>
          <a:endParaRPr lang="ru-RU"/>
        </a:p>
      </dgm:t>
    </dgm:pt>
    <dgm:pt modelId="{F386328E-E7F9-4BCA-81EB-92CBF14EDB09}" type="sibTrans" cxnId="{617E8A87-FE8E-4BE0-9985-DD97C88803CA}">
      <dgm:prSet/>
      <dgm:spPr/>
      <dgm:t>
        <a:bodyPr/>
        <a:lstStyle/>
        <a:p>
          <a:endParaRPr lang="ru-RU"/>
        </a:p>
      </dgm:t>
    </dgm:pt>
    <dgm:pt modelId="{9A4F9831-D6CF-494E-A13D-C01F1C1296F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8B309E9-FCFF-4922-B569-B6EC040C1816}" type="parTrans" cxnId="{F9EFE87E-DACA-47C8-9A8F-77FFBAF54E55}">
      <dgm:prSet/>
      <dgm:spPr/>
      <dgm:t>
        <a:bodyPr/>
        <a:lstStyle/>
        <a:p>
          <a:endParaRPr lang="ru-RU"/>
        </a:p>
      </dgm:t>
    </dgm:pt>
    <dgm:pt modelId="{A610DAD3-DA7A-49C1-AD40-0E8445F070BD}" type="sibTrans" cxnId="{F9EFE87E-DACA-47C8-9A8F-77FFBAF54E55}">
      <dgm:prSet/>
      <dgm:spPr/>
      <dgm:t>
        <a:bodyPr/>
        <a:lstStyle/>
        <a:p>
          <a:endParaRPr lang="ru-RU"/>
        </a:p>
      </dgm:t>
    </dgm:pt>
    <dgm:pt modelId="{2AB46285-29A8-42BB-868A-BFDE0FFE572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F29D1A2-95A7-4F6F-85F2-C9C531F86A36}" type="parTrans" cxnId="{B9315277-FD18-474E-90EE-12FD58FFF508}">
      <dgm:prSet/>
      <dgm:spPr/>
      <dgm:t>
        <a:bodyPr/>
        <a:lstStyle/>
        <a:p>
          <a:endParaRPr lang="ru-RU"/>
        </a:p>
      </dgm:t>
    </dgm:pt>
    <dgm:pt modelId="{5CFCD3A4-A4C9-41C9-8E6C-7FF8B65E22C1}" type="sibTrans" cxnId="{B9315277-FD18-474E-90EE-12FD58FFF508}">
      <dgm:prSet/>
      <dgm:spPr/>
      <dgm:t>
        <a:bodyPr/>
        <a:lstStyle/>
        <a:p>
          <a:endParaRPr lang="ru-RU"/>
        </a:p>
      </dgm:t>
    </dgm:pt>
    <dgm:pt modelId="{F2B65674-5C97-4957-9520-E325D172DC5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A380DB8-22E9-45F9-99FA-095D5A478AED}" type="parTrans" cxnId="{4197289B-38BB-42E7-9855-053DCB8A2948}">
      <dgm:prSet/>
      <dgm:spPr/>
      <dgm:t>
        <a:bodyPr/>
        <a:lstStyle/>
        <a:p>
          <a:endParaRPr lang="ru-RU"/>
        </a:p>
      </dgm:t>
    </dgm:pt>
    <dgm:pt modelId="{F67B4686-C991-4857-BEDB-1D3097578463}" type="sibTrans" cxnId="{4197289B-38BB-42E7-9855-053DCB8A2948}">
      <dgm:prSet/>
      <dgm:spPr/>
      <dgm:t>
        <a:bodyPr/>
        <a:lstStyle/>
        <a:p>
          <a:endParaRPr lang="ru-RU"/>
        </a:p>
      </dgm:t>
    </dgm:pt>
    <dgm:pt modelId="{4A17D62D-85FA-450A-86D4-161E798A827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04FEA69-6ECF-49E6-AEAD-DD2CFCBF463C}" type="parTrans" cxnId="{A717BC1D-CF7E-4D14-9413-B6AA59D2AE16}">
      <dgm:prSet/>
      <dgm:spPr/>
      <dgm:t>
        <a:bodyPr/>
        <a:lstStyle/>
        <a:p>
          <a:endParaRPr lang="ru-RU"/>
        </a:p>
      </dgm:t>
    </dgm:pt>
    <dgm:pt modelId="{AB5BD516-4D93-4260-AA86-E061C6D28167}" type="sibTrans" cxnId="{A717BC1D-CF7E-4D14-9413-B6AA59D2AE16}">
      <dgm:prSet/>
      <dgm:spPr/>
      <dgm:t>
        <a:bodyPr/>
        <a:lstStyle/>
        <a:p>
          <a:endParaRPr lang="ru-RU"/>
        </a:p>
      </dgm:t>
    </dgm:pt>
    <dgm:pt modelId="{0247636D-783D-4249-B6A1-390DC255C8CF}">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3178C8E-6312-4C33-B3DC-CDEA1428FF63}" type="parTrans" cxnId="{3C303ADF-D682-4008-87BC-6CA4E6FCDB80}">
      <dgm:prSet/>
      <dgm:spPr/>
      <dgm:t>
        <a:bodyPr/>
        <a:lstStyle/>
        <a:p>
          <a:endParaRPr lang="ru-RU"/>
        </a:p>
      </dgm:t>
    </dgm:pt>
    <dgm:pt modelId="{1D19CD88-1909-412C-8948-50469E000AED}" type="sibTrans" cxnId="{3C303ADF-D682-4008-87BC-6CA4E6FCDB80}">
      <dgm:prSet/>
      <dgm:spPr/>
      <dgm:t>
        <a:bodyPr/>
        <a:lstStyle/>
        <a:p>
          <a:endParaRPr lang="ru-RU"/>
        </a:p>
      </dgm:t>
    </dgm:pt>
    <dgm:pt modelId="{D442DBB9-47A5-4802-BD61-420B3248433D}">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DBC24D4-42A7-40BD-A4CC-E9795709FDAB}" type="parTrans" cxnId="{B0A7B39F-C4F7-4D8D-8963-87971AE890C0}">
      <dgm:prSet/>
      <dgm:spPr/>
      <dgm:t>
        <a:bodyPr/>
        <a:lstStyle/>
        <a:p>
          <a:endParaRPr lang="ru-RU"/>
        </a:p>
      </dgm:t>
    </dgm:pt>
    <dgm:pt modelId="{4A72F1FF-F8B9-4D07-AF08-CB2A4C1285D5}" type="sibTrans" cxnId="{B0A7B39F-C4F7-4D8D-8963-87971AE890C0}">
      <dgm:prSet/>
      <dgm:spPr/>
      <dgm:t>
        <a:bodyPr/>
        <a:lstStyle/>
        <a:p>
          <a:endParaRPr lang="ru-RU"/>
        </a:p>
      </dgm:t>
    </dgm:pt>
    <dgm:pt modelId="{B3E02284-B3C4-4492-A618-ACAA20CC702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D5CC293-66C2-4297-97DD-3809C540D029}" type="parTrans" cxnId="{1D9B7425-046F-4008-BC4B-78AC41FACD4A}">
      <dgm:prSet/>
      <dgm:spPr/>
      <dgm:t>
        <a:bodyPr/>
        <a:lstStyle/>
        <a:p>
          <a:endParaRPr lang="ru-RU"/>
        </a:p>
      </dgm:t>
    </dgm:pt>
    <dgm:pt modelId="{394404C6-4AB0-4396-BE0A-0AB6E96698B6}" type="sibTrans" cxnId="{1D9B7425-046F-4008-BC4B-78AC41FACD4A}">
      <dgm:prSet/>
      <dgm:spPr/>
      <dgm:t>
        <a:bodyPr/>
        <a:lstStyle/>
        <a:p>
          <a:endParaRPr lang="ru-RU"/>
        </a:p>
      </dgm:t>
    </dgm:pt>
    <dgm:pt modelId="{9F02D80C-EA69-46A6-BFB4-BA4080CB1F2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60003B-58A2-4E7F-88B2-9126A17951FD}" type="parTrans" cxnId="{9434DF74-4FCF-4BBC-A2AC-77ED77D2B1AD}">
      <dgm:prSet/>
      <dgm:spPr/>
      <dgm:t>
        <a:bodyPr/>
        <a:lstStyle/>
        <a:p>
          <a:endParaRPr lang="ru-RU"/>
        </a:p>
      </dgm:t>
    </dgm:pt>
    <dgm:pt modelId="{C8E04D7B-3990-4771-BAF9-6576AE5C8416}" type="sibTrans" cxnId="{9434DF74-4FCF-4BBC-A2AC-77ED77D2B1AD}">
      <dgm:prSet/>
      <dgm:spPr/>
      <dgm:t>
        <a:bodyPr/>
        <a:lstStyle/>
        <a:p>
          <a:endParaRPr lang="ru-RU"/>
        </a:p>
      </dgm:t>
    </dgm:pt>
    <dgm:pt modelId="{DB47BA9A-953D-4300-A53A-35F9C22887CE}">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671E65B-539D-43FD-8191-4C95430D8B75}" type="parTrans" cxnId="{5841134B-00A8-4CEA-92A7-0547B19D2ECE}">
      <dgm:prSet/>
      <dgm:spPr/>
      <dgm:t>
        <a:bodyPr/>
        <a:lstStyle/>
        <a:p>
          <a:endParaRPr lang="ru-RU"/>
        </a:p>
      </dgm:t>
    </dgm:pt>
    <dgm:pt modelId="{DFE034D4-B79E-46E8-93DF-E31DD8DF9545}" type="sibTrans" cxnId="{5841134B-00A8-4CEA-92A7-0547B19D2ECE}">
      <dgm:prSet/>
      <dgm:spPr/>
      <dgm:t>
        <a:bodyPr/>
        <a:lstStyle/>
        <a:p>
          <a:endParaRPr lang="ru-RU"/>
        </a:p>
      </dgm:t>
    </dgm:pt>
    <dgm:pt modelId="{D45DAE52-951C-49A4-B152-60B579B0ED7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9360DC0-6C9D-4789-A072-DCE2F0A81B5C}" type="parTrans" cxnId="{546E2B14-2E2C-4162-AA8D-E55762D91951}">
      <dgm:prSet/>
      <dgm:spPr/>
      <dgm:t>
        <a:bodyPr/>
        <a:lstStyle/>
        <a:p>
          <a:endParaRPr lang="ru-RU"/>
        </a:p>
      </dgm:t>
    </dgm:pt>
    <dgm:pt modelId="{36197802-67B1-4B3E-B917-E44C0EF3AD15}" type="sibTrans" cxnId="{546E2B14-2E2C-4162-AA8D-E55762D91951}">
      <dgm:prSet/>
      <dgm:spPr/>
      <dgm:t>
        <a:bodyPr/>
        <a:lstStyle/>
        <a:p>
          <a:endParaRPr lang="ru-RU"/>
        </a:p>
      </dgm:t>
    </dgm:pt>
    <dgm:pt modelId="{8A9B9F6B-69CA-45EE-AEA8-8F5EF1FB568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AFB6790-5FE9-4389-8E5B-5D2A3F164CB1}" type="parTrans" cxnId="{0E2A41BB-C114-45A9-A672-8ECC1418B9AF}">
      <dgm:prSet/>
      <dgm:spPr/>
      <dgm:t>
        <a:bodyPr/>
        <a:lstStyle/>
        <a:p>
          <a:endParaRPr lang="ru-RU"/>
        </a:p>
      </dgm:t>
    </dgm:pt>
    <dgm:pt modelId="{7FDFCBC6-8952-4A8B-AACE-036267B02CE1}" type="sibTrans" cxnId="{0E2A41BB-C114-45A9-A672-8ECC1418B9AF}">
      <dgm:prSet/>
      <dgm:spPr/>
      <dgm:t>
        <a:bodyPr/>
        <a:lstStyle/>
        <a:p>
          <a:endParaRPr lang="ru-RU"/>
        </a:p>
      </dgm:t>
    </dgm:pt>
    <dgm:pt modelId="{5FAC156D-E4C3-4576-83E0-9E1B55A253FE}">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1949E78-5693-41E4-BED8-EA30966B9C00}" type="parTrans" cxnId="{55335CAE-4314-4B9A-9FD6-1200DFF8131B}">
      <dgm:prSet/>
      <dgm:spPr/>
      <dgm:t>
        <a:bodyPr/>
        <a:lstStyle/>
        <a:p>
          <a:endParaRPr lang="ru-RU"/>
        </a:p>
      </dgm:t>
    </dgm:pt>
    <dgm:pt modelId="{FAC81FE0-CB77-4C01-94A3-C659B704CD5B}" type="sibTrans" cxnId="{55335CAE-4314-4B9A-9FD6-1200DFF8131B}">
      <dgm:prSet/>
      <dgm:spPr/>
      <dgm:t>
        <a:bodyPr/>
        <a:lstStyle/>
        <a:p>
          <a:endParaRPr lang="ru-RU"/>
        </a:p>
      </dgm:t>
    </dgm:pt>
    <dgm:pt modelId="{A2438642-730F-43FC-AD03-05B6C4A3D0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BEB61C6-6F26-46DE-8863-413F7DC3B378}" type="parTrans" cxnId="{4E4DFFD4-9C36-4492-AE80-CA974021D2EE}">
      <dgm:prSet/>
      <dgm:spPr/>
      <dgm:t>
        <a:bodyPr/>
        <a:lstStyle/>
        <a:p>
          <a:endParaRPr lang="ru-RU"/>
        </a:p>
      </dgm:t>
    </dgm:pt>
    <dgm:pt modelId="{943261AD-4D15-4ABE-8B24-0352DD925B3A}" type="sibTrans" cxnId="{4E4DFFD4-9C36-4492-AE80-CA974021D2EE}">
      <dgm:prSet/>
      <dgm:spPr/>
      <dgm:t>
        <a:bodyPr/>
        <a:lstStyle/>
        <a:p>
          <a:endParaRPr lang="ru-RU"/>
        </a:p>
      </dgm:t>
    </dgm:pt>
    <dgm:pt modelId="{4E336ED9-532D-4824-98EE-661D7E9A915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5E3032D-C7E6-463C-ABE8-D4B67A37A56E}" type="parTrans" cxnId="{9A34F49A-7674-48DA-8058-59DFB9501725}">
      <dgm:prSet/>
      <dgm:spPr/>
      <dgm:t>
        <a:bodyPr/>
        <a:lstStyle/>
        <a:p>
          <a:endParaRPr lang="ru-RU"/>
        </a:p>
      </dgm:t>
    </dgm:pt>
    <dgm:pt modelId="{EC19706C-FA51-4D4B-97C5-1ADECB241922}" type="sibTrans" cxnId="{9A34F49A-7674-48DA-8058-59DFB9501725}">
      <dgm:prSet/>
      <dgm:spPr/>
      <dgm:t>
        <a:bodyPr/>
        <a:lstStyle/>
        <a:p>
          <a:endParaRPr lang="ru-RU"/>
        </a:p>
      </dgm:t>
    </dgm:pt>
    <dgm:pt modelId="{4BF16F7B-0097-4DC7-93A6-2F83D103560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CEC8974-EE14-413C-8393-43F029C44B07}" type="parTrans" cxnId="{E5AB24E1-2283-4127-B92D-B9E5739F0410}">
      <dgm:prSet/>
      <dgm:spPr/>
      <dgm:t>
        <a:bodyPr/>
        <a:lstStyle/>
        <a:p>
          <a:endParaRPr lang="ru-RU"/>
        </a:p>
      </dgm:t>
    </dgm:pt>
    <dgm:pt modelId="{AAABF096-2E81-4D35-8678-2CCAD06B9DA4}" type="sibTrans" cxnId="{E5AB24E1-2283-4127-B92D-B9E5739F0410}">
      <dgm:prSet/>
      <dgm:spPr/>
      <dgm:t>
        <a:bodyPr/>
        <a:lstStyle/>
        <a:p>
          <a:endParaRPr lang="ru-RU"/>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45">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4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45">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45">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45">
        <dgm:presLayoutVars>
          <dgm:chPref val="3"/>
        </dgm:presLayoutVars>
      </dgm:prSet>
      <dgm:spPr/>
      <dgm:t>
        <a:bodyPr/>
        <a:lstStyle/>
        <a:p>
          <a:endParaRPr lang="ru-RU"/>
        </a:p>
      </dgm:t>
    </dgm:pt>
    <dgm:pt modelId="{5235A571-E7D1-4212-916B-3AF6CE2BD5B1}" type="pres">
      <dgm:prSet presAssocID="{8536FD6B-8AD2-4A43-B337-6FD60B3FD4B2}" presName="parTransFour" presStyleCnt="0"/>
      <dgm:spPr/>
    </dgm:pt>
    <dgm:pt modelId="{E795CE46-C816-4100-AC67-9520DA742BDE}" type="pres">
      <dgm:prSet presAssocID="{8536FD6B-8AD2-4A43-B337-6FD60B3FD4B2}" presName="horzFour" presStyleCnt="0"/>
      <dgm:spPr/>
      <dgm:t>
        <a:bodyPr/>
        <a:lstStyle/>
        <a:p>
          <a:endParaRPr lang="ru-RU"/>
        </a:p>
      </dgm:t>
    </dgm:pt>
    <dgm:pt modelId="{F459F5F6-238C-43D7-9326-885053A3556B}" type="pres">
      <dgm:prSet presAssocID="{32221C69-A003-4580-9837-60D9DB81E598}" presName="vertFour" presStyleCnt="0">
        <dgm:presLayoutVars>
          <dgm:chPref val="3"/>
        </dgm:presLayoutVars>
      </dgm:prSet>
      <dgm:spPr/>
    </dgm:pt>
    <dgm:pt modelId="{DA43826B-0B4B-4920-A285-F98E19D5941D}" type="pres">
      <dgm:prSet presAssocID="{32221C69-A003-4580-9837-60D9DB81E598}" presName="txFour" presStyleLbl="node4" presStyleIdx="5" presStyleCnt="45">
        <dgm:presLayoutVars>
          <dgm:chPref val="3"/>
        </dgm:presLayoutVars>
      </dgm:prSet>
      <dgm:spPr/>
      <dgm:t>
        <a:bodyPr/>
        <a:lstStyle/>
        <a:p>
          <a:endParaRPr lang="ru-RU"/>
        </a:p>
      </dgm:t>
    </dgm:pt>
    <dgm:pt modelId="{9D8117C8-E0A5-4647-AA88-A60119B95A5E}" type="pres">
      <dgm:prSet presAssocID="{32221C69-A003-4580-9837-60D9DB81E598}" presName="parTransFour" presStyleCnt="0"/>
      <dgm:spPr/>
    </dgm:pt>
    <dgm:pt modelId="{342AD675-02AB-4425-A3AB-59DA91C5AA19}" type="pres">
      <dgm:prSet presAssocID="{32221C69-A003-4580-9837-60D9DB81E598}" presName="horzFour" presStyleCnt="0"/>
      <dgm:spPr/>
    </dgm:pt>
    <dgm:pt modelId="{4F4BA98D-31FB-406E-B1A7-3271B5677A6D}" type="pres">
      <dgm:prSet presAssocID="{9A4F9831-D6CF-494E-A13D-C01F1C1296F9}" presName="vertFour" presStyleCnt="0">
        <dgm:presLayoutVars>
          <dgm:chPref val="3"/>
        </dgm:presLayoutVars>
      </dgm:prSet>
      <dgm:spPr/>
    </dgm:pt>
    <dgm:pt modelId="{DFE4F096-5C89-4A55-B599-B9DE90644DC7}" type="pres">
      <dgm:prSet presAssocID="{9A4F9831-D6CF-494E-A13D-C01F1C1296F9}" presName="txFour" presStyleLbl="node4" presStyleIdx="6" presStyleCnt="45">
        <dgm:presLayoutVars>
          <dgm:chPref val="3"/>
        </dgm:presLayoutVars>
      </dgm:prSet>
      <dgm:spPr/>
      <dgm:t>
        <a:bodyPr/>
        <a:lstStyle/>
        <a:p>
          <a:endParaRPr lang="ru-RU"/>
        </a:p>
      </dgm:t>
    </dgm:pt>
    <dgm:pt modelId="{7CD2C0CD-7C22-472C-BB8B-D7E9EB5181C7}" type="pres">
      <dgm:prSet presAssocID="{9A4F9831-D6CF-494E-A13D-C01F1C1296F9}" presName="parTransFour" presStyleCnt="0"/>
      <dgm:spPr/>
    </dgm:pt>
    <dgm:pt modelId="{2A4BA3EB-A05A-48B7-881B-F569E9521F49}" type="pres">
      <dgm:prSet presAssocID="{9A4F9831-D6CF-494E-A13D-C01F1C1296F9}" presName="horzFour" presStyleCnt="0"/>
      <dgm:spPr/>
    </dgm:pt>
    <dgm:pt modelId="{970D4EAA-8D84-4C79-A2F4-C864585A901C}" type="pres">
      <dgm:prSet presAssocID="{D442DBB9-47A5-4802-BD61-420B3248433D}" presName="vertFour" presStyleCnt="0">
        <dgm:presLayoutVars>
          <dgm:chPref val="3"/>
        </dgm:presLayoutVars>
      </dgm:prSet>
      <dgm:spPr/>
    </dgm:pt>
    <dgm:pt modelId="{41BC3A0A-9B3E-48C2-AF7E-4561F1972853}" type="pres">
      <dgm:prSet presAssocID="{D442DBB9-47A5-4802-BD61-420B3248433D}" presName="txFour" presStyleLbl="node4" presStyleIdx="7" presStyleCnt="45">
        <dgm:presLayoutVars>
          <dgm:chPref val="3"/>
        </dgm:presLayoutVars>
      </dgm:prSet>
      <dgm:spPr/>
      <dgm:t>
        <a:bodyPr/>
        <a:lstStyle/>
        <a:p>
          <a:endParaRPr lang="ru-RU"/>
        </a:p>
      </dgm:t>
    </dgm:pt>
    <dgm:pt modelId="{E125B104-8180-4B37-9338-0541545B2C08}" type="pres">
      <dgm:prSet presAssocID="{D442DBB9-47A5-4802-BD61-420B3248433D}" presName="parTransFour" presStyleCnt="0"/>
      <dgm:spPr/>
    </dgm:pt>
    <dgm:pt modelId="{1A2EDCCA-4C4A-4915-BA82-F26A7552469F}" type="pres">
      <dgm:prSet presAssocID="{D442DBB9-47A5-4802-BD61-420B3248433D}" presName="horzFour" presStyleCnt="0"/>
      <dgm:spPr/>
    </dgm:pt>
    <dgm:pt modelId="{B05551F1-1422-4887-BC4A-D0D04B427AFF}" type="pres">
      <dgm:prSet presAssocID="{8A9B9F6B-69CA-45EE-AEA8-8F5EF1FB5683}" presName="vertFour" presStyleCnt="0">
        <dgm:presLayoutVars>
          <dgm:chPref val="3"/>
        </dgm:presLayoutVars>
      </dgm:prSet>
      <dgm:spPr/>
    </dgm:pt>
    <dgm:pt modelId="{4D68AAC1-344C-4817-9DEB-5154E6D78C3B}" type="pres">
      <dgm:prSet presAssocID="{8A9B9F6B-69CA-45EE-AEA8-8F5EF1FB5683}" presName="txFour" presStyleLbl="node4" presStyleIdx="8" presStyleCnt="45">
        <dgm:presLayoutVars>
          <dgm:chPref val="3"/>
        </dgm:presLayoutVars>
      </dgm:prSet>
      <dgm:spPr/>
      <dgm:t>
        <a:bodyPr/>
        <a:lstStyle/>
        <a:p>
          <a:endParaRPr lang="ru-RU"/>
        </a:p>
      </dgm:t>
    </dgm:pt>
    <dgm:pt modelId="{FC90392D-4F9F-4099-B387-F8CC7F554EEF}" type="pres">
      <dgm:prSet presAssocID="{8A9B9F6B-69CA-45EE-AEA8-8F5EF1FB5683}" presName="horzFour" presStyleCnt="0"/>
      <dgm:spPr/>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9" presStyleCnt="4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10" presStyleCnt="4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11" presStyleCnt="45">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12" presStyleCnt="45">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13" presStyleCnt="45">
        <dgm:presLayoutVars>
          <dgm:chPref val="3"/>
        </dgm:presLayoutVars>
      </dgm:prSet>
      <dgm:spPr/>
      <dgm:t>
        <a:bodyPr/>
        <a:lstStyle/>
        <a:p>
          <a:endParaRPr lang="ru-RU"/>
        </a:p>
      </dgm:t>
    </dgm:pt>
    <dgm:pt modelId="{7FCBD9CD-B110-42C6-8A12-77938593864B}" type="pres">
      <dgm:prSet presAssocID="{4D9EF634-1BF2-4A35-90CA-8A6D73717D8F}" presName="parTransFour" presStyleCnt="0"/>
      <dgm:spPr/>
    </dgm:pt>
    <dgm:pt modelId="{2AFD5925-89E6-4CDB-B771-8976E3EAA1E0}" type="pres">
      <dgm:prSet presAssocID="{4D9EF634-1BF2-4A35-90CA-8A6D73717D8F}" presName="horzFour" presStyleCnt="0"/>
      <dgm:spPr/>
      <dgm:t>
        <a:bodyPr/>
        <a:lstStyle/>
        <a:p>
          <a:endParaRPr lang="ru-RU"/>
        </a:p>
      </dgm:t>
    </dgm:pt>
    <dgm:pt modelId="{217CF23E-7F38-4259-96F8-E5CAAE02379B}" type="pres">
      <dgm:prSet presAssocID="{263B9CB9-52A7-4874-9E91-5BF7E99DDF8B}" presName="vertFour" presStyleCnt="0">
        <dgm:presLayoutVars>
          <dgm:chPref val="3"/>
        </dgm:presLayoutVars>
      </dgm:prSet>
      <dgm:spPr/>
    </dgm:pt>
    <dgm:pt modelId="{2D6E7E78-D303-4B4D-A63A-55D54230421A}" type="pres">
      <dgm:prSet presAssocID="{263B9CB9-52A7-4874-9E91-5BF7E99DDF8B}" presName="txFour" presStyleLbl="node4" presStyleIdx="14" presStyleCnt="45">
        <dgm:presLayoutVars>
          <dgm:chPref val="3"/>
        </dgm:presLayoutVars>
      </dgm:prSet>
      <dgm:spPr/>
      <dgm:t>
        <a:bodyPr/>
        <a:lstStyle/>
        <a:p>
          <a:endParaRPr lang="ru-RU"/>
        </a:p>
      </dgm:t>
    </dgm:pt>
    <dgm:pt modelId="{72702E03-83E1-45E5-AC33-212451A31002}" type="pres">
      <dgm:prSet presAssocID="{263B9CB9-52A7-4874-9E91-5BF7E99DDF8B}" presName="parTransFour" presStyleCnt="0"/>
      <dgm:spPr/>
    </dgm:pt>
    <dgm:pt modelId="{BAC09310-64C2-4072-B5A6-9D6D534F4B56}" type="pres">
      <dgm:prSet presAssocID="{263B9CB9-52A7-4874-9E91-5BF7E99DDF8B}" presName="horzFour" presStyleCnt="0"/>
      <dgm:spPr/>
    </dgm:pt>
    <dgm:pt modelId="{6B89A1EE-F9B9-40CC-B77B-C3631EA4C4F3}" type="pres">
      <dgm:prSet presAssocID="{2AB46285-29A8-42BB-868A-BFDE0FFE5727}" presName="vertFour" presStyleCnt="0">
        <dgm:presLayoutVars>
          <dgm:chPref val="3"/>
        </dgm:presLayoutVars>
      </dgm:prSet>
      <dgm:spPr/>
    </dgm:pt>
    <dgm:pt modelId="{EFAA2913-A55B-4945-83EE-1B390A45B139}" type="pres">
      <dgm:prSet presAssocID="{2AB46285-29A8-42BB-868A-BFDE0FFE5727}" presName="txFour" presStyleLbl="node4" presStyleIdx="15" presStyleCnt="45">
        <dgm:presLayoutVars>
          <dgm:chPref val="3"/>
        </dgm:presLayoutVars>
      </dgm:prSet>
      <dgm:spPr/>
      <dgm:t>
        <a:bodyPr/>
        <a:lstStyle/>
        <a:p>
          <a:endParaRPr lang="ru-RU"/>
        </a:p>
      </dgm:t>
    </dgm:pt>
    <dgm:pt modelId="{9E56F5B0-232F-4954-BD3F-52C3876F227D}" type="pres">
      <dgm:prSet presAssocID="{2AB46285-29A8-42BB-868A-BFDE0FFE5727}" presName="parTransFour" presStyleCnt="0"/>
      <dgm:spPr/>
    </dgm:pt>
    <dgm:pt modelId="{D80EBF72-1112-436E-9C72-8CEE867647AF}" type="pres">
      <dgm:prSet presAssocID="{2AB46285-29A8-42BB-868A-BFDE0FFE5727}" presName="horzFour" presStyleCnt="0"/>
      <dgm:spPr/>
    </dgm:pt>
    <dgm:pt modelId="{4AA5A3B7-E661-41F2-A1BC-986B6B357F41}" type="pres">
      <dgm:prSet presAssocID="{B3E02284-B3C4-4492-A618-ACAA20CC702A}" presName="vertFour" presStyleCnt="0">
        <dgm:presLayoutVars>
          <dgm:chPref val="3"/>
        </dgm:presLayoutVars>
      </dgm:prSet>
      <dgm:spPr/>
    </dgm:pt>
    <dgm:pt modelId="{BA9BB791-5ED8-4E0A-B0BF-B2BA7DD3E29D}" type="pres">
      <dgm:prSet presAssocID="{B3E02284-B3C4-4492-A618-ACAA20CC702A}" presName="txFour" presStyleLbl="node4" presStyleIdx="16" presStyleCnt="45">
        <dgm:presLayoutVars>
          <dgm:chPref val="3"/>
        </dgm:presLayoutVars>
      </dgm:prSet>
      <dgm:spPr/>
      <dgm:t>
        <a:bodyPr/>
        <a:lstStyle/>
        <a:p>
          <a:endParaRPr lang="ru-RU"/>
        </a:p>
      </dgm:t>
    </dgm:pt>
    <dgm:pt modelId="{5BEE759B-DD56-47E5-A110-4807B96F7035}" type="pres">
      <dgm:prSet presAssocID="{B3E02284-B3C4-4492-A618-ACAA20CC702A}" presName="parTransFour" presStyleCnt="0"/>
      <dgm:spPr/>
    </dgm:pt>
    <dgm:pt modelId="{DC8F6C01-5DB4-4CE2-9A84-D801235E8829}" type="pres">
      <dgm:prSet presAssocID="{B3E02284-B3C4-4492-A618-ACAA20CC702A}" presName="horzFour" presStyleCnt="0"/>
      <dgm:spPr/>
    </dgm:pt>
    <dgm:pt modelId="{8804206F-B57E-4503-A546-6CD7DF3006F0}" type="pres">
      <dgm:prSet presAssocID="{5FAC156D-E4C3-4576-83E0-9E1B55A253FE}" presName="vertFour" presStyleCnt="0">
        <dgm:presLayoutVars>
          <dgm:chPref val="3"/>
        </dgm:presLayoutVars>
      </dgm:prSet>
      <dgm:spPr/>
    </dgm:pt>
    <dgm:pt modelId="{EF877C3E-1AED-4E5C-B9B2-BAE3107D0A00}" type="pres">
      <dgm:prSet presAssocID="{5FAC156D-E4C3-4576-83E0-9E1B55A253FE}" presName="txFour" presStyleLbl="node4" presStyleIdx="17" presStyleCnt="45">
        <dgm:presLayoutVars>
          <dgm:chPref val="3"/>
        </dgm:presLayoutVars>
      </dgm:prSet>
      <dgm:spPr/>
      <dgm:t>
        <a:bodyPr/>
        <a:lstStyle/>
        <a:p>
          <a:endParaRPr lang="ru-RU"/>
        </a:p>
      </dgm:t>
    </dgm:pt>
    <dgm:pt modelId="{107DDC55-3231-4B44-BE32-70A02FAEF6A6}" type="pres">
      <dgm:prSet presAssocID="{5FAC156D-E4C3-4576-83E0-9E1B55A253FE}" presName="horzFour" presStyleCnt="0"/>
      <dgm:spPr/>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18" presStyleCnt="45">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9" presStyleCnt="4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20" presStyleCnt="45">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21" presStyleCnt="45">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22" presStyleCnt="45">
        <dgm:presLayoutVars>
          <dgm:chPref val="3"/>
        </dgm:presLayoutVars>
      </dgm:prSet>
      <dgm:spPr/>
      <dgm:t>
        <a:bodyPr/>
        <a:lstStyle/>
        <a:p>
          <a:endParaRPr lang="ru-RU"/>
        </a:p>
      </dgm:t>
    </dgm:pt>
    <dgm:pt modelId="{F9254DA0-656D-4EA7-88BA-E395EC3AF8B9}" type="pres">
      <dgm:prSet presAssocID="{8EC1F942-64B7-4407-8F49-B1183D54A886}" presName="parTransFour" presStyleCnt="0"/>
      <dgm:spPr/>
    </dgm:pt>
    <dgm:pt modelId="{DC7AF065-3F82-4CA6-A7AA-3C6E8866FA3D}" type="pres">
      <dgm:prSet presAssocID="{8EC1F942-64B7-4407-8F49-B1183D54A886}" presName="horzFour" presStyleCnt="0"/>
      <dgm:spPr/>
    </dgm:pt>
    <dgm:pt modelId="{6B58E69A-77C2-4C43-9442-11E57252E831}" type="pres">
      <dgm:prSet presAssocID="{5A4818C3-17C5-4D41-96F8-ECDEE77C52D8}" presName="vertFour" presStyleCnt="0">
        <dgm:presLayoutVars>
          <dgm:chPref val="3"/>
        </dgm:presLayoutVars>
      </dgm:prSet>
      <dgm:spPr/>
    </dgm:pt>
    <dgm:pt modelId="{18AC92DF-083C-4989-8ADA-6707D01CCCF4}" type="pres">
      <dgm:prSet presAssocID="{5A4818C3-17C5-4D41-96F8-ECDEE77C52D8}" presName="txFour" presStyleLbl="node4" presStyleIdx="23" presStyleCnt="45">
        <dgm:presLayoutVars>
          <dgm:chPref val="3"/>
        </dgm:presLayoutVars>
      </dgm:prSet>
      <dgm:spPr/>
      <dgm:t>
        <a:bodyPr/>
        <a:lstStyle/>
        <a:p>
          <a:endParaRPr lang="ru-RU"/>
        </a:p>
      </dgm:t>
    </dgm:pt>
    <dgm:pt modelId="{7B009CC2-58A0-45B8-8CF1-AEBF4BD3909C}" type="pres">
      <dgm:prSet presAssocID="{5A4818C3-17C5-4D41-96F8-ECDEE77C52D8}" presName="parTransFour" presStyleCnt="0"/>
      <dgm:spPr/>
    </dgm:pt>
    <dgm:pt modelId="{3D7CE568-A150-4BE1-B2A1-29D954331A37}" type="pres">
      <dgm:prSet presAssocID="{5A4818C3-17C5-4D41-96F8-ECDEE77C52D8}" presName="horzFour" presStyleCnt="0"/>
      <dgm:spPr/>
    </dgm:pt>
    <dgm:pt modelId="{51163814-E3BC-4FE1-9FA8-C18F72C1B8AC}" type="pres">
      <dgm:prSet presAssocID="{F2B65674-5C97-4957-9520-E325D172DC5B}" presName="vertFour" presStyleCnt="0">
        <dgm:presLayoutVars>
          <dgm:chPref val="3"/>
        </dgm:presLayoutVars>
      </dgm:prSet>
      <dgm:spPr/>
    </dgm:pt>
    <dgm:pt modelId="{A522CAB1-FCC4-443F-8FD3-24E781281F54}" type="pres">
      <dgm:prSet presAssocID="{F2B65674-5C97-4957-9520-E325D172DC5B}" presName="txFour" presStyleLbl="node4" presStyleIdx="24" presStyleCnt="45">
        <dgm:presLayoutVars>
          <dgm:chPref val="3"/>
        </dgm:presLayoutVars>
      </dgm:prSet>
      <dgm:spPr/>
      <dgm:t>
        <a:bodyPr/>
        <a:lstStyle/>
        <a:p>
          <a:endParaRPr lang="ru-RU"/>
        </a:p>
      </dgm:t>
    </dgm:pt>
    <dgm:pt modelId="{7DAB765A-CBD8-42EE-9563-20F5EBF4CBDF}" type="pres">
      <dgm:prSet presAssocID="{F2B65674-5C97-4957-9520-E325D172DC5B}" presName="parTransFour" presStyleCnt="0"/>
      <dgm:spPr/>
    </dgm:pt>
    <dgm:pt modelId="{4919BA61-09ED-4617-9876-3C754E477BEC}" type="pres">
      <dgm:prSet presAssocID="{F2B65674-5C97-4957-9520-E325D172DC5B}" presName="horzFour" presStyleCnt="0"/>
      <dgm:spPr/>
    </dgm:pt>
    <dgm:pt modelId="{B895BBEE-F8D4-484D-9501-928871353F07}" type="pres">
      <dgm:prSet presAssocID="{9F02D80C-EA69-46A6-BFB4-BA4080CB1F28}" presName="vertFour" presStyleCnt="0">
        <dgm:presLayoutVars>
          <dgm:chPref val="3"/>
        </dgm:presLayoutVars>
      </dgm:prSet>
      <dgm:spPr/>
    </dgm:pt>
    <dgm:pt modelId="{D4C72088-8A4D-4CDF-AE61-70BF448279A6}" type="pres">
      <dgm:prSet presAssocID="{9F02D80C-EA69-46A6-BFB4-BA4080CB1F28}" presName="txFour" presStyleLbl="node4" presStyleIdx="25" presStyleCnt="45">
        <dgm:presLayoutVars>
          <dgm:chPref val="3"/>
        </dgm:presLayoutVars>
      </dgm:prSet>
      <dgm:spPr/>
      <dgm:t>
        <a:bodyPr/>
        <a:lstStyle/>
        <a:p>
          <a:endParaRPr lang="ru-RU"/>
        </a:p>
      </dgm:t>
    </dgm:pt>
    <dgm:pt modelId="{F9C1014C-F732-421D-8669-CAB7579B423B}" type="pres">
      <dgm:prSet presAssocID="{9F02D80C-EA69-46A6-BFB4-BA4080CB1F28}" presName="parTransFour" presStyleCnt="0"/>
      <dgm:spPr/>
    </dgm:pt>
    <dgm:pt modelId="{87C6F535-2034-4929-A5E3-905B64ADC50D}" type="pres">
      <dgm:prSet presAssocID="{9F02D80C-EA69-46A6-BFB4-BA4080CB1F28}" presName="horzFour" presStyleCnt="0"/>
      <dgm:spPr/>
    </dgm:pt>
    <dgm:pt modelId="{89264EB9-C267-4BED-BA85-6100B2B34F3F}" type="pres">
      <dgm:prSet presAssocID="{A2438642-730F-43FC-AD03-05B6C4A3D00B}" presName="vertFour" presStyleCnt="0">
        <dgm:presLayoutVars>
          <dgm:chPref val="3"/>
        </dgm:presLayoutVars>
      </dgm:prSet>
      <dgm:spPr/>
    </dgm:pt>
    <dgm:pt modelId="{D52BBB9D-5636-4483-98A8-F562F566C328}" type="pres">
      <dgm:prSet presAssocID="{A2438642-730F-43FC-AD03-05B6C4A3D00B}" presName="txFour" presStyleLbl="node4" presStyleIdx="26" presStyleCnt="45">
        <dgm:presLayoutVars>
          <dgm:chPref val="3"/>
        </dgm:presLayoutVars>
      </dgm:prSet>
      <dgm:spPr/>
      <dgm:t>
        <a:bodyPr/>
        <a:lstStyle/>
        <a:p>
          <a:endParaRPr lang="ru-RU"/>
        </a:p>
      </dgm:t>
    </dgm:pt>
    <dgm:pt modelId="{AC875F50-3B13-41EA-8D8A-274AC9FD9FBF}" type="pres">
      <dgm:prSet presAssocID="{A2438642-730F-43FC-AD03-05B6C4A3D00B}"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27" presStyleCnt="45">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28" presStyleCnt="4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29" presStyleCnt="45">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30" presStyleCnt="45">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31" presStyleCnt="45">
        <dgm:presLayoutVars>
          <dgm:chPref val="3"/>
        </dgm:presLayoutVars>
      </dgm:prSet>
      <dgm:spPr/>
      <dgm:t>
        <a:bodyPr/>
        <a:lstStyle/>
        <a:p>
          <a:endParaRPr lang="ru-RU"/>
        </a:p>
      </dgm:t>
    </dgm:pt>
    <dgm:pt modelId="{B6C8A634-B256-444B-B8DC-59DBBF0124A6}" type="pres">
      <dgm:prSet presAssocID="{20671797-DAB3-483D-81A6-EB33F8E5D325}" presName="parTransFour" presStyleCnt="0"/>
      <dgm:spPr/>
    </dgm:pt>
    <dgm:pt modelId="{68423DB6-6E38-46B7-BEBB-F85082740DD1}" type="pres">
      <dgm:prSet presAssocID="{20671797-DAB3-483D-81A6-EB33F8E5D325}" presName="horzFour" presStyleCnt="0"/>
      <dgm:spPr/>
    </dgm:pt>
    <dgm:pt modelId="{57A0058B-D01D-4FF4-8B60-7C4F82AE0D0A}" type="pres">
      <dgm:prSet presAssocID="{16E89ECF-BF0A-4766-82BA-84AED34912A2}" presName="vertFour" presStyleCnt="0">
        <dgm:presLayoutVars>
          <dgm:chPref val="3"/>
        </dgm:presLayoutVars>
      </dgm:prSet>
      <dgm:spPr/>
    </dgm:pt>
    <dgm:pt modelId="{2D39DC43-C5C2-46F4-8451-9BFA59AC4F62}" type="pres">
      <dgm:prSet presAssocID="{16E89ECF-BF0A-4766-82BA-84AED34912A2}" presName="txFour" presStyleLbl="node4" presStyleIdx="32" presStyleCnt="45">
        <dgm:presLayoutVars>
          <dgm:chPref val="3"/>
        </dgm:presLayoutVars>
      </dgm:prSet>
      <dgm:spPr/>
      <dgm:t>
        <a:bodyPr/>
        <a:lstStyle/>
        <a:p>
          <a:endParaRPr lang="ru-RU"/>
        </a:p>
      </dgm:t>
    </dgm:pt>
    <dgm:pt modelId="{D69C0A4F-D740-4783-9787-414B3EF61B0C}" type="pres">
      <dgm:prSet presAssocID="{16E89ECF-BF0A-4766-82BA-84AED34912A2}" presName="parTransFour" presStyleCnt="0"/>
      <dgm:spPr/>
    </dgm:pt>
    <dgm:pt modelId="{61E51A04-ADBC-4C74-A9A4-693D27C4ED8D}" type="pres">
      <dgm:prSet presAssocID="{16E89ECF-BF0A-4766-82BA-84AED34912A2}" presName="horzFour" presStyleCnt="0"/>
      <dgm:spPr/>
    </dgm:pt>
    <dgm:pt modelId="{647D7595-9FCE-4068-8B8E-83D4167F1BD2}" type="pres">
      <dgm:prSet presAssocID="{4A17D62D-85FA-450A-86D4-161E798A8273}" presName="vertFour" presStyleCnt="0">
        <dgm:presLayoutVars>
          <dgm:chPref val="3"/>
        </dgm:presLayoutVars>
      </dgm:prSet>
      <dgm:spPr/>
    </dgm:pt>
    <dgm:pt modelId="{662E41BF-A214-4B24-87EA-87AF59084007}" type="pres">
      <dgm:prSet presAssocID="{4A17D62D-85FA-450A-86D4-161E798A8273}" presName="txFour" presStyleLbl="node4" presStyleIdx="33" presStyleCnt="45">
        <dgm:presLayoutVars>
          <dgm:chPref val="3"/>
        </dgm:presLayoutVars>
      </dgm:prSet>
      <dgm:spPr/>
      <dgm:t>
        <a:bodyPr/>
        <a:lstStyle/>
        <a:p>
          <a:endParaRPr lang="ru-RU"/>
        </a:p>
      </dgm:t>
    </dgm:pt>
    <dgm:pt modelId="{F004DF3E-4C1B-4D76-B14E-4E24775CD79D}" type="pres">
      <dgm:prSet presAssocID="{4A17D62D-85FA-450A-86D4-161E798A8273}" presName="parTransFour" presStyleCnt="0"/>
      <dgm:spPr/>
    </dgm:pt>
    <dgm:pt modelId="{BC1E32C1-5AED-478B-993A-487C423AF333}" type="pres">
      <dgm:prSet presAssocID="{4A17D62D-85FA-450A-86D4-161E798A8273}" presName="horzFour" presStyleCnt="0"/>
      <dgm:spPr/>
    </dgm:pt>
    <dgm:pt modelId="{98FB80F0-9FF2-484F-960D-F9A590DB736E}" type="pres">
      <dgm:prSet presAssocID="{DB47BA9A-953D-4300-A53A-35F9C22887CE}" presName="vertFour" presStyleCnt="0">
        <dgm:presLayoutVars>
          <dgm:chPref val="3"/>
        </dgm:presLayoutVars>
      </dgm:prSet>
      <dgm:spPr/>
    </dgm:pt>
    <dgm:pt modelId="{F963CB2F-8885-4C02-866A-4DEF44415375}" type="pres">
      <dgm:prSet presAssocID="{DB47BA9A-953D-4300-A53A-35F9C22887CE}" presName="txFour" presStyleLbl="node4" presStyleIdx="34" presStyleCnt="45">
        <dgm:presLayoutVars>
          <dgm:chPref val="3"/>
        </dgm:presLayoutVars>
      </dgm:prSet>
      <dgm:spPr/>
      <dgm:t>
        <a:bodyPr/>
        <a:lstStyle/>
        <a:p>
          <a:endParaRPr lang="ru-RU"/>
        </a:p>
      </dgm:t>
    </dgm:pt>
    <dgm:pt modelId="{8FAF89C8-A61A-4C55-808E-74446FEA2EB3}" type="pres">
      <dgm:prSet presAssocID="{DB47BA9A-953D-4300-A53A-35F9C22887CE}" presName="parTransFour" presStyleCnt="0"/>
      <dgm:spPr/>
    </dgm:pt>
    <dgm:pt modelId="{8D3CC123-D778-4F63-AFD6-CA1656AFBC9B}" type="pres">
      <dgm:prSet presAssocID="{DB47BA9A-953D-4300-A53A-35F9C22887CE}" presName="horzFour" presStyleCnt="0"/>
      <dgm:spPr/>
    </dgm:pt>
    <dgm:pt modelId="{67307F44-F6A6-4122-9A89-827489EC7842}" type="pres">
      <dgm:prSet presAssocID="{4E336ED9-532D-4824-98EE-661D7E9A915D}" presName="vertFour" presStyleCnt="0">
        <dgm:presLayoutVars>
          <dgm:chPref val="3"/>
        </dgm:presLayoutVars>
      </dgm:prSet>
      <dgm:spPr/>
    </dgm:pt>
    <dgm:pt modelId="{409D090D-A802-4A45-B614-1255257FC08B}" type="pres">
      <dgm:prSet presAssocID="{4E336ED9-532D-4824-98EE-661D7E9A915D}" presName="txFour" presStyleLbl="node4" presStyleIdx="35" presStyleCnt="45">
        <dgm:presLayoutVars>
          <dgm:chPref val="3"/>
        </dgm:presLayoutVars>
      </dgm:prSet>
      <dgm:spPr/>
      <dgm:t>
        <a:bodyPr/>
        <a:lstStyle/>
        <a:p>
          <a:endParaRPr lang="ru-RU"/>
        </a:p>
      </dgm:t>
    </dgm:pt>
    <dgm:pt modelId="{72231E15-A221-478D-A8D8-3313004A12B5}" type="pres">
      <dgm:prSet presAssocID="{4E336ED9-532D-4824-98EE-661D7E9A915D}"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36" presStyleCnt="45">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37" presStyleCnt="4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38" presStyleCnt="45">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39" presStyleCnt="45">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40" presStyleCnt="45">
        <dgm:presLayoutVars>
          <dgm:chPref val="3"/>
        </dgm:presLayoutVars>
      </dgm:prSet>
      <dgm:spPr/>
      <dgm:t>
        <a:bodyPr/>
        <a:lstStyle/>
        <a:p>
          <a:endParaRPr lang="ru-RU"/>
        </a:p>
      </dgm:t>
    </dgm:pt>
    <dgm:pt modelId="{947CB39F-60F2-425A-9F46-5CCF02F1F25F}" type="pres">
      <dgm:prSet presAssocID="{FD657B6D-8ACE-4CCE-A7E1-4A6249E61467}" presName="parTransFour" presStyleCnt="0"/>
      <dgm:spPr/>
    </dgm:pt>
    <dgm:pt modelId="{3CF494E9-8292-4011-9D6D-8524C148D964}" type="pres">
      <dgm:prSet presAssocID="{FD657B6D-8ACE-4CCE-A7E1-4A6249E61467}" presName="horzFour" presStyleCnt="0"/>
      <dgm:spPr/>
    </dgm:pt>
    <dgm:pt modelId="{D41C14FE-B236-4C7C-9F57-E669D582972A}" type="pres">
      <dgm:prSet presAssocID="{5C919D87-C507-4A57-8D9E-B3AE1C7A557A}" presName="vertFour" presStyleCnt="0">
        <dgm:presLayoutVars>
          <dgm:chPref val="3"/>
        </dgm:presLayoutVars>
      </dgm:prSet>
      <dgm:spPr/>
    </dgm:pt>
    <dgm:pt modelId="{881302F4-A2A8-4E4E-874D-A4D74E057708}" type="pres">
      <dgm:prSet presAssocID="{5C919D87-C507-4A57-8D9E-B3AE1C7A557A}" presName="txFour" presStyleLbl="node4" presStyleIdx="41" presStyleCnt="45">
        <dgm:presLayoutVars>
          <dgm:chPref val="3"/>
        </dgm:presLayoutVars>
      </dgm:prSet>
      <dgm:spPr/>
      <dgm:t>
        <a:bodyPr/>
        <a:lstStyle/>
        <a:p>
          <a:endParaRPr lang="ru-RU"/>
        </a:p>
      </dgm:t>
    </dgm:pt>
    <dgm:pt modelId="{0C697388-AD20-4222-B52B-CB3133E141AF}" type="pres">
      <dgm:prSet presAssocID="{5C919D87-C507-4A57-8D9E-B3AE1C7A557A}" presName="parTransFour" presStyleCnt="0"/>
      <dgm:spPr/>
    </dgm:pt>
    <dgm:pt modelId="{6B6437D8-FFBB-4EA9-BD04-D07DCC0DA230}" type="pres">
      <dgm:prSet presAssocID="{5C919D87-C507-4A57-8D9E-B3AE1C7A557A}" presName="horzFour" presStyleCnt="0"/>
      <dgm:spPr/>
    </dgm:pt>
    <dgm:pt modelId="{BCBFF326-02F0-4113-A2C8-E5B201EF1920}" type="pres">
      <dgm:prSet presAssocID="{0247636D-783D-4249-B6A1-390DC255C8CF}" presName="vertFour" presStyleCnt="0">
        <dgm:presLayoutVars>
          <dgm:chPref val="3"/>
        </dgm:presLayoutVars>
      </dgm:prSet>
      <dgm:spPr/>
    </dgm:pt>
    <dgm:pt modelId="{6916EFB4-112E-4CD7-846D-62E9BA3CA65F}" type="pres">
      <dgm:prSet presAssocID="{0247636D-783D-4249-B6A1-390DC255C8CF}" presName="txFour" presStyleLbl="node4" presStyleIdx="42" presStyleCnt="45">
        <dgm:presLayoutVars>
          <dgm:chPref val="3"/>
        </dgm:presLayoutVars>
      </dgm:prSet>
      <dgm:spPr/>
      <dgm:t>
        <a:bodyPr/>
        <a:lstStyle/>
        <a:p>
          <a:endParaRPr lang="ru-RU"/>
        </a:p>
      </dgm:t>
    </dgm:pt>
    <dgm:pt modelId="{F2DBE98C-101C-4F4B-8530-99E537DEC671}" type="pres">
      <dgm:prSet presAssocID="{0247636D-783D-4249-B6A1-390DC255C8CF}" presName="parTransFour" presStyleCnt="0"/>
      <dgm:spPr/>
    </dgm:pt>
    <dgm:pt modelId="{4EC715A7-5B44-4ED1-8AAB-D45F2A26D3C5}" type="pres">
      <dgm:prSet presAssocID="{0247636D-783D-4249-B6A1-390DC255C8CF}" presName="horzFour" presStyleCnt="0"/>
      <dgm:spPr/>
    </dgm:pt>
    <dgm:pt modelId="{AAD0D375-8964-4D6D-9EC3-84A0C8424D73}" type="pres">
      <dgm:prSet presAssocID="{D45DAE52-951C-49A4-B152-60B579B0ED79}" presName="vertFour" presStyleCnt="0">
        <dgm:presLayoutVars>
          <dgm:chPref val="3"/>
        </dgm:presLayoutVars>
      </dgm:prSet>
      <dgm:spPr/>
    </dgm:pt>
    <dgm:pt modelId="{47B15991-EE3A-4331-AA9C-C3637606B886}" type="pres">
      <dgm:prSet presAssocID="{D45DAE52-951C-49A4-B152-60B579B0ED79}" presName="txFour" presStyleLbl="node4" presStyleIdx="43" presStyleCnt="45">
        <dgm:presLayoutVars>
          <dgm:chPref val="3"/>
        </dgm:presLayoutVars>
      </dgm:prSet>
      <dgm:spPr/>
      <dgm:t>
        <a:bodyPr/>
        <a:lstStyle/>
        <a:p>
          <a:endParaRPr lang="ru-RU"/>
        </a:p>
      </dgm:t>
    </dgm:pt>
    <dgm:pt modelId="{8ED46443-45F3-4785-8E34-54B2D98B6323}" type="pres">
      <dgm:prSet presAssocID="{D45DAE52-951C-49A4-B152-60B579B0ED79}" presName="parTransFour" presStyleCnt="0"/>
      <dgm:spPr/>
    </dgm:pt>
    <dgm:pt modelId="{C769BA58-8737-4A7B-9B4C-436F82711285}" type="pres">
      <dgm:prSet presAssocID="{D45DAE52-951C-49A4-B152-60B579B0ED79}" presName="horzFour" presStyleCnt="0"/>
      <dgm:spPr/>
    </dgm:pt>
    <dgm:pt modelId="{82AEA2C4-EF01-4331-A1F1-495EBD36E206}" type="pres">
      <dgm:prSet presAssocID="{4BF16F7B-0097-4DC7-93A6-2F83D1035606}" presName="vertFour" presStyleCnt="0">
        <dgm:presLayoutVars>
          <dgm:chPref val="3"/>
        </dgm:presLayoutVars>
      </dgm:prSet>
      <dgm:spPr/>
    </dgm:pt>
    <dgm:pt modelId="{2E8816E6-9DEF-4A9E-B167-496EA8E49838}" type="pres">
      <dgm:prSet presAssocID="{4BF16F7B-0097-4DC7-93A6-2F83D1035606}" presName="txFour" presStyleLbl="node4" presStyleIdx="44" presStyleCnt="45">
        <dgm:presLayoutVars>
          <dgm:chPref val="3"/>
        </dgm:presLayoutVars>
      </dgm:prSet>
      <dgm:spPr/>
      <dgm:t>
        <a:bodyPr/>
        <a:lstStyle/>
        <a:p>
          <a:endParaRPr lang="ru-RU"/>
        </a:p>
      </dgm:t>
    </dgm:pt>
    <dgm:pt modelId="{DA73DDB7-2B0F-4480-BD86-3AFC4856984D}" type="pres">
      <dgm:prSet presAssocID="{4BF16F7B-0097-4DC7-93A6-2F83D1035606}" presName="horzFour" presStyleCnt="0"/>
      <dgm:spPr/>
    </dgm:pt>
  </dgm:ptLst>
  <dgm:cxnLst>
    <dgm:cxn modelId="{E90B9AD5-6B9D-460A-B8D4-0169929EE8C4}" srcId="{1B20A584-E8E7-451F-84AF-E95BD5B40EA1}" destId="{DF86BB99-07F8-490F-B6E9-4F22F5A8A955}" srcOrd="0" destOrd="0" parTransId="{C985FE44-C5E5-4D58-805E-13170B646D27}" sibTransId="{38C2B751-10AB-424B-8533-370958D28C0F}"/>
    <dgm:cxn modelId="{52296358-0263-4F8A-90A2-EA8DEA03A1A9}" type="presOf" srcId="{8EC1F942-64B7-4407-8F49-B1183D54A886}" destId="{5CA92D6E-6985-440B-92AD-5A876699A5A4}"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6097BCC7-A1B5-404F-B699-13105664B528}" srcId="{62031802-0EE5-47DF-BB1F-2C84A19F6746}" destId="{C9C8B06B-C833-4D4A-8595-4BF5AEB204E9}" srcOrd="0" destOrd="0" parTransId="{14028F24-BEA5-47F9-87C0-7BDFCA43F3CF}" sibTransId="{42D8C6A1-5C03-413A-99EF-223F18F536EB}"/>
    <dgm:cxn modelId="{AA01DAA5-BD7F-4007-B4C3-52964287C2B5}" type="presOf" srcId="{93520637-36B3-4AB9-B949-92D55141E733}" destId="{8E7E2D4A-62E6-4A23-A5DD-552A63903B64}" srcOrd="0" destOrd="0" presId="urn:microsoft.com/office/officeart/2005/8/layout/hierarchy4"/>
    <dgm:cxn modelId="{B3489208-66F0-4590-B81A-D7637301FB3F}" type="presOf" srcId="{BE98D1AB-A280-4D0B-A815-73E57FD87EC3}" destId="{89DC61A6-3199-4C88-A8D1-98ADCFDD3274}" srcOrd="0" destOrd="0" presId="urn:microsoft.com/office/officeart/2005/8/layout/hierarchy4"/>
    <dgm:cxn modelId="{58430DBA-7E00-4B78-8E66-69447EC9F5B4}" srcId="{8536FD6B-8AD2-4A43-B337-6FD60B3FD4B2}" destId="{32221C69-A003-4580-9837-60D9DB81E598}" srcOrd="0" destOrd="0" parTransId="{6284838E-4ABA-4F9D-A8C4-F6E80FB9B47B}" sibTransId="{F5FB532E-2378-421D-B02D-5AF26F5E328F}"/>
    <dgm:cxn modelId="{D4702CEB-867E-421D-AF3C-9C086110099D}" type="presOf" srcId="{0247636D-783D-4249-B6A1-390DC255C8CF}" destId="{6916EFB4-112E-4CD7-846D-62E9BA3CA65F}" srcOrd="0" destOrd="0" presId="urn:microsoft.com/office/officeart/2005/8/layout/hierarchy4"/>
    <dgm:cxn modelId="{4E4DFFD4-9C36-4492-AE80-CA974021D2EE}" srcId="{9F02D80C-EA69-46A6-BFB4-BA4080CB1F28}" destId="{A2438642-730F-43FC-AD03-05B6C4A3D00B}" srcOrd="0" destOrd="0" parTransId="{ABEB61C6-6F26-46DE-8863-413F7DC3B378}" sibTransId="{943261AD-4D15-4ABE-8B24-0352DD925B3A}"/>
    <dgm:cxn modelId="{5841134B-00A8-4CEA-92A7-0547B19D2ECE}" srcId="{4A17D62D-85FA-450A-86D4-161E798A8273}" destId="{DB47BA9A-953D-4300-A53A-35F9C22887CE}" srcOrd="0" destOrd="0" parTransId="{2671E65B-539D-43FD-8191-4C95430D8B75}" sibTransId="{DFE034D4-B79E-46E8-93DF-E31DD8DF9545}"/>
    <dgm:cxn modelId="{A0B68EA8-B4CB-49E3-8761-DDBA5C0EEA91}" type="presOf" srcId="{946393D2-3BB5-4D19-BAF6-84B7339845C4}" destId="{9DF12F5D-797B-4C71-93F7-7C835BFF7982}" srcOrd="0" destOrd="0" presId="urn:microsoft.com/office/officeart/2005/8/layout/hierarchy4"/>
    <dgm:cxn modelId="{8A336B02-824A-4870-A5AB-F675FD21E054}" srcId="{F0AF63A1-E6C3-48D7-BA15-2982A4DC912D}" destId="{8EC1F942-64B7-4407-8F49-B1183D54A886}" srcOrd="0" destOrd="0" parTransId="{E04DD0A5-B7E8-4C3D-BB6D-64003A10B98C}" sibTransId="{20EF07A7-0904-4C91-B9DD-C227E82D20B1}"/>
    <dgm:cxn modelId="{9434DF74-4FCF-4BBC-A2AC-77ED77D2B1AD}" srcId="{F2B65674-5C97-4957-9520-E325D172DC5B}" destId="{9F02D80C-EA69-46A6-BFB4-BA4080CB1F28}" srcOrd="0" destOrd="0" parTransId="{E060003B-58A2-4E7F-88B2-9126A17951FD}" sibTransId="{C8E04D7B-3990-4771-BAF9-6576AE5C8416}"/>
    <dgm:cxn modelId="{0197B70B-37BB-424C-A4BA-6014AE2C57DA}" type="presOf" srcId="{9E496AFB-5861-4A0B-A059-7AF344913280}" destId="{F8905714-088D-483C-AC16-D43BF2F0BF16}" srcOrd="0" destOrd="0" presId="urn:microsoft.com/office/officeart/2005/8/layout/hierarchy4"/>
    <dgm:cxn modelId="{B0A7B39F-C4F7-4D8D-8963-87971AE890C0}" srcId="{9A4F9831-D6CF-494E-A13D-C01F1C1296F9}" destId="{D442DBB9-47A5-4802-BD61-420B3248433D}" srcOrd="0" destOrd="0" parTransId="{9DBC24D4-42A7-40BD-A4CC-E9795709FDAB}" sibTransId="{4A72F1FF-F8B9-4D07-AF08-CB2A4C1285D5}"/>
    <dgm:cxn modelId="{AB88F182-6FEC-4A9E-AB74-070A83D9D11E}" type="presOf" srcId="{F0AF63A1-E6C3-48D7-BA15-2982A4DC912D}" destId="{8C5A4ABB-F609-4CF2-8CFC-5593BE697C3C}"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2A29D439-2E57-43AD-A6D8-CCC83A507E54}" type="presOf" srcId="{5C919D87-C507-4A57-8D9E-B3AE1C7A557A}" destId="{881302F4-A2A8-4E4E-874D-A4D74E057708}" srcOrd="0" destOrd="0" presId="urn:microsoft.com/office/officeart/2005/8/layout/hierarchy4"/>
    <dgm:cxn modelId="{02153FFE-391D-4686-A6A7-E60CAD6E94F2}" type="presOf" srcId="{16E89ECF-BF0A-4766-82BA-84AED34912A2}" destId="{2D39DC43-C5C2-46F4-8451-9BFA59AC4F62}" srcOrd="0" destOrd="0" presId="urn:microsoft.com/office/officeart/2005/8/layout/hierarchy4"/>
    <dgm:cxn modelId="{546E2B14-2E2C-4162-AA8D-E55762D91951}" srcId="{0247636D-783D-4249-B6A1-390DC255C8CF}" destId="{D45DAE52-951C-49A4-B152-60B579B0ED79}" srcOrd="0" destOrd="0" parTransId="{D9360DC0-6C9D-4789-A072-DCE2F0A81B5C}" sibTransId="{36197802-67B1-4B3E-B917-E44C0EF3AD15}"/>
    <dgm:cxn modelId="{8FB54347-E3D8-4C53-B477-50D5DBFCC9FF}" type="presOf" srcId="{DB47BA9A-953D-4300-A53A-35F9C22887CE}" destId="{F963CB2F-8885-4C02-866A-4DEF44415375}" srcOrd="0" destOrd="0" presId="urn:microsoft.com/office/officeart/2005/8/layout/hierarchy4"/>
    <dgm:cxn modelId="{787AD2DD-CC94-4260-B914-EEDC27EEBA5A}" type="presOf" srcId="{D1936ACF-1E69-4953-BA37-9ADE2EF12E41}" destId="{59176932-D6D5-4C36-BF7A-69A1297C4BAD}" srcOrd="0" destOrd="0" presId="urn:microsoft.com/office/officeart/2005/8/layout/hierarchy4"/>
    <dgm:cxn modelId="{AC714F1D-A1E9-4B71-A456-177B3BFE5D44}" type="presOf" srcId="{89E09F27-5F73-400B-AE18-4421B9895F64}" destId="{9E5D5161-23D7-41B4-A187-BE6D7C6483D0}" srcOrd="0" destOrd="0" presId="urn:microsoft.com/office/officeart/2005/8/layout/hierarchy4"/>
    <dgm:cxn modelId="{6E6582AF-CDC4-49A0-BD30-6D26E88B915A}" type="presOf" srcId="{593C7C55-813E-4059-B734-EC61CD9C5CBC}" destId="{7653A429-0E18-4BE3-A07C-F1A5A9D672E3}" srcOrd="0" destOrd="0" presId="urn:microsoft.com/office/officeart/2005/8/layout/hierarchy4"/>
    <dgm:cxn modelId="{CB3ABF44-EBA8-4035-8F42-02D2F7D0CA39}" type="presOf" srcId="{9A4F9831-D6CF-494E-A13D-C01F1C1296F9}" destId="{DFE4F096-5C89-4A55-B599-B9DE90644DC7}" srcOrd="0" destOrd="0" presId="urn:microsoft.com/office/officeart/2005/8/layout/hierarchy4"/>
    <dgm:cxn modelId="{5B5D9EC2-C0B0-45C4-8520-616C455F53FC}" type="presOf" srcId="{F2B65674-5C97-4957-9520-E325D172DC5B}" destId="{A522CAB1-FCC4-443F-8FD3-24E781281F54}" srcOrd="0" destOrd="0" presId="urn:microsoft.com/office/officeart/2005/8/layout/hierarchy4"/>
    <dgm:cxn modelId="{C28CBCF7-3139-40F7-B426-1830BB2434D9}" srcId="{5A6BA2F8-AB86-4FEA-9FCE-F9FA52A7F9A0}" destId="{F6F97186-B344-4193-9FE9-6DFB5403A289}" srcOrd="0" destOrd="0" parTransId="{F22CCE59-9B42-4DA2-949C-34E1E0586A20}" sibTransId="{01E5FF1C-8ED4-4ED1-A0DD-0AA37640AF28}"/>
    <dgm:cxn modelId="{964B9A0A-3FBE-49CE-A38A-64FD3AB66AF0}" type="presOf" srcId="{CE075476-E9CA-4A59-A127-31223E8D37A1}" destId="{25DDEEC2-9BA5-4367-BB24-33CAA47BBC09}" srcOrd="0" destOrd="0" presId="urn:microsoft.com/office/officeart/2005/8/layout/hierarchy4"/>
    <dgm:cxn modelId="{375C1F9D-6FC0-40C1-8F33-DA11C26FBECC}" type="presOf" srcId="{B34B6A16-5EF9-4B63-A5E4-12B190B34880}" destId="{C586111C-58B6-40AF-8D8A-60EE680572BA}" srcOrd="0" destOrd="0" presId="urn:microsoft.com/office/officeart/2005/8/layout/hierarchy4"/>
    <dgm:cxn modelId="{B1FD5380-876E-4B99-8B87-C54F3E0B7AF8}" type="presOf" srcId="{66E38241-E965-439E-997F-74C14C213F23}" destId="{02D78884-08A2-47FD-874A-FD0B1E1D6A24}"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0E2A41BB-C114-45A9-A672-8ECC1418B9AF}" srcId="{D442DBB9-47A5-4802-BD61-420B3248433D}" destId="{8A9B9F6B-69CA-45EE-AEA8-8F5EF1FB5683}" srcOrd="0" destOrd="0" parTransId="{6AFB6790-5FE9-4389-8E5B-5D2A3F164CB1}" sibTransId="{7FDFCBC6-8952-4A8B-AACE-036267B02CE1}"/>
    <dgm:cxn modelId="{2404CFE8-4A40-4E8E-9F48-58AE0C6FB277}" type="presOf" srcId="{62031802-0EE5-47DF-BB1F-2C84A19F6746}" destId="{A25BE625-018B-46BA-BE7F-ED875B975F26}"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00A47C38-10FE-464B-94B6-E6904D835BAC}" type="presOf" srcId="{8536FD6B-8AD2-4A43-B337-6FD60B3FD4B2}" destId="{85D767EC-FAE5-4312-B23F-9B41F2C6B7D7}"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7EAEC371-553E-4E9D-A4CC-83A632C1A866}" srcId="{9E496AFB-5861-4A0B-A059-7AF344913280}" destId="{25C69CC8-098D-44A3-878A-5E3FEF1E9C10}" srcOrd="0" destOrd="0" parTransId="{28799DE6-79A2-4C3E-B141-55C8FB729A4A}" sibTransId="{41B933A1-9AB0-4413-9012-F89B9C70741E}"/>
    <dgm:cxn modelId="{DEE31F11-997E-491F-ADB9-F82A80CDB7A7}" type="presOf" srcId="{A1BB5A2E-A45D-4F6A-B329-CD4782193917}" destId="{672DFC88-43F4-433B-9B7F-D5CE282279E3}"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90D57730-3A4C-47CA-BBD0-42D8464C56FD}" srcId="{9E15771F-F540-4F32-ACD6-56CFD707E80B}" destId="{20671797-DAB3-483D-81A6-EB33F8E5D325}" srcOrd="0" destOrd="0" parTransId="{1917A2FC-0EC7-4FB8-B415-CD8FE3AAD307}" sibTransId="{9DA74383-E61F-415F-8262-DF5C37B5A3CC}"/>
    <dgm:cxn modelId="{563B7135-C296-437E-86BC-71C9BF75CBD3}" srcId="{D1936ACF-1E69-4953-BA37-9ADE2EF12E41}" destId="{4E5A1869-57DF-4BD2-89F2-0FF412DDC036}" srcOrd="0" destOrd="0" parTransId="{2DD1E431-BE19-4798-89F6-2A2AA8604FD1}" sibTransId="{1FD46F6E-8EE6-451E-A6B4-3FA6056BD416}"/>
    <dgm:cxn modelId="{E5D544E6-90CD-4C52-A5E8-1AC0DBD821F2}" type="presOf" srcId="{9E15771F-F540-4F32-ACD6-56CFD707E80B}" destId="{35DF38A4-C109-469A-81F6-242705CF6432}" srcOrd="0" destOrd="0" presId="urn:microsoft.com/office/officeart/2005/8/layout/hierarchy4"/>
    <dgm:cxn modelId="{A87D5022-47CD-4FFB-9BAD-37B8F3D26BB3}" srcId="{946393D2-3BB5-4D19-BAF6-84B7339845C4}" destId="{89E09F27-5F73-400B-AE18-4421B9895F64}" srcOrd="3" destOrd="0" parTransId="{16B02458-69C3-4316-A805-FC6C92C26552}" sibTransId="{FA1CF671-CE5A-43BE-A489-E153F0F8811C}"/>
    <dgm:cxn modelId="{EFA08DB9-2A00-43D3-B718-DCFAD41C9E5B}" srcId="{7711325B-E859-44FE-8B41-57F9AFDCA54B}" destId="{A1BB5A2E-A45D-4F6A-B329-CD4782193917}" srcOrd="0" destOrd="0" parTransId="{64F31578-307B-4AF8-9DDD-FA0365BF46F7}" sibTransId="{EE696C4B-FDDD-492E-99F0-85F84DCD2C36}"/>
    <dgm:cxn modelId="{05921C27-E745-4F56-A293-36A16B53D2FB}" type="presOf" srcId="{5A4818C3-17C5-4D41-96F8-ECDEE77C52D8}" destId="{18AC92DF-083C-4989-8ADA-6707D01CCCF4}"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9EE1BD8A-5367-4D63-B1C8-7D9E4D2D23EC}" type="presOf" srcId="{8A9B9F6B-69CA-45EE-AEA8-8F5EF1FB5683}" destId="{4D68AAC1-344C-4817-9DEB-5154E6D78C3B}" srcOrd="0" destOrd="0" presId="urn:microsoft.com/office/officeart/2005/8/layout/hierarchy4"/>
    <dgm:cxn modelId="{090CE414-97DB-4427-9821-E98F3BD06DA4}" type="presOf" srcId="{FD657B6D-8ACE-4CCE-A7E1-4A6249E61467}" destId="{B05C0A3E-A45E-4E74-81F8-BADC3EA7BC7D}" srcOrd="0" destOrd="0" presId="urn:microsoft.com/office/officeart/2005/8/layout/hierarchy4"/>
    <dgm:cxn modelId="{ADD856FC-C60E-4732-B7E5-AC22AA5FE87A}" type="presOf" srcId="{2AB46285-29A8-42BB-868A-BFDE0FFE5727}" destId="{EFAA2913-A55B-4945-83EE-1B390A45B139}" srcOrd="0" destOrd="0" presId="urn:microsoft.com/office/officeart/2005/8/layout/hierarchy4"/>
    <dgm:cxn modelId="{E5AB24E1-2283-4127-B92D-B9E5739F0410}" srcId="{D45DAE52-951C-49A4-B152-60B579B0ED79}" destId="{4BF16F7B-0097-4DC7-93A6-2F83D1035606}" srcOrd="0" destOrd="0" parTransId="{FCEC8974-EE14-413C-8393-43F029C44B07}" sibTransId="{AAABF096-2E81-4D35-8678-2CCAD06B9DA4}"/>
    <dgm:cxn modelId="{83AC789A-B66B-4FEB-B9B7-507F1620CF62}" type="presOf" srcId="{25C69CC8-098D-44A3-878A-5E3FEF1E9C10}" destId="{24CEF574-2765-4D7C-A195-C900E925FBE6}" srcOrd="0" destOrd="0" presId="urn:microsoft.com/office/officeart/2005/8/layout/hierarchy4"/>
    <dgm:cxn modelId="{369C14D0-D141-47E5-B8C5-F9D42F2C1451}" srcId="{04C3AC0E-965B-48C1-827A-5D93B22D2057}" destId="{FD657B6D-8ACE-4CCE-A7E1-4A6249E61467}" srcOrd="0" destOrd="0" parTransId="{900F6249-A425-4874-AD40-878D59EB5E1E}" sibTransId="{7EAD3F99-24A3-44B5-8758-2E6EAE874C53}"/>
    <dgm:cxn modelId="{3C303ADF-D682-4008-87BC-6CA4E6FCDB80}" srcId="{5C919D87-C507-4A57-8D9E-B3AE1C7A557A}" destId="{0247636D-783D-4249-B6A1-390DC255C8CF}" srcOrd="0" destOrd="0" parTransId="{A3178C8E-6312-4C33-B3DC-CDEA1428FF63}" sibTransId="{1D19CD88-1909-412C-8948-50469E000AED}"/>
    <dgm:cxn modelId="{B9315277-FD18-474E-90EE-12FD58FFF508}" srcId="{263B9CB9-52A7-4874-9E91-5BF7E99DDF8B}" destId="{2AB46285-29A8-42BB-868A-BFDE0FFE5727}" srcOrd="0" destOrd="0" parTransId="{7F29D1A2-95A7-4F6F-85F2-C9C531F86A36}" sibTransId="{5CFCD3A4-A4C9-41C9-8E6C-7FF8B65E22C1}"/>
    <dgm:cxn modelId="{2CE7585E-595F-408F-86BA-5C9F45240A86}" type="presOf" srcId="{32221C69-A003-4580-9837-60D9DB81E598}" destId="{DA43826B-0B4B-4920-A285-F98E19D5941D}" srcOrd="0" destOrd="0" presId="urn:microsoft.com/office/officeart/2005/8/layout/hierarchy4"/>
    <dgm:cxn modelId="{A51AE752-4BCE-4D52-890B-7C1847C1277E}" type="presOf" srcId="{C9C8B06B-C833-4D4A-8595-4BF5AEB204E9}" destId="{CB2AF246-A0C3-4F64-A578-D38165C39147}"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39176181-9B28-4EB1-B3C3-4F84CACF82E6}" type="presOf" srcId="{44367D81-039C-4579-8E09-66CAF90F5041}" destId="{085136A3-D02F-461C-B31C-FD1D69D16759}" srcOrd="0" destOrd="0" presId="urn:microsoft.com/office/officeart/2005/8/layout/hierarchy4"/>
    <dgm:cxn modelId="{55335CAE-4314-4B9A-9FD6-1200DFF8131B}" srcId="{B3E02284-B3C4-4492-A618-ACAA20CC702A}" destId="{5FAC156D-E4C3-4576-83E0-9E1B55A253FE}" srcOrd="0" destOrd="0" parTransId="{11949E78-5693-41E4-BED8-EA30966B9C00}" sibTransId="{FAC81FE0-CB77-4C01-94A3-C659B704CD5B}"/>
    <dgm:cxn modelId="{42A36EE0-0627-42D2-A384-0A22EC811680}" type="presOf" srcId="{614AF9F2-E1A1-4D10-882A-EB6B0D669FCA}" destId="{6CE5FDB4-BFBB-4259-A330-B441199BCE24}" srcOrd="0" destOrd="0" presId="urn:microsoft.com/office/officeart/2005/8/layout/hierarchy4"/>
    <dgm:cxn modelId="{EE08F3E1-4048-489C-B5CE-A9EE78DAE2A6}" srcId="{BE98D1AB-A280-4D0B-A815-73E57FD87EC3}" destId="{4D9EF634-1BF2-4A35-90CA-8A6D73717D8F}" srcOrd="0" destOrd="0" parTransId="{D6488317-C95D-43C5-9B8A-714D8EF3A555}" sibTransId="{0BFC9299-BE1F-43E4-88A9-E9437E2FDE3A}"/>
    <dgm:cxn modelId="{A7625AB6-5CA8-4543-AFDF-3445626B95A7}" srcId="{D5544F4D-4FD2-41EE-A356-ABCAA534BCB5}" destId="{187C542A-BCFC-4BBB-8DCA-67690BE3FD29}" srcOrd="0" destOrd="0" parTransId="{1DE6EB8F-E86E-468D-9E31-3BEF22539EFA}" sibTransId="{FA166069-510E-430D-ABBE-E1A2B09558CE}"/>
    <dgm:cxn modelId="{F62E3E5D-F037-4206-A64C-A524B76D74E9}" type="presOf" srcId="{A2438642-730F-43FC-AD03-05B6C4A3D00B}" destId="{D52BBB9D-5636-4483-98A8-F562F566C328}" srcOrd="0" destOrd="0" presId="urn:microsoft.com/office/officeart/2005/8/layout/hierarchy4"/>
    <dgm:cxn modelId="{0DC76281-AE6D-4D6E-81A2-1B2B3B2AF0AA}" srcId="{93520637-36B3-4AB9-B949-92D55141E733}" destId="{44367D81-039C-4579-8E09-66CAF90F5041}" srcOrd="0" destOrd="0" parTransId="{67B6E404-88D1-4D88-A32E-7761881B20C7}" sibTransId="{F7E1C861-8795-4EA1-A76A-EE2CB6232346}"/>
    <dgm:cxn modelId="{F48F33E0-C1C5-4342-8DCC-7C57E3E3B48C}" srcId="{DF86BB99-07F8-490F-B6E9-4F22F5A8A955}" destId="{04C3AC0E-965B-48C1-827A-5D93B22D2057}" srcOrd="0" destOrd="0" parTransId="{0CE8D822-733A-4BA8-B539-C3F84FDFC933}" sibTransId="{1AF301AF-4DFB-4C78-9067-8B4C4FDC04D9}"/>
    <dgm:cxn modelId="{9D88C5BE-409D-46CA-9FBD-2D163B5D30EB}" type="presOf" srcId="{B3E02284-B3C4-4492-A618-ACAA20CC702A}" destId="{BA9BB791-5ED8-4E0A-B0BF-B2BA7DD3E29D}"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23044D7B-7184-4077-9554-9305FEDD03E9}" srcId="{946393D2-3BB5-4D19-BAF6-84B7339845C4}" destId="{9E496AFB-5861-4A0B-A059-7AF344913280}" srcOrd="4" destOrd="0" parTransId="{6435703E-03C2-4EC2-8B8A-0AC2F1B8426B}" sibTransId="{7097F666-B696-4074-BF8E-24ADA840ED3B}"/>
    <dgm:cxn modelId="{A35DBD11-8762-4F4B-8CEC-6A8A6ADD1F27}" type="presOf" srcId="{7711325B-E859-44FE-8B41-57F9AFDCA54B}" destId="{576C6983-4618-426C-8177-DEA9FE3AC4EB}" srcOrd="0" destOrd="0" presId="urn:microsoft.com/office/officeart/2005/8/layout/hierarchy4"/>
    <dgm:cxn modelId="{12AF3618-6B04-442F-B4FD-D4D8BF02AB92}" type="presOf" srcId="{9A0A1B48-08CE-44F2-8C66-5814C06EE4CC}" destId="{41590EE3-70B4-4E0E-8D44-18EF1FD97F2E}" srcOrd="0" destOrd="0" presId="urn:microsoft.com/office/officeart/2005/8/layout/hierarchy4"/>
    <dgm:cxn modelId="{0A7B677C-C636-4677-9705-4B519D32D092}" type="presOf" srcId="{9F02D80C-EA69-46A6-BFB4-BA4080CB1F28}" destId="{D4C72088-8A4D-4CDF-AE61-70BF448279A6}" srcOrd="0" destOrd="0" presId="urn:microsoft.com/office/officeart/2005/8/layout/hierarchy4"/>
    <dgm:cxn modelId="{7E50BF2D-725D-47FD-8BA5-70968BACD2CC}" type="presOf" srcId="{4E5A1869-57DF-4BD2-89F2-0FF412DDC036}" destId="{BA61E3A6-0BE5-4066-9F94-BB1BFFF8EBBF}" srcOrd="0" destOrd="0" presId="urn:microsoft.com/office/officeart/2005/8/layout/hierarchy4"/>
    <dgm:cxn modelId="{F9EFE87E-DACA-47C8-9A8F-77FFBAF54E55}" srcId="{32221C69-A003-4580-9837-60D9DB81E598}" destId="{9A4F9831-D6CF-494E-A13D-C01F1C1296F9}" srcOrd="0" destOrd="0" parTransId="{18B309E9-FCFF-4922-B569-B6EC040C1816}" sibTransId="{A610DAD3-DA7A-49C1-AD40-0E8445F070BD}"/>
    <dgm:cxn modelId="{85E56FFB-E071-40C7-BFC1-E9508A75A379}" srcId="{946393D2-3BB5-4D19-BAF6-84B7339845C4}" destId="{5A6BA2F8-AB86-4FEA-9FCE-F9FA52A7F9A0}" srcOrd="0" destOrd="0" parTransId="{6CA8BE2D-8B63-444F-91FB-8F9AAFFFD516}" sibTransId="{C6F24F42-97B0-4B65-A4C6-FEB3AD0E1596}"/>
    <dgm:cxn modelId="{63612CDA-BBAA-48D8-BF07-558BDAD747A0}" srcId="{CD119780-6575-4106-AE5B-2CC6B48E5482}" destId="{93520637-36B3-4AB9-B949-92D55141E733}" srcOrd="0" destOrd="0" parTransId="{15E02305-DAD8-4809-8067-42DAD00486AD}" sibTransId="{59CBCFDE-87C7-4CA0-895C-10567390C816}"/>
    <dgm:cxn modelId="{4197289B-38BB-42E7-9855-053DCB8A2948}" srcId="{5A4818C3-17C5-4D41-96F8-ECDEE77C52D8}" destId="{F2B65674-5C97-4957-9520-E325D172DC5B}" srcOrd="0" destOrd="0" parTransId="{4A380DB8-22E9-45F9-99FA-095D5A478AED}" sibTransId="{F67B4686-C991-4857-BEDB-1D3097578463}"/>
    <dgm:cxn modelId="{E61196BC-2BC0-4D01-8D82-C3667966A30A}" type="presOf" srcId="{C60BD95D-8BE5-42EC-AF9D-D22E07852892}" destId="{2965B01E-C0DE-4302-ADA0-732BD580C7B1}" srcOrd="0" destOrd="0" presId="urn:microsoft.com/office/officeart/2005/8/layout/hierarchy4"/>
    <dgm:cxn modelId="{49EBF93C-591F-49DF-B927-8FDF12BFA213}" type="presOf" srcId="{4BF16F7B-0097-4DC7-93A6-2F83D1035606}" destId="{2E8816E6-9DEF-4A9E-B167-496EA8E49838}" srcOrd="0" destOrd="0" presId="urn:microsoft.com/office/officeart/2005/8/layout/hierarchy4"/>
    <dgm:cxn modelId="{9D174EE4-4524-4B70-9C60-11C6F3BEDA36}" type="presOf" srcId="{F6F97186-B344-4193-9FE9-6DFB5403A289}" destId="{B7B68934-E179-4D36-8AD9-7637EF3F0019}" srcOrd="0" destOrd="0" presId="urn:microsoft.com/office/officeart/2005/8/layout/hierarchy4"/>
    <dgm:cxn modelId="{CE18AF7F-8933-40E9-ACE2-2D83E73ABF24}" type="presOf" srcId="{4D9EF634-1BF2-4A35-90CA-8A6D73717D8F}" destId="{B35EEDEE-A63C-4DC0-9860-A34A7BFD903E}" srcOrd="0" destOrd="0" presId="urn:microsoft.com/office/officeart/2005/8/layout/hierarchy4"/>
    <dgm:cxn modelId="{2E3A4B0A-C6F1-498B-A616-AF6C3935B080}" srcId="{4E5A1869-57DF-4BD2-89F2-0FF412DDC036}" destId="{F0AF63A1-E6C3-48D7-BA15-2982A4DC912D}" srcOrd="0" destOrd="0" parTransId="{DFC5A12C-CC91-4A63-8252-41799CA3AEAA}" sibTransId="{EA539CAD-DFF5-47A4-8411-B337C730B6B2}"/>
    <dgm:cxn modelId="{1D9B7425-046F-4008-BC4B-78AC41FACD4A}" srcId="{2AB46285-29A8-42BB-868A-BFDE0FFE5727}" destId="{B3E02284-B3C4-4492-A618-ACAA20CC702A}" srcOrd="0" destOrd="0" parTransId="{4D5CC293-66C2-4297-97DD-3809C540D029}" sibTransId="{394404C6-4AB0-4396-BE0A-0AB6E96698B6}"/>
    <dgm:cxn modelId="{CEB1D605-5692-4746-918A-A9671979D152}" type="presOf" srcId="{D5544F4D-4FD2-41EE-A356-ABCAA534BCB5}" destId="{A7AF9B85-BF68-40A8-954B-A40EDB5CAF9F}"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40325B82-557D-4AEB-B034-042EE8122B45}" type="presOf" srcId="{5FAC156D-E4C3-4576-83E0-9E1B55A253FE}" destId="{EF877C3E-1AED-4E5C-B9B2-BAE3107D0A00}" srcOrd="0" destOrd="0" presId="urn:microsoft.com/office/officeart/2005/8/layout/hierarchy4"/>
    <dgm:cxn modelId="{4E56E0A9-838C-42EE-B15B-EC7DA4B47426}" srcId="{8EC1F942-64B7-4407-8F49-B1183D54A886}" destId="{5A4818C3-17C5-4D41-96F8-ECDEE77C52D8}" srcOrd="0" destOrd="0" parTransId="{B86BEC18-C21C-45DC-A71F-1F5042CDDA0B}" sibTransId="{E3131D9B-1B59-4F50-A722-E5B5BB0FB9E9}"/>
    <dgm:cxn modelId="{177B1604-DECB-437F-BD0A-A555EEF6E09F}" srcId="{CE075476-E9CA-4A59-A127-31223E8D37A1}" destId="{946393D2-3BB5-4D19-BAF6-84B7339845C4}" srcOrd="0" destOrd="0" parTransId="{6D4C3ED2-39E1-4137-9A50-9D8AF25F37D5}" sibTransId="{E900975D-4121-430B-8FA3-BEFE3EC45817}"/>
    <dgm:cxn modelId="{08698D1F-0A9A-4EC6-95B1-2D110A3450AF}" type="presOf" srcId="{BDDF592B-1C58-40EE-9108-0DC798BB2F08}" destId="{4CD2A706-78CC-47E3-A8F8-D778F944372A}"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5E196723-F04F-4F8D-8077-9C2969C40251}" type="presOf" srcId="{20671797-DAB3-483D-81A6-EB33F8E5D325}" destId="{72D34432-C31A-4895-8C4B-497C4DC5EA4F}" srcOrd="0" destOrd="0" presId="urn:microsoft.com/office/officeart/2005/8/layout/hierarchy4"/>
    <dgm:cxn modelId="{FB218F92-6D4A-4240-AC61-7DEDD6A89EE4}" type="presOf" srcId="{5A6BA2F8-AB86-4FEA-9FCE-F9FA52A7F9A0}" destId="{EFD09625-1EEB-463A-9D51-52F09A5E039B}" srcOrd="0" destOrd="0" presId="urn:microsoft.com/office/officeart/2005/8/layout/hierarchy4"/>
    <dgm:cxn modelId="{10D8D8A7-EDA6-4934-9D40-45F3D1EDF5FB}" type="presOf" srcId="{1B20A584-E8E7-451F-84AF-E95BD5B40EA1}" destId="{374E99F0-AE84-4383-93E4-780F78CE6D13}" srcOrd="0" destOrd="0" presId="urn:microsoft.com/office/officeart/2005/8/layout/hierarchy4"/>
    <dgm:cxn modelId="{398E388B-BD35-491A-B832-1C3F42020987}" type="presOf" srcId="{D45DAE52-951C-49A4-B152-60B579B0ED79}" destId="{47B15991-EE3A-4331-AA9C-C3637606B886}" srcOrd="0" destOrd="0" presId="urn:microsoft.com/office/officeart/2005/8/layout/hierarchy4"/>
    <dgm:cxn modelId="{86AE09C1-FD96-4531-9CB5-2B32004C0A26}" srcId="{20671797-DAB3-483D-81A6-EB33F8E5D325}" destId="{16E89ECF-BF0A-4766-82BA-84AED34912A2}" srcOrd="0" destOrd="0" parTransId="{59EB3F69-D877-4434-9822-E49C14C06553}" sibTransId="{2BD7964D-C594-47CC-9725-A5B38DB569F5}"/>
    <dgm:cxn modelId="{7C2E5991-6D03-4679-BB46-318B01A66142}" srcId="{F6F97186-B344-4193-9FE9-6DFB5403A289}" destId="{CD119780-6575-4106-AE5B-2CC6B48E5482}" srcOrd="0" destOrd="0" parTransId="{A99EC59D-97F4-424A-A28E-01E77005439E}" sibTransId="{3BBBAA4F-305C-4E5F-BBCB-DE1B8ED5978A}"/>
    <dgm:cxn modelId="{201F1784-EADD-4029-BD4F-09DAA5208D13}" type="presOf" srcId="{4A17D62D-85FA-450A-86D4-161E798A8273}" destId="{662E41BF-A214-4B24-87EA-87AF59084007}" srcOrd="0" destOrd="0" presId="urn:microsoft.com/office/officeart/2005/8/layout/hierarchy4"/>
    <dgm:cxn modelId="{617E8A87-FE8E-4BE0-9985-DD97C88803CA}" srcId="{FD657B6D-8ACE-4CCE-A7E1-4A6249E61467}" destId="{5C919D87-C507-4A57-8D9E-B3AE1C7A557A}" srcOrd="0" destOrd="0" parTransId="{D92A6606-846F-4738-A3DF-25D1A7B8C82F}" sibTransId="{F386328E-E7F9-4BCA-81EB-92CBF14EDB09}"/>
    <dgm:cxn modelId="{9C500218-733C-43E7-BB06-892635C0F7E2}" srcId="{9C715FE5-31CA-4541-A958-D2C730C134E0}" destId="{8536FD6B-8AD2-4A43-B337-6FD60B3FD4B2}" srcOrd="0" destOrd="0" parTransId="{AE96D71A-01B8-4654-A8DF-88EC5108171C}" sibTransId="{60DD4894-6B75-4AA7-A724-54B5BA9C59B6}"/>
    <dgm:cxn modelId="{A717BC1D-CF7E-4D14-9413-B6AA59D2AE16}" srcId="{16E89ECF-BF0A-4766-82BA-84AED34912A2}" destId="{4A17D62D-85FA-450A-86D4-161E798A8273}" srcOrd="0" destOrd="0" parTransId="{F04FEA69-6ECF-49E6-AEAD-DD2CFCBF463C}" sibTransId="{AB5BD516-4D93-4260-AA86-E061C6D28167}"/>
    <dgm:cxn modelId="{CF564703-565D-4F42-9398-12C0D49731B2}" type="presOf" srcId="{04C3AC0E-965B-48C1-827A-5D93B22D2057}" destId="{D2D81AF8-4EA8-45A6-A84D-9694EF1BCFE7}" srcOrd="0" destOrd="0" presId="urn:microsoft.com/office/officeart/2005/8/layout/hierarchy4"/>
    <dgm:cxn modelId="{CD526A5B-968E-4116-A1F1-80939AA2FA59}" type="presOf" srcId="{DF86BB99-07F8-490F-B6E9-4F22F5A8A955}" destId="{874CF4BC-44A5-455D-A60A-EB599B596188}" srcOrd="0" destOrd="0" presId="urn:microsoft.com/office/officeart/2005/8/layout/hierarchy4"/>
    <dgm:cxn modelId="{9A34F49A-7674-48DA-8058-59DFB9501725}" srcId="{DB47BA9A-953D-4300-A53A-35F9C22887CE}" destId="{4E336ED9-532D-4824-98EE-661D7E9A915D}" srcOrd="0" destOrd="0" parTransId="{25E3032D-C7E6-463C-ABE8-D4B67A37A56E}" sibTransId="{EC19706C-FA51-4D4B-97C5-1ADECB241922}"/>
    <dgm:cxn modelId="{F1D9D270-AECF-4F03-87DB-1FE8BCAFEC8D}" srcId="{9A0A1B48-08CE-44F2-8C66-5814C06EE4CC}" destId="{614AF9F2-E1A1-4D10-882A-EB6B0D669FCA}" srcOrd="0" destOrd="0" parTransId="{5B0591E8-42AF-40BA-A11A-3996F9B13E48}" sibTransId="{A52C1518-95AA-4EDF-99FF-93D999EDDD4A}"/>
    <dgm:cxn modelId="{92DF276D-CB1B-4A54-9CF1-575028B272B2}" type="presOf" srcId="{CD119780-6575-4106-AE5B-2CC6B48E5482}" destId="{14BABD28-5047-47A3-A701-B7AFBBE28819}" srcOrd="0" destOrd="0" presId="urn:microsoft.com/office/officeart/2005/8/layout/hierarchy4"/>
    <dgm:cxn modelId="{13F89965-407C-4A5B-9BF7-7FB297856EFE}" type="presOf" srcId="{4E336ED9-532D-4824-98EE-661D7E9A915D}" destId="{409D090D-A802-4A45-B614-1255257FC08B}" srcOrd="0" destOrd="0" presId="urn:microsoft.com/office/officeart/2005/8/layout/hierarchy4"/>
    <dgm:cxn modelId="{D0BC3710-E883-43E6-93E4-F53876409028}" srcId="{4D9EF634-1BF2-4A35-90CA-8A6D73717D8F}" destId="{263B9CB9-52A7-4874-9E91-5BF7E99DDF8B}" srcOrd="0" destOrd="0" parTransId="{52E3DEB0-DA51-485C-82A7-D1B97BD8E0BE}" sibTransId="{CDF29342-6A28-401B-BC8A-6B3AE3317B57}"/>
    <dgm:cxn modelId="{180AE1FB-58B5-46B0-9116-454E885593D9}" type="presOf" srcId="{263B9CB9-52A7-4874-9E91-5BF7E99DDF8B}" destId="{2D6E7E78-D303-4B4D-A63A-55D54230421A}" srcOrd="0" destOrd="0" presId="urn:microsoft.com/office/officeart/2005/8/layout/hierarchy4"/>
    <dgm:cxn modelId="{08064794-7D33-4B3D-98EC-4C2F3CAB8822}" srcId="{187C542A-BCFC-4BBB-8DCA-67690BE3FD29}" destId="{593C7C55-813E-4059-B734-EC61CD9C5CBC}" srcOrd="0" destOrd="0" parTransId="{17E9BED5-376D-4206-BC0B-A2BF002C0A67}" sibTransId="{0D884A66-EF39-4789-A63B-3A3CBEB15D6A}"/>
    <dgm:cxn modelId="{D075D98F-5B69-45DA-83F8-9FF4804818ED}" type="presOf" srcId="{9C715FE5-31CA-4541-A958-D2C730C134E0}" destId="{2BC9EB28-F68D-4321-836D-A642C2C0DAB1}" srcOrd="0" destOrd="0" presId="urn:microsoft.com/office/officeart/2005/8/layout/hierarchy4"/>
    <dgm:cxn modelId="{E396F740-F48D-4B70-BBC7-BE8C4C1536D2}" type="presOf" srcId="{187C542A-BCFC-4BBB-8DCA-67690BE3FD29}" destId="{EFF40216-5B58-45C6-B485-1C9C4561DF2F}" srcOrd="0" destOrd="0" presId="urn:microsoft.com/office/officeart/2005/8/layout/hierarchy4"/>
    <dgm:cxn modelId="{BCC1FE31-0246-43DC-9367-3E68D1580877}" srcId="{25C69CC8-098D-44A3-878A-5E3FEF1E9C10}" destId="{BDDF592B-1C58-40EE-9108-0DC798BB2F08}" srcOrd="0" destOrd="0" parTransId="{B756F4C0-E80B-4D51-98DD-9ED456BC9850}" sibTransId="{A8539F8F-5449-4F69-9D5B-CD73E9384FB2}"/>
    <dgm:cxn modelId="{D0FADE0F-F15B-45EB-BE1E-1190009A8ABD}" srcId="{89E09F27-5F73-400B-AE18-4421B9895F64}" destId="{C60BD95D-8BE5-42EC-AF9D-D22E07852892}" srcOrd="0" destOrd="0" parTransId="{8DBEE901-4D78-4181-A6DB-04DBE5AFC449}" sibTransId="{571AFEDE-AA12-4634-A6F3-33BC4E236E19}"/>
    <dgm:cxn modelId="{64A274E4-1269-4227-AAC8-86A01952BD3E}" type="presOf" srcId="{D442DBB9-47A5-4802-BD61-420B3248433D}" destId="{41BC3A0A-9B3E-48C2-AF7E-4561F1972853}" srcOrd="0" destOrd="0" presId="urn:microsoft.com/office/officeart/2005/8/layout/hierarchy4"/>
    <dgm:cxn modelId="{62DA9206-54B4-4E38-BD24-9358367124EC}" type="presParOf" srcId="{25DDEEC2-9BA5-4367-BB24-33CAA47BBC09}" destId="{87933F1B-038B-4A5D-83E8-61DBF60EC4B3}" srcOrd="0" destOrd="0" presId="urn:microsoft.com/office/officeart/2005/8/layout/hierarchy4"/>
    <dgm:cxn modelId="{7755C8D1-A772-478F-9F33-502AB92243FE}" type="presParOf" srcId="{87933F1B-038B-4A5D-83E8-61DBF60EC4B3}" destId="{9DF12F5D-797B-4C71-93F7-7C835BFF7982}" srcOrd="0" destOrd="0" presId="urn:microsoft.com/office/officeart/2005/8/layout/hierarchy4"/>
    <dgm:cxn modelId="{641141B6-99EA-4DF0-91B0-F556AED987DC}" type="presParOf" srcId="{87933F1B-038B-4A5D-83E8-61DBF60EC4B3}" destId="{BB51C614-670C-40C7-BCBD-B3150FB090FB}" srcOrd="1" destOrd="0" presId="urn:microsoft.com/office/officeart/2005/8/layout/hierarchy4"/>
    <dgm:cxn modelId="{24F9BFA6-CB3B-46E1-AB82-EAC154774C4F}" type="presParOf" srcId="{87933F1B-038B-4A5D-83E8-61DBF60EC4B3}" destId="{B74154C5-AFFE-498C-8E4C-911D7456AC97}" srcOrd="2" destOrd="0" presId="urn:microsoft.com/office/officeart/2005/8/layout/hierarchy4"/>
    <dgm:cxn modelId="{AC797C1A-7446-44C8-B9C0-8F3E1387DAC0}" type="presParOf" srcId="{B74154C5-AFFE-498C-8E4C-911D7456AC97}" destId="{AA6E5317-C9D5-49D6-9218-04A9A8CDF9E8}" srcOrd="0" destOrd="0" presId="urn:microsoft.com/office/officeart/2005/8/layout/hierarchy4"/>
    <dgm:cxn modelId="{BF213A65-7615-4529-A7FA-7B8045999D03}" type="presParOf" srcId="{AA6E5317-C9D5-49D6-9218-04A9A8CDF9E8}" destId="{EFD09625-1EEB-463A-9D51-52F09A5E039B}" srcOrd="0" destOrd="0" presId="urn:microsoft.com/office/officeart/2005/8/layout/hierarchy4"/>
    <dgm:cxn modelId="{7BBB56FA-1F6D-485C-8019-D601919C214D}" type="presParOf" srcId="{AA6E5317-C9D5-49D6-9218-04A9A8CDF9E8}" destId="{D65A41FF-7035-4133-9240-517AEBC67369}" srcOrd="1" destOrd="0" presId="urn:microsoft.com/office/officeart/2005/8/layout/hierarchy4"/>
    <dgm:cxn modelId="{CA1E5C30-350C-4FA3-9480-639DDAD282DB}" type="presParOf" srcId="{AA6E5317-C9D5-49D6-9218-04A9A8CDF9E8}" destId="{ED986375-36F5-4143-A5F0-85653599471E}" srcOrd="2" destOrd="0" presId="urn:microsoft.com/office/officeart/2005/8/layout/hierarchy4"/>
    <dgm:cxn modelId="{7F9AA061-AAA2-4E0C-8ED3-F6416607FA83}" type="presParOf" srcId="{ED986375-36F5-4143-A5F0-85653599471E}" destId="{72DE6149-9A73-4029-9C01-1DA1EF77D264}" srcOrd="0" destOrd="0" presId="urn:microsoft.com/office/officeart/2005/8/layout/hierarchy4"/>
    <dgm:cxn modelId="{B95F581C-2DB2-47CB-A33A-9C79E849EF9A}" type="presParOf" srcId="{72DE6149-9A73-4029-9C01-1DA1EF77D264}" destId="{B7B68934-E179-4D36-8AD9-7637EF3F0019}" srcOrd="0" destOrd="0" presId="urn:microsoft.com/office/officeart/2005/8/layout/hierarchy4"/>
    <dgm:cxn modelId="{878A4205-0486-476A-95E8-E0E64591CC4D}" type="presParOf" srcId="{72DE6149-9A73-4029-9C01-1DA1EF77D264}" destId="{7E986455-5145-43D1-AB19-A5C822796874}" srcOrd="1" destOrd="0" presId="urn:microsoft.com/office/officeart/2005/8/layout/hierarchy4"/>
    <dgm:cxn modelId="{EE0C4FD4-48CB-4DCF-8A1E-3E8217C11A56}" type="presParOf" srcId="{72DE6149-9A73-4029-9C01-1DA1EF77D264}" destId="{E4CD0B37-6C75-4A8F-946C-21E075E1E2CF}" srcOrd="2" destOrd="0" presId="urn:microsoft.com/office/officeart/2005/8/layout/hierarchy4"/>
    <dgm:cxn modelId="{E29347A8-237C-4BDE-AF26-C348241AE3A1}" type="presParOf" srcId="{E4CD0B37-6C75-4A8F-946C-21E075E1E2CF}" destId="{0149EBE6-AA59-4F78-AF18-137F8047AB47}" srcOrd="0" destOrd="0" presId="urn:microsoft.com/office/officeart/2005/8/layout/hierarchy4"/>
    <dgm:cxn modelId="{DE6DF7DA-B104-4036-ACB5-774040402953}" type="presParOf" srcId="{0149EBE6-AA59-4F78-AF18-137F8047AB47}" destId="{14BABD28-5047-47A3-A701-B7AFBBE28819}" srcOrd="0" destOrd="0" presId="urn:microsoft.com/office/officeart/2005/8/layout/hierarchy4"/>
    <dgm:cxn modelId="{B4806D76-F73D-4646-B26E-B1501BDE460A}" type="presParOf" srcId="{0149EBE6-AA59-4F78-AF18-137F8047AB47}" destId="{3F489D25-51FA-4C91-9DDF-6BA1DB51256D}" srcOrd="1" destOrd="0" presId="urn:microsoft.com/office/officeart/2005/8/layout/hierarchy4"/>
    <dgm:cxn modelId="{08C6D7B9-E643-4E14-A551-A9C6F66E52DF}" type="presParOf" srcId="{0149EBE6-AA59-4F78-AF18-137F8047AB47}" destId="{D0D594F6-8533-4A50-8AE7-20755C3BFFA9}" srcOrd="2" destOrd="0" presId="urn:microsoft.com/office/officeart/2005/8/layout/hierarchy4"/>
    <dgm:cxn modelId="{E8D5AEBF-991B-4C8C-A46A-569099CF7FFC}" type="presParOf" srcId="{D0D594F6-8533-4A50-8AE7-20755C3BFFA9}" destId="{25C7D557-F0AE-4C4E-8B80-BC2468777DC6}" srcOrd="0" destOrd="0" presId="urn:microsoft.com/office/officeart/2005/8/layout/hierarchy4"/>
    <dgm:cxn modelId="{32C0E9B1-303C-42A2-AA53-883A0E53610C}" type="presParOf" srcId="{25C7D557-F0AE-4C4E-8B80-BC2468777DC6}" destId="{8E7E2D4A-62E6-4A23-A5DD-552A63903B64}" srcOrd="0" destOrd="0" presId="urn:microsoft.com/office/officeart/2005/8/layout/hierarchy4"/>
    <dgm:cxn modelId="{454A99D7-6B96-4F11-A8C8-B9F6249B00BA}" type="presParOf" srcId="{25C7D557-F0AE-4C4E-8B80-BC2468777DC6}" destId="{9B983630-5D09-45D7-92AD-109BAA43CF48}" srcOrd="1" destOrd="0" presId="urn:microsoft.com/office/officeart/2005/8/layout/hierarchy4"/>
    <dgm:cxn modelId="{D867DBAC-A522-4BA6-90E1-E2C682E8525B}" type="presParOf" srcId="{25C7D557-F0AE-4C4E-8B80-BC2468777DC6}" destId="{B338BAF6-59FE-4215-B697-18ED9B1E550D}" srcOrd="2" destOrd="0" presId="urn:microsoft.com/office/officeart/2005/8/layout/hierarchy4"/>
    <dgm:cxn modelId="{7EFEFF49-FC68-4CE3-ADA8-C30263F7206B}" type="presParOf" srcId="{B338BAF6-59FE-4215-B697-18ED9B1E550D}" destId="{C2D8D153-FBF9-44C5-B447-F4BF501D8FA1}" srcOrd="0" destOrd="0" presId="urn:microsoft.com/office/officeart/2005/8/layout/hierarchy4"/>
    <dgm:cxn modelId="{31D9E30F-2B88-41E6-B58A-C76A6C686503}" type="presParOf" srcId="{C2D8D153-FBF9-44C5-B447-F4BF501D8FA1}" destId="{085136A3-D02F-461C-B31C-FD1D69D16759}" srcOrd="0" destOrd="0" presId="urn:microsoft.com/office/officeart/2005/8/layout/hierarchy4"/>
    <dgm:cxn modelId="{C70E046C-8858-41F3-BA93-8ED6F60D875F}" type="presParOf" srcId="{C2D8D153-FBF9-44C5-B447-F4BF501D8FA1}" destId="{DCA6CF81-D743-4AD3-A3A1-3DF9D9BFBC77}" srcOrd="1" destOrd="0" presId="urn:microsoft.com/office/officeart/2005/8/layout/hierarchy4"/>
    <dgm:cxn modelId="{E4EAC3A5-3FF4-4210-8C1E-C05EDC3DFE96}" type="presParOf" srcId="{C2D8D153-FBF9-44C5-B447-F4BF501D8FA1}" destId="{8A9FECDA-0971-4926-9F35-6C36E65B14A9}" srcOrd="2" destOrd="0" presId="urn:microsoft.com/office/officeart/2005/8/layout/hierarchy4"/>
    <dgm:cxn modelId="{98E4BB7D-6EB8-4A86-825F-5974BA88E6EE}" type="presParOf" srcId="{8A9FECDA-0971-4926-9F35-6C36E65B14A9}" destId="{4A1D7939-C139-4889-AA8A-C0FC12630CEE}" srcOrd="0" destOrd="0" presId="urn:microsoft.com/office/officeart/2005/8/layout/hierarchy4"/>
    <dgm:cxn modelId="{DB726268-0352-4A40-8201-86B6C9DFC59D}" type="presParOf" srcId="{4A1D7939-C139-4889-AA8A-C0FC12630CEE}" destId="{2BC9EB28-F68D-4321-836D-A642C2C0DAB1}" srcOrd="0" destOrd="0" presId="urn:microsoft.com/office/officeart/2005/8/layout/hierarchy4"/>
    <dgm:cxn modelId="{A618B2ED-BE45-49D5-8A43-EFA8D2FD92A7}" type="presParOf" srcId="{4A1D7939-C139-4889-AA8A-C0FC12630CEE}" destId="{27FCCA56-038C-4613-B7B2-16CD590F385E}" srcOrd="1" destOrd="0" presId="urn:microsoft.com/office/officeart/2005/8/layout/hierarchy4"/>
    <dgm:cxn modelId="{77DF35EA-6E87-443F-BCAF-A93BCD027336}" type="presParOf" srcId="{4A1D7939-C139-4889-AA8A-C0FC12630CEE}" destId="{7F93EC46-9C8D-4119-8F52-CCFA2BE3D856}" srcOrd="2" destOrd="0" presId="urn:microsoft.com/office/officeart/2005/8/layout/hierarchy4"/>
    <dgm:cxn modelId="{E2F29D95-70DF-4E92-A857-3DEEEA9E12E8}" type="presParOf" srcId="{7F93EC46-9C8D-4119-8F52-CCFA2BE3D856}" destId="{57E5281D-099B-4146-8847-39F267019B93}" srcOrd="0" destOrd="0" presId="urn:microsoft.com/office/officeart/2005/8/layout/hierarchy4"/>
    <dgm:cxn modelId="{A11470AE-6836-49DE-A393-89369A3A23E9}" type="presParOf" srcId="{57E5281D-099B-4146-8847-39F267019B93}" destId="{85D767EC-FAE5-4312-B23F-9B41F2C6B7D7}" srcOrd="0" destOrd="0" presId="urn:microsoft.com/office/officeart/2005/8/layout/hierarchy4"/>
    <dgm:cxn modelId="{05AB97C0-2B20-4DD0-BBB1-A3EFDFE3B870}" type="presParOf" srcId="{57E5281D-099B-4146-8847-39F267019B93}" destId="{5235A571-E7D1-4212-916B-3AF6CE2BD5B1}" srcOrd="1" destOrd="0" presId="urn:microsoft.com/office/officeart/2005/8/layout/hierarchy4"/>
    <dgm:cxn modelId="{7A598604-6859-44EE-AE39-90520F227A75}" type="presParOf" srcId="{57E5281D-099B-4146-8847-39F267019B93}" destId="{E795CE46-C816-4100-AC67-9520DA742BDE}" srcOrd="2" destOrd="0" presId="urn:microsoft.com/office/officeart/2005/8/layout/hierarchy4"/>
    <dgm:cxn modelId="{585CEC59-4C0E-4A6D-AD9C-C9FF6E8CCFBE}" type="presParOf" srcId="{E795CE46-C816-4100-AC67-9520DA742BDE}" destId="{F459F5F6-238C-43D7-9326-885053A3556B}" srcOrd="0" destOrd="0" presId="urn:microsoft.com/office/officeart/2005/8/layout/hierarchy4"/>
    <dgm:cxn modelId="{FF910AD3-2C6F-43A2-98E2-D8003C880715}" type="presParOf" srcId="{F459F5F6-238C-43D7-9326-885053A3556B}" destId="{DA43826B-0B4B-4920-A285-F98E19D5941D}" srcOrd="0" destOrd="0" presId="urn:microsoft.com/office/officeart/2005/8/layout/hierarchy4"/>
    <dgm:cxn modelId="{90F0E5F9-34B9-4171-8E32-D9C56F1239F6}" type="presParOf" srcId="{F459F5F6-238C-43D7-9326-885053A3556B}" destId="{9D8117C8-E0A5-4647-AA88-A60119B95A5E}" srcOrd="1" destOrd="0" presId="urn:microsoft.com/office/officeart/2005/8/layout/hierarchy4"/>
    <dgm:cxn modelId="{17F979B6-C3A1-4A0F-9BC6-F90F4C4CEB11}" type="presParOf" srcId="{F459F5F6-238C-43D7-9326-885053A3556B}" destId="{342AD675-02AB-4425-A3AB-59DA91C5AA19}" srcOrd="2" destOrd="0" presId="urn:microsoft.com/office/officeart/2005/8/layout/hierarchy4"/>
    <dgm:cxn modelId="{1A28E91C-7B03-45C4-9722-23CE2551B1FD}" type="presParOf" srcId="{342AD675-02AB-4425-A3AB-59DA91C5AA19}" destId="{4F4BA98D-31FB-406E-B1A7-3271B5677A6D}" srcOrd="0" destOrd="0" presId="urn:microsoft.com/office/officeart/2005/8/layout/hierarchy4"/>
    <dgm:cxn modelId="{3248592D-DB65-4BAD-9A6F-B9143CEE4729}" type="presParOf" srcId="{4F4BA98D-31FB-406E-B1A7-3271B5677A6D}" destId="{DFE4F096-5C89-4A55-B599-B9DE90644DC7}" srcOrd="0" destOrd="0" presId="urn:microsoft.com/office/officeart/2005/8/layout/hierarchy4"/>
    <dgm:cxn modelId="{35179B2C-E7E3-40FE-AF5C-BF3F37DD3B33}" type="presParOf" srcId="{4F4BA98D-31FB-406E-B1A7-3271B5677A6D}" destId="{7CD2C0CD-7C22-472C-BB8B-D7E9EB5181C7}" srcOrd="1" destOrd="0" presId="urn:microsoft.com/office/officeart/2005/8/layout/hierarchy4"/>
    <dgm:cxn modelId="{62DDFACE-D64C-4A4B-89A5-C4A3CA07F938}" type="presParOf" srcId="{4F4BA98D-31FB-406E-B1A7-3271B5677A6D}" destId="{2A4BA3EB-A05A-48B7-881B-F569E9521F49}" srcOrd="2" destOrd="0" presId="urn:microsoft.com/office/officeart/2005/8/layout/hierarchy4"/>
    <dgm:cxn modelId="{146C8F44-C2DF-41AB-8BDA-E8078701119F}" type="presParOf" srcId="{2A4BA3EB-A05A-48B7-881B-F569E9521F49}" destId="{970D4EAA-8D84-4C79-A2F4-C864585A901C}" srcOrd="0" destOrd="0" presId="urn:microsoft.com/office/officeart/2005/8/layout/hierarchy4"/>
    <dgm:cxn modelId="{5492F5C6-C20E-4650-8CF7-F84A335DC4F4}" type="presParOf" srcId="{970D4EAA-8D84-4C79-A2F4-C864585A901C}" destId="{41BC3A0A-9B3E-48C2-AF7E-4561F1972853}" srcOrd="0" destOrd="0" presId="urn:microsoft.com/office/officeart/2005/8/layout/hierarchy4"/>
    <dgm:cxn modelId="{4071354E-FAA3-46A8-9B11-D1FFD741EBCF}" type="presParOf" srcId="{970D4EAA-8D84-4C79-A2F4-C864585A901C}" destId="{E125B104-8180-4B37-9338-0541545B2C08}" srcOrd="1" destOrd="0" presId="urn:microsoft.com/office/officeart/2005/8/layout/hierarchy4"/>
    <dgm:cxn modelId="{3929DC6E-F511-4343-862B-64E00EC91DB1}" type="presParOf" srcId="{970D4EAA-8D84-4C79-A2F4-C864585A901C}" destId="{1A2EDCCA-4C4A-4915-BA82-F26A7552469F}" srcOrd="2" destOrd="0" presId="urn:microsoft.com/office/officeart/2005/8/layout/hierarchy4"/>
    <dgm:cxn modelId="{5817D89C-F83A-4019-8423-01BC1376E221}" type="presParOf" srcId="{1A2EDCCA-4C4A-4915-BA82-F26A7552469F}" destId="{B05551F1-1422-4887-BC4A-D0D04B427AFF}" srcOrd="0" destOrd="0" presId="urn:microsoft.com/office/officeart/2005/8/layout/hierarchy4"/>
    <dgm:cxn modelId="{34A317B6-6C55-4584-B807-6BB3BBFEF200}" type="presParOf" srcId="{B05551F1-1422-4887-BC4A-D0D04B427AFF}" destId="{4D68AAC1-344C-4817-9DEB-5154E6D78C3B}" srcOrd="0" destOrd="0" presId="urn:microsoft.com/office/officeart/2005/8/layout/hierarchy4"/>
    <dgm:cxn modelId="{6ACE27DC-EFBA-4060-ADDF-847E50B20CD8}" type="presParOf" srcId="{B05551F1-1422-4887-BC4A-D0D04B427AFF}" destId="{FC90392D-4F9F-4099-B387-F8CC7F554EEF}" srcOrd="1" destOrd="0" presId="urn:microsoft.com/office/officeart/2005/8/layout/hierarchy4"/>
    <dgm:cxn modelId="{F66E890A-C23C-4238-AF95-4F4E6AAC0CBE}" type="presParOf" srcId="{B74154C5-AFFE-498C-8E4C-911D7456AC97}" destId="{694C6A3E-E1B4-4940-ABED-A0BE47161CCE}" srcOrd="1" destOrd="0" presId="urn:microsoft.com/office/officeart/2005/8/layout/hierarchy4"/>
    <dgm:cxn modelId="{CFE3C88E-A472-427F-B49B-6127BCB7A872}" type="presParOf" srcId="{B74154C5-AFFE-498C-8E4C-911D7456AC97}" destId="{22BDFE06-8D1B-4C76-8FF0-2DABD4B35522}" srcOrd="2" destOrd="0" presId="urn:microsoft.com/office/officeart/2005/8/layout/hierarchy4"/>
    <dgm:cxn modelId="{D13F09EF-BB81-4B7C-998B-3099D82E713F}" type="presParOf" srcId="{22BDFE06-8D1B-4C76-8FF0-2DABD4B35522}" destId="{576C6983-4618-426C-8177-DEA9FE3AC4EB}" srcOrd="0" destOrd="0" presId="urn:microsoft.com/office/officeart/2005/8/layout/hierarchy4"/>
    <dgm:cxn modelId="{6B3406E9-99FA-4D03-9D51-02FE29852653}" type="presParOf" srcId="{22BDFE06-8D1B-4C76-8FF0-2DABD4B35522}" destId="{498D5BED-6816-45E0-A418-8DCFF49902AF}" srcOrd="1" destOrd="0" presId="urn:microsoft.com/office/officeart/2005/8/layout/hierarchy4"/>
    <dgm:cxn modelId="{D7085F3A-14F1-4AFB-A809-CDEFD1103AA5}" type="presParOf" srcId="{22BDFE06-8D1B-4C76-8FF0-2DABD4B35522}" destId="{508A389B-C0F5-43D4-BD46-7C9F058EB2F7}" srcOrd="2" destOrd="0" presId="urn:microsoft.com/office/officeart/2005/8/layout/hierarchy4"/>
    <dgm:cxn modelId="{F3DD6E7F-6949-4B9F-A2E1-CA73901FA274}" type="presParOf" srcId="{508A389B-C0F5-43D4-BD46-7C9F058EB2F7}" destId="{2E9427EC-521F-45BD-95BD-C2EA62236516}" srcOrd="0" destOrd="0" presId="urn:microsoft.com/office/officeart/2005/8/layout/hierarchy4"/>
    <dgm:cxn modelId="{BB8FABA4-8D32-4248-99A5-3CEAF00573F2}" type="presParOf" srcId="{2E9427EC-521F-45BD-95BD-C2EA62236516}" destId="{672DFC88-43F4-433B-9B7F-D5CE282279E3}" srcOrd="0" destOrd="0" presId="urn:microsoft.com/office/officeart/2005/8/layout/hierarchy4"/>
    <dgm:cxn modelId="{1A0D8C04-0F63-4699-BB9B-680AB1BEE777}" type="presParOf" srcId="{2E9427EC-521F-45BD-95BD-C2EA62236516}" destId="{BCC873B0-A9FE-4F45-AD2E-ED28CA5DFD9A}" srcOrd="1" destOrd="0" presId="urn:microsoft.com/office/officeart/2005/8/layout/hierarchy4"/>
    <dgm:cxn modelId="{13720B34-2596-4CFB-8AC7-EF2750957CC1}" type="presParOf" srcId="{2E9427EC-521F-45BD-95BD-C2EA62236516}" destId="{68FB6F70-C047-4E46-9E82-A09946504644}" srcOrd="2" destOrd="0" presId="urn:microsoft.com/office/officeart/2005/8/layout/hierarchy4"/>
    <dgm:cxn modelId="{CB4A2C73-9A35-4150-A93C-FF05A5C91A04}" type="presParOf" srcId="{68FB6F70-C047-4E46-9E82-A09946504644}" destId="{FF422C5A-2F9A-4C9D-854E-BFC785439DEC}" srcOrd="0" destOrd="0" presId="urn:microsoft.com/office/officeart/2005/8/layout/hierarchy4"/>
    <dgm:cxn modelId="{5C7442DF-B9F4-468E-BCC3-A6B6D403E730}" type="presParOf" srcId="{FF422C5A-2F9A-4C9D-854E-BFC785439DEC}" destId="{C586111C-58B6-40AF-8D8A-60EE680572BA}" srcOrd="0" destOrd="0" presId="urn:microsoft.com/office/officeart/2005/8/layout/hierarchy4"/>
    <dgm:cxn modelId="{49E6DBA8-DB4F-4D45-A1F9-408313E67E4B}" type="presParOf" srcId="{FF422C5A-2F9A-4C9D-854E-BFC785439DEC}" destId="{A0E0AB26-1DEA-4D08-AD62-8A7E0816A59C}" srcOrd="1" destOrd="0" presId="urn:microsoft.com/office/officeart/2005/8/layout/hierarchy4"/>
    <dgm:cxn modelId="{C6FFB4E5-7984-45A4-B55A-3B634BFF93D1}" type="presParOf" srcId="{FF422C5A-2F9A-4C9D-854E-BFC785439DEC}" destId="{FFF447F9-BACE-4B19-B5DF-5D71FE61C4DC}" srcOrd="2" destOrd="0" presId="urn:microsoft.com/office/officeart/2005/8/layout/hierarchy4"/>
    <dgm:cxn modelId="{979D43F9-CD0B-4FA0-A8C8-DCE0E9EDD41E}" type="presParOf" srcId="{FFF447F9-BACE-4B19-B5DF-5D71FE61C4DC}" destId="{5106FDE3-AC3E-4615-8C4F-829EABC2C26C}" srcOrd="0" destOrd="0" presId="urn:microsoft.com/office/officeart/2005/8/layout/hierarchy4"/>
    <dgm:cxn modelId="{E086A4C8-52B8-4E79-A9AC-2D2F9B657465}" type="presParOf" srcId="{5106FDE3-AC3E-4615-8C4F-829EABC2C26C}" destId="{41590EE3-70B4-4E0E-8D44-18EF1FD97F2E}" srcOrd="0" destOrd="0" presId="urn:microsoft.com/office/officeart/2005/8/layout/hierarchy4"/>
    <dgm:cxn modelId="{DF7C41A6-89A7-4689-B64E-8A73B773D178}" type="presParOf" srcId="{5106FDE3-AC3E-4615-8C4F-829EABC2C26C}" destId="{58DAA9F4-0E18-4F78-BD4F-92D296477D35}" srcOrd="1" destOrd="0" presId="urn:microsoft.com/office/officeart/2005/8/layout/hierarchy4"/>
    <dgm:cxn modelId="{48976839-576A-40B3-8ACF-C5925EC09A24}" type="presParOf" srcId="{5106FDE3-AC3E-4615-8C4F-829EABC2C26C}" destId="{D1A4E4BA-FB74-44DD-88E4-672303AAC4FA}" srcOrd="2" destOrd="0" presId="urn:microsoft.com/office/officeart/2005/8/layout/hierarchy4"/>
    <dgm:cxn modelId="{2A379A8C-24E3-4617-9EFA-BFD898F87003}" type="presParOf" srcId="{D1A4E4BA-FB74-44DD-88E4-672303AAC4FA}" destId="{E5B57F09-2B59-4711-A8C9-974EF4149D9A}" srcOrd="0" destOrd="0" presId="urn:microsoft.com/office/officeart/2005/8/layout/hierarchy4"/>
    <dgm:cxn modelId="{A7F60872-E734-4EC8-BED9-33EABB5FFD55}" type="presParOf" srcId="{E5B57F09-2B59-4711-A8C9-974EF4149D9A}" destId="{6CE5FDB4-BFBB-4259-A330-B441199BCE24}" srcOrd="0" destOrd="0" presId="urn:microsoft.com/office/officeart/2005/8/layout/hierarchy4"/>
    <dgm:cxn modelId="{DC1A0CB3-2A35-4000-AE8F-27AD3AE38835}" type="presParOf" srcId="{E5B57F09-2B59-4711-A8C9-974EF4149D9A}" destId="{333F826B-C233-4B5F-A398-764D3F47A1BA}" srcOrd="1" destOrd="0" presId="urn:microsoft.com/office/officeart/2005/8/layout/hierarchy4"/>
    <dgm:cxn modelId="{38D0E55F-E8BA-4290-8FF3-7A7EAFB92E5F}" type="presParOf" srcId="{E5B57F09-2B59-4711-A8C9-974EF4149D9A}" destId="{E607D5B5-B0CE-46E0-84C5-F456BAF04EE4}" srcOrd="2" destOrd="0" presId="urn:microsoft.com/office/officeart/2005/8/layout/hierarchy4"/>
    <dgm:cxn modelId="{1C89DD13-1D30-4BCC-81FC-DFDF35D56D3B}" type="presParOf" srcId="{E607D5B5-B0CE-46E0-84C5-F456BAF04EE4}" destId="{F267116D-D0B1-4457-ABA0-2D94424C53E8}" srcOrd="0" destOrd="0" presId="urn:microsoft.com/office/officeart/2005/8/layout/hierarchy4"/>
    <dgm:cxn modelId="{9C4DC5AF-CC22-4175-A47A-1691452A5024}" type="presParOf" srcId="{F267116D-D0B1-4457-ABA0-2D94424C53E8}" destId="{89DC61A6-3199-4C88-A8D1-98ADCFDD3274}" srcOrd="0" destOrd="0" presId="urn:microsoft.com/office/officeart/2005/8/layout/hierarchy4"/>
    <dgm:cxn modelId="{AB678122-1FF0-4834-83B8-72761992CA18}" type="presParOf" srcId="{F267116D-D0B1-4457-ABA0-2D94424C53E8}" destId="{911FD772-B984-413E-A468-8F0F3007E9F5}" srcOrd="1" destOrd="0" presId="urn:microsoft.com/office/officeart/2005/8/layout/hierarchy4"/>
    <dgm:cxn modelId="{1EC93A93-FAA3-4C7D-8B59-623A3C19587C}" type="presParOf" srcId="{F267116D-D0B1-4457-ABA0-2D94424C53E8}" destId="{C7E808E6-5BB0-42AD-9568-7FA84FFA1273}" srcOrd="2" destOrd="0" presId="urn:microsoft.com/office/officeart/2005/8/layout/hierarchy4"/>
    <dgm:cxn modelId="{7EE2AB59-66E2-44BA-8ECF-57B750596488}" type="presParOf" srcId="{C7E808E6-5BB0-42AD-9568-7FA84FFA1273}" destId="{6143EFE8-4DC9-41D7-A90D-BEF4DD9D6775}" srcOrd="0" destOrd="0" presId="urn:microsoft.com/office/officeart/2005/8/layout/hierarchy4"/>
    <dgm:cxn modelId="{AB4A0AFF-278E-4522-BA01-29BD7AC0FD31}" type="presParOf" srcId="{6143EFE8-4DC9-41D7-A90D-BEF4DD9D6775}" destId="{B35EEDEE-A63C-4DC0-9860-A34A7BFD903E}" srcOrd="0" destOrd="0" presId="urn:microsoft.com/office/officeart/2005/8/layout/hierarchy4"/>
    <dgm:cxn modelId="{89F1D993-CC89-48E1-8C77-6E71A41E4093}" type="presParOf" srcId="{6143EFE8-4DC9-41D7-A90D-BEF4DD9D6775}" destId="{7FCBD9CD-B110-42C6-8A12-77938593864B}" srcOrd="1" destOrd="0" presId="urn:microsoft.com/office/officeart/2005/8/layout/hierarchy4"/>
    <dgm:cxn modelId="{9BA87E16-963E-44A1-B216-6DC5EBCF2D70}" type="presParOf" srcId="{6143EFE8-4DC9-41D7-A90D-BEF4DD9D6775}" destId="{2AFD5925-89E6-4CDB-B771-8976E3EAA1E0}" srcOrd="2" destOrd="0" presId="urn:microsoft.com/office/officeart/2005/8/layout/hierarchy4"/>
    <dgm:cxn modelId="{CF2E4487-F664-47D3-A181-374A7B7C5E44}" type="presParOf" srcId="{2AFD5925-89E6-4CDB-B771-8976E3EAA1E0}" destId="{217CF23E-7F38-4259-96F8-E5CAAE02379B}" srcOrd="0" destOrd="0" presId="urn:microsoft.com/office/officeart/2005/8/layout/hierarchy4"/>
    <dgm:cxn modelId="{8A12550A-7041-43D3-B52C-D63865D914F5}" type="presParOf" srcId="{217CF23E-7F38-4259-96F8-E5CAAE02379B}" destId="{2D6E7E78-D303-4B4D-A63A-55D54230421A}" srcOrd="0" destOrd="0" presId="urn:microsoft.com/office/officeart/2005/8/layout/hierarchy4"/>
    <dgm:cxn modelId="{BC6B2559-D5E5-4218-BAEF-6FBCE19FB47C}" type="presParOf" srcId="{217CF23E-7F38-4259-96F8-E5CAAE02379B}" destId="{72702E03-83E1-45E5-AC33-212451A31002}" srcOrd="1" destOrd="0" presId="urn:microsoft.com/office/officeart/2005/8/layout/hierarchy4"/>
    <dgm:cxn modelId="{C6CCCA80-0DCA-4AE2-8BC8-49A5620D9790}" type="presParOf" srcId="{217CF23E-7F38-4259-96F8-E5CAAE02379B}" destId="{BAC09310-64C2-4072-B5A6-9D6D534F4B56}" srcOrd="2" destOrd="0" presId="urn:microsoft.com/office/officeart/2005/8/layout/hierarchy4"/>
    <dgm:cxn modelId="{F9C3220E-CCA9-4500-A581-DFC60E4A99CC}" type="presParOf" srcId="{BAC09310-64C2-4072-B5A6-9D6D534F4B56}" destId="{6B89A1EE-F9B9-40CC-B77B-C3631EA4C4F3}" srcOrd="0" destOrd="0" presId="urn:microsoft.com/office/officeart/2005/8/layout/hierarchy4"/>
    <dgm:cxn modelId="{6F72A0EE-55D5-46A2-9EBD-8E8A93814F3E}" type="presParOf" srcId="{6B89A1EE-F9B9-40CC-B77B-C3631EA4C4F3}" destId="{EFAA2913-A55B-4945-83EE-1B390A45B139}" srcOrd="0" destOrd="0" presId="urn:microsoft.com/office/officeart/2005/8/layout/hierarchy4"/>
    <dgm:cxn modelId="{FF034E7C-8EAC-42E9-928A-5AEC770BF18F}" type="presParOf" srcId="{6B89A1EE-F9B9-40CC-B77B-C3631EA4C4F3}" destId="{9E56F5B0-232F-4954-BD3F-52C3876F227D}" srcOrd="1" destOrd="0" presId="urn:microsoft.com/office/officeart/2005/8/layout/hierarchy4"/>
    <dgm:cxn modelId="{3F6DADFA-29C5-484B-BC33-EF05B9DCFAA7}" type="presParOf" srcId="{6B89A1EE-F9B9-40CC-B77B-C3631EA4C4F3}" destId="{D80EBF72-1112-436E-9C72-8CEE867647AF}" srcOrd="2" destOrd="0" presId="urn:microsoft.com/office/officeart/2005/8/layout/hierarchy4"/>
    <dgm:cxn modelId="{735FAE84-0E5F-4DA3-9676-EE8F1A5734CF}" type="presParOf" srcId="{D80EBF72-1112-436E-9C72-8CEE867647AF}" destId="{4AA5A3B7-E661-41F2-A1BC-986B6B357F41}" srcOrd="0" destOrd="0" presId="urn:microsoft.com/office/officeart/2005/8/layout/hierarchy4"/>
    <dgm:cxn modelId="{C953EFEA-1080-4802-904B-901D3B738061}" type="presParOf" srcId="{4AA5A3B7-E661-41F2-A1BC-986B6B357F41}" destId="{BA9BB791-5ED8-4E0A-B0BF-B2BA7DD3E29D}" srcOrd="0" destOrd="0" presId="urn:microsoft.com/office/officeart/2005/8/layout/hierarchy4"/>
    <dgm:cxn modelId="{F538CBB3-FCD5-4BD8-A392-4EFBCFFF6FE3}" type="presParOf" srcId="{4AA5A3B7-E661-41F2-A1BC-986B6B357F41}" destId="{5BEE759B-DD56-47E5-A110-4807B96F7035}" srcOrd="1" destOrd="0" presId="urn:microsoft.com/office/officeart/2005/8/layout/hierarchy4"/>
    <dgm:cxn modelId="{9316C016-050B-4D45-A0BF-DBD72AC60F8B}" type="presParOf" srcId="{4AA5A3B7-E661-41F2-A1BC-986B6B357F41}" destId="{DC8F6C01-5DB4-4CE2-9A84-D801235E8829}" srcOrd="2" destOrd="0" presId="urn:microsoft.com/office/officeart/2005/8/layout/hierarchy4"/>
    <dgm:cxn modelId="{12F67AFF-4A7A-4048-9494-A04B7E2953A3}" type="presParOf" srcId="{DC8F6C01-5DB4-4CE2-9A84-D801235E8829}" destId="{8804206F-B57E-4503-A546-6CD7DF3006F0}" srcOrd="0" destOrd="0" presId="urn:microsoft.com/office/officeart/2005/8/layout/hierarchy4"/>
    <dgm:cxn modelId="{9D67F83A-DDEC-4698-8F34-31CBFF6515FA}" type="presParOf" srcId="{8804206F-B57E-4503-A546-6CD7DF3006F0}" destId="{EF877C3E-1AED-4E5C-B9B2-BAE3107D0A00}" srcOrd="0" destOrd="0" presId="urn:microsoft.com/office/officeart/2005/8/layout/hierarchy4"/>
    <dgm:cxn modelId="{26B756BA-239D-4E3A-8B3C-B2DFA382E45D}" type="presParOf" srcId="{8804206F-B57E-4503-A546-6CD7DF3006F0}" destId="{107DDC55-3231-4B44-BE32-70A02FAEF6A6}" srcOrd="1" destOrd="0" presId="urn:microsoft.com/office/officeart/2005/8/layout/hierarchy4"/>
    <dgm:cxn modelId="{0B652B96-C7B3-475F-983F-CDD31C24FD49}" type="presParOf" srcId="{B74154C5-AFFE-498C-8E4C-911D7456AC97}" destId="{8A94FD29-AE36-4272-B8B7-FF847200D7A2}" srcOrd="3" destOrd="0" presId="urn:microsoft.com/office/officeart/2005/8/layout/hierarchy4"/>
    <dgm:cxn modelId="{ECF6496E-2375-4E19-8BE6-542A0D738140}" type="presParOf" srcId="{B74154C5-AFFE-498C-8E4C-911D7456AC97}" destId="{AF93020A-9780-4776-85B8-7147747F36CC}" srcOrd="4" destOrd="0" presId="urn:microsoft.com/office/officeart/2005/8/layout/hierarchy4"/>
    <dgm:cxn modelId="{0C44C0B2-F115-438F-8A43-CCF66C98E679}" type="presParOf" srcId="{AF93020A-9780-4776-85B8-7147747F36CC}" destId="{A25BE625-018B-46BA-BE7F-ED875B975F26}" srcOrd="0" destOrd="0" presId="urn:microsoft.com/office/officeart/2005/8/layout/hierarchy4"/>
    <dgm:cxn modelId="{266EE85C-813E-4BAB-AB4C-B50B86D9D91F}" type="presParOf" srcId="{AF93020A-9780-4776-85B8-7147747F36CC}" destId="{1A223B6C-87F7-4855-A691-FD4F8FB278AD}" srcOrd="1" destOrd="0" presId="urn:microsoft.com/office/officeart/2005/8/layout/hierarchy4"/>
    <dgm:cxn modelId="{C1D15E16-598D-4D73-B43F-BFE546331392}" type="presParOf" srcId="{AF93020A-9780-4776-85B8-7147747F36CC}" destId="{DACF82F6-95A6-4B59-9D37-F46699815612}" srcOrd="2" destOrd="0" presId="urn:microsoft.com/office/officeart/2005/8/layout/hierarchy4"/>
    <dgm:cxn modelId="{E3A895C3-29BB-494C-84A0-BF77A1F18699}" type="presParOf" srcId="{DACF82F6-95A6-4B59-9D37-F46699815612}" destId="{72E6673E-523D-4E62-80E5-5062FE589301}" srcOrd="0" destOrd="0" presId="urn:microsoft.com/office/officeart/2005/8/layout/hierarchy4"/>
    <dgm:cxn modelId="{75B7AC49-CB2C-447B-9B88-97407292AA2B}" type="presParOf" srcId="{72E6673E-523D-4E62-80E5-5062FE589301}" destId="{CB2AF246-A0C3-4F64-A578-D38165C39147}" srcOrd="0" destOrd="0" presId="urn:microsoft.com/office/officeart/2005/8/layout/hierarchy4"/>
    <dgm:cxn modelId="{1F50AE11-46BB-43AB-8470-8C168505E9BA}" type="presParOf" srcId="{72E6673E-523D-4E62-80E5-5062FE589301}" destId="{819FC9E5-E3D6-4C1A-9A2E-5E9E87CE7A56}" srcOrd="1" destOrd="0" presId="urn:microsoft.com/office/officeart/2005/8/layout/hierarchy4"/>
    <dgm:cxn modelId="{F351FE71-F45A-43F5-8C1F-474438D297E1}" type="presParOf" srcId="{72E6673E-523D-4E62-80E5-5062FE589301}" destId="{F0336813-9E34-44C5-93FA-F6459A965D24}" srcOrd="2" destOrd="0" presId="urn:microsoft.com/office/officeart/2005/8/layout/hierarchy4"/>
    <dgm:cxn modelId="{0C281B0D-2A1A-409A-A56F-1C8334E3B445}" type="presParOf" srcId="{F0336813-9E34-44C5-93FA-F6459A965D24}" destId="{BC3780EC-6A8B-44DF-B9EE-2DD1146E7F89}" srcOrd="0" destOrd="0" presId="urn:microsoft.com/office/officeart/2005/8/layout/hierarchy4"/>
    <dgm:cxn modelId="{79D33B63-7442-4F53-A16F-055032D7B487}" type="presParOf" srcId="{BC3780EC-6A8B-44DF-B9EE-2DD1146E7F89}" destId="{02D78884-08A2-47FD-874A-FD0B1E1D6A24}" srcOrd="0" destOrd="0" presId="urn:microsoft.com/office/officeart/2005/8/layout/hierarchy4"/>
    <dgm:cxn modelId="{9E772671-34EC-4D6A-AB26-218FE41A5441}" type="presParOf" srcId="{BC3780EC-6A8B-44DF-B9EE-2DD1146E7F89}" destId="{BEA800FD-3FF2-44D3-B095-1DA76A25312A}" srcOrd="1" destOrd="0" presId="urn:microsoft.com/office/officeart/2005/8/layout/hierarchy4"/>
    <dgm:cxn modelId="{8F540113-346C-4B78-9766-F6365FA33A2C}" type="presParOf" srcId="{BC3780EC-6A8B-44DF-B9EE-2DD1146E7F89}" destId="{EE518E9E-1373-401A-B06B-B7F8F1BE37AF}" srcOrd="2" destOrd="0" presId="urn:microsoft.com/office/officeart/2005/8/layout/hierarchy4"/>
    <dgm:cxn modelId="{05317EA7-9B7F-4A84-974F-64C30F0EBA3E}" type="presParOf" srcId="{EE518E9E-1373-401A-B06B-B7F8F1BE37AF}" destId="{4A08C748-3ACE-47B8-ABA4-F56495914AD8}" srcOrd="0" destOrd="0" presId="urn:microsoft.com/office/officeart/2005/8/layout/hierarchy4"/>
    <dgm:cxn modelId="{164D86EE-8DD4-47A6-92AC-1544362AEE7E}" type="presParOf" srcId="{4A08C748-3ACE-47B8-ABA4-F56495914AD8}" destId="{59176932-D6D5-4C36-BF7A-69A1297C4BAD}" srcOrd="0" destOrd="0" presId="urn:microsoft.com/office/officeart/2005/8/layout/hierarchy4"/>
    <dgm:cxn modelId="{3611508C-E70D-4348-87F0-7F258423EFD4}" type="presParOf" srcId="{4A08C748-3ACE-47B8-ABA4-F56495914AD8}" destId="{30B75228-9E45-4192-98FC-463FCFD65011}" srcOrd="1" destOrd="0" presId="urn:microsoft.com/office/officeart/2005/8/layout/hierarchy4"/>
    <dgm:cxn modelId="{D1458A3C-EE35-4E5E-98D6-B4C161138D1B}" type="presParOf" srcId="{4A08C748-3ACE-47B8-ABA4-F56495914AD8}" destId="{4E7A1119-403E-4C39-BB54-05ED8132FF0C}" srcOrd="2" destOrd="0" presId="urn:microsoft.com/office/officeart/2005/8/layout/hierarchy4"/>
    <dgm:cxn modelId="{5EB79358-BCD7-451D-B6AA-155E715FF4C9}" type="presParOf" srcId="{4E7A1119-403E-4C39-BB54-05ED8132FF0C}" destId="{F32685DE-10D4-4878-B807-45D477FFEF84}" srcOrd="0" destOrd="0" presId="urn:microsoft.com/office/officeart/2005/8/layout/hierarchy4"/>
    <dgm:cxn modelId="{734577EC-5045-482F-9DFF-775E11F6D4B3}" type="presParOf" srcId="{F32685DE-10D4-4878-B807-45D477FFEF84}" destId="{BA61E3A6-0BE5-4066-9F94-BB1BFFF8EBBF}" srcOrd="0" destOrd="0" presId="urn:microsoft.com/office/officeart/2005/8/layout/hierarchy4"/>
    <dgm:cxn modelId="{969B9876-AACC-4263-98F9-0CD5BB088737}" type="presParOf" srcId="{F32685DE-10D4-4878-B807-45D477FFEF84}" destId="{E4A82E23-1C0A-4136-A9EF-782A3309B0A1}" srcOrd="1" destOrd="0" presId="urn:microsoft.com/office/officeart/2005/8/layout/hierarchy4"/>
    <dgm:cxn modelId="{7240D614-0812-4AC8-BBC1-6C30122CFFC5}" type="presParOf" srcId="{F32685DE-10D4-4878-B807-45D477FFEF84}" destId="{12969847-F565-4B2C-9631-4E5EF759A09C}" srcOrd="2" destOrd="0" presId="urn:microsoft.com/office/officeart/2005/8/layout/hierarchy4"/>
    <dgm:cxn modelId="{641931B4-37FF-4169-8C2F-96216A62CA15}" type="presParOf" srcId="{12969847-F565-4B2C-9631-4E5EF759A09C}" destId="{52B80F8A-F071-46D8-883B-7E22B84F7B82}" srcOrd="0" destOrd="0" presId="urn:microsoft.com/office/officeart/2005/8/layout/hierarchy4"/>
    <dgm:cxn modelId="{9B611867-DEBD-438F-A9EF-CC60A27D7C66}" type="presParOf" srcId="{52B80F8A-F071-46D8-883B-7E22B84F7B82}" destId="{8C5A4ABB-F609-4CF2-8CFC-5593BE697C3C}" srcOrd="0" destOrd="0" presId="urn:microsoft.com/office/officeart/2005/8/layout/hierarchy4"/>
    <dgm:cxn modelId="{35AAB676-B9C0-4CB1-A390-4FFB76E11749}" type="presParOf" srcId="{52B80F8A-F071-46D8-883B-7E22B84F7B82}" destId="{628ECAEA-B4E2-4B8B-803B-B806DDFF1BEA}" srcOrd="1" destOrd="0" presId="urn:microsoft.com/office/officeart/2005/8/layout/hierarchy4"/>
    <dgm:cxn modelId="{AA9A4680-2D2F-4B6C-9AFB-5BD46B9BA9E5}" type="presParOf" srcId="{52B80F8A-F071-46D8-883B-7E22B84F7B82}" destId="{363B422D-50FA-4623-87DE-F2646C7B8FA8}" srcOrd="2" destOrd="0" presId="urn:microsoft.com/office/officeart/2005/8/layout/hierarchy4"/>
    <dgm:cxn modelId="{6930A222-42B4-4A1C-86A5-539C38F46BF3}" type="presParOf" srcId="{363B422D-50FA-4623-87DE-F2646C7B8FA8}" destId="{C6A45010-9352-4A1A-8B01-AEC7EFC8D6CE}" srcOrd="0" destOrd="0" presId="urn:microsoft.com/office/officeart/2005/8/layout/hierarchy4"/>
    <dgm:cxn modelId="{1978ADFE-E3F2-4A45-8909-C570CEACC775}" type="presParOf" srcId="{C6A45010-9352-4A1A-8B01-AEC7EFC8D6CE}" destId="{5CA92D6E-6985-440B-92AD-5A876699A5A4}" srcOrd="0" destOrd="0" presId="urn:microsoft.com/office/officeart/2005/8/layout/hierarchy4"/>
    <dgm:cxn modelId="{59C15F38-7BEF-4E89-BE59-1A826E610513}" type="presParOf" srcId="{C6A45010-9352-4A1A-8B01-AEC7EFC8D6CE}" destId="{F9254DA0-656D-4EA7-88BA-E395EC3AF8B9}" srcOrd="1" destOrd="0" presId="urn:microsoft.com/office/officeart/2005/8/layout/hierarchy4"/>
    <dgm:cxn modelId="{4C6C6652-DAF5-420E-B0D7-91ED768EE2FA}" type="presParOf" srcId="{C6A45010-9352-4A1A-8B01-AEC7EFC8D6CE}" destId="{DC7AF065-3F82-4CA6-A7AA-3C6E8866FA3D}" srcOrd="2" destOrd="0" presId="urn:microsoft.com/office/officeart/2005/8/layout/hierarchy4"/>
    <dgm:cxn modelId="{FC3E1BB6-7BC8-4309-9577-80E278F2B696}" type="presParOf" srcId="{DC7AF065-3F82-4CA6-A7AA-3C6E8866FA3D}" destId="{6B58E69A-77C2-4C43-9442-11E57252E831}" srcOrd="0" destOrd="0" presId="urn:microsoft.com/office/officeart/2005/8/layout/hierarchy4"/>
    <dgm:cxn modelId="{9EA3AAD1-E433-4F2A-8E9E-6D0EB5F41800}" type="presParOf" srcId="{6B58E69A-77C2-4C43-9442-11E57252E831}" destId="{18AC92DF-083C-4989-8ADA-6707D01CCCF4}" srcOrd="0" destOrd="0" presId="urn:microsoft.com/office/officeart/2005/8/layout/hierarchy4"/>
    <dgm:cxn modelId="{FC6572ED-40CE-49CD-A41D-E132C78A5209}" type="presParOf" srcId="{6B58E69A-77C2-4C43-9442-11E57252E831}" destId="{7B009CC2-58A0-45B8-8CF1-AEBF4BD3909C}" srcOrd="1" destOrd="0" presId="urn:microsoft.com/office/officeart/2005/8/layout/hierarchy4"/>
    <dgm:cxn modelId="{5CC6F6AB-A55C-4353-AB45-414212F2DE7A}" type="presParOf" srcId="{6B58E69A-77C2-4C43-9442-11E57252E831}" destId="{3D7CE568-A150-4BE1-B2A1-29D954331A37}" srcOrd="2" destOrd="0" presId="urn:microsoft.com/office/officeart/2005/8/layout/hierarchy4"/>
    <dgm:cxn modelId="{878D4CA6-EE47-407C-BFDB-8E07A77B0635}" type="presParOf" srcId="{3D7CE568-A150-4BE1-B2A1-29D954331A37}" destId="{51163814-E3BC-4FE1-9FA8-C18F72C1B8AC}" srcOrd="0" destOrd="0" presId="urn:microsoft.com/office/officeart/2005/8/layout/hierarchy4"/>
    <dgm:cxn modelId="{858FE786-6478-4657-A502-648AAB0954AB}" type="presParOf" srcId="{51163814-E3BC-4FE1-9FA8-C18F72C1B8AC}" destId="{A522CAB1-FCC4-443F-8FD3-24E781281F54}" srcOrd="0" destOrd="0" presId="urn:microsoft.com/office/officeart/2005/8/layout/hierarchy4"/>
    <dgm:cxn modelId="{A35C942A-6070-4126-98B0-56189D65EE81}" type="presParOf" srcId="{51163814-E3BC-4FE1-9FA8-C18F72C1B8AC}" destId="{7DAB765A-CBD8-42EE-9563-20F5EBF4CBDF}" srcOrd="1" destOrd="0" presId="urn:microsoft.com/office/officeart/2005/8/layout/hierarchy4"/>
    <dgm:cxn modelId="{2713EC1D-352E-49E9-BC8B-F1EC65C51E06}" type="presParOf" srcId="{51163814-E3BC-4FE1-9FA8-C18F72C1B8AC}" destId="{4919BA61-09ED-4617-9876-3C754E477BEC}" srcOrd="2" destOrd="0" presId="urn:microsoft.com/office/officeart/2005/8/layout/hierarchy4"/>
    <dgm:cxn modelId="{ACAA98D4-1DAE-4C4E-AFFC-43144980DF7C}" type="presParOf" srcId="{4919BA61-09ED-4617-9876-3C754E477BEC}" destId="{B895BBEE-F8D4-484D-9501-928871353F07}" srcOrd="0" destOrd="0" presId="urn:microsoft.com/office/officeart/2005/8/layout/hierarchy4"/>
    <dgm:cxn modelId="{2B4341D4-0F9F-4B84-896A-D46872F7A81E}" type="presParOf" srcId="{B895BBEE-F8D4-484D-9501-928871353F07}" destId="{D4C72088-8A4D-4CDF-AE61-70BF448279A6}" srcOrd="0" destOrd="0" presId="urn:microsoft.com/office/officeart/2005/8/layout/hierarchy4"/>
    <dgm:cxn modelId="{173124A3-E034-4B30-8272-447E587CC386}" type="presParOf" srcId="{B895BBEE-F8D4-484D-9501-928871353F07}" destId="{F9C1014C-F732-421D-8669-CAB7579B423B}" srcOrd="1" destOrd="0" presId="urn:microsoft.com/office/officeart/2005/8/layout/hierarchy4"/>
    <dgm:cxn modelId="{D65A0B53-4828-43B6-B685-2D419EE938CF}" type="presParOf" srcId="{B895BBEE-F8D4-484D-9501-928871353F07}" destId="{87C6F535-2034-4929-A5E3-905B64ADC50D}" srcOrd="2" destOrd="0" presId="urn:microsoft.com/office/officeart/2005/8/layout/hierarchy4"/>
    <dgm:cxn modelId="{67406449-C794-430D-BD4E-F30E31750D14}" type="presParOf" srcId="{87C6F535-2034-4929-A5E3-905B64ADC50D}" destId="{89264EB9-C267-4BED-BA85-6100B2B34F3F}" srcOrd="0" destOrd="0" presId="urn:microsoft.com/office/officeart/2005/8/layout/hierarchy4"/>
    <dgm:cxn modelId="{268EDEE2-F98E-4201-8F9B-3FA379B1C323}" type="presParOf" srcId="{89264EB9-C267-4BED-BA85-6100B2B34F3F}" destId="{D52BBB9D-5636-4483-98A8-F562F566C328}" srcOrd="0" destOrd="0" presId="urn:microsoft.com/office/officeart/2005/8/layout/hierarchy4"/>
    <dgm:cxn modelId="{BF28928D-FB0D-4468-A822-B26AF62155D5}" type="presParOf" srcId="{89264EB9-C267-4BED-BA85-6100B2B34F3F}" destId="{AC875F50-3B13-41EA-8D8A-274AC9FD9FBF}" srcOrd="1" destOrd="0" presId="urn:microsoft.com/office/officeart/2005/8/layout/hierarchy4"/>
    <dgm:cxn modelId="{DB70D3F0-9BDD-4B1A-9E34-CD39F7D44B34}" type="presParOf" srcId="{B74154C5-AFFE-498C-8E4C-911D7456AC97}" destId="{DF99D3E9-B7CE-4F56-A161-7C0465341531}" srcOrd="5" destOrd="0" presId="urn:microsoft.com/office/officeart/2005/8/layout/hierarchy4"/>
    <dgm:cxn modelId="{F5581A27-63EB-4F5C-A053-F44A274F65FC}" type="presParOf" srcId="{B74154C5-AFFE-498C-8E4C-911D7456AC97}" destId="{CFBC63A5-42B0-460D-9C89-B64E9E9E2922}" srcOrd="6" destOrd="0" presId="urn:microsoft.com/office/officeart/2005/8/layout/hierarchy4"/>
    <dgm:cxn modelId="{3D657D68-A5C6-4DA7-A5B7-3FC34B45140D}" type="presParOf" srcId="{CFBC63A5-42B0-460D-9C89-B64E9E9E2922}" destId="{9E5D5161-23D7-41B4-A187-BE6D7C6483D0}" srcOrd="0" destOrd="0" presId="urn:microsoft.com/office/officeart/2005/8/layout/hierarchy4"/>
    <dgm:cxn modelId="{151F06C2-8A35-4871-87C4-142F7514BDA9}" type="presParOf" srcId="{CFBC63A5-42B0-460D-9C89-B64E9E9E2922}" destId="{8BC6FDF3-3E6D-414C-B5BC-6C5B61465391}" srcOrd="1" destOrd="0" presId="urn:microsoft.com/office/officeart/2005/8/layout/hierarchy4"/>
    <dgm:cxn modelId="{545ADD1A-7A45-4337-A5D8-D042F0802037}" type="presParOf" srcId="{CFBC63A5-42B0-460D-9C89-B64E9E9E2922}" destId="{CEF18E39-1C73-42B9-BDF1-5DD3EC85EA0D}" srcOrd="2" destOrd="0" presId="urn:microsoft.com/office/officeart/2005/8/layout/hierarchy4"/>
    <dgm:cxn modelId="{EBF0B265-EAEB-4807-BB4E-E100C781BD0F}" type="presParOf" srcId="{CEF18E39-1C73-42B9-BDF1-5DD3EC85EA0D}" destId="{D6936C6D-17F5-4369-B1C3-901E9E722DCF}" srcOrd="0" destOrd="0" presId="urn:microsoft.com/office/officeart/2005/8/layout/hierarchy4"/>
    <dgm:cxn modelId="{CA1EC6FF-730E-4759-AD5B-40D1656E29B8}" type="presParOf" srcId="{D6936C6D-17F5-4369-B1C3-901E9E722DCF}" destId="{2965B01E-C0DE-4302-ADA0-732BD580C7B1}" srcOrd="0" destOrd="0" presId="urn:microsoft.com/office/officeart/2005/8/layout/hierarchy4"/>
    <dgm:cxn modelId="{19A35849-FADA-4642-8438-CD5205540397}" type="presParOf" srcId="{D6936C6D-17F5-4369-B1C3-901E9E722DCF}" destId="{DC8AC8CB-3F6F-4460-AB01-5CBE0F14A486}" srcOrd="1" destOrd="0" presId="urn:microsoft.com/office/officeart/2005/8/layout/hierarchy4"/>
    <dgm:cxn modelId="{6B591881-8D76-4806-B9E3-2BB2E53BCEF3}" type="presParOf" srcId="{D6936C6D-17F5-4369-B1C3-901E9E722DCF}" destId="{73994466-6310-40D7-8792-BD7FD56E6AF4}" srcOrd="2" destOrd="0" presId="urn:microsoft.com/office/officeart/2005/8/layout/hierarchy4"/>
    <dgm:cxn modelId="{7162826F-BCC0-4141-9307-998A8A0A5E6C}" type="presParOf" srcId="{73994466-6310-40D7-8792-BD7FD56E6AF4}" destId="{3EAD5394-E4AB-45B2-BE09-F998533ECF40}" srcOrd="0" destOrd="0" presId="urn:microsoft.com/office/officeart/2005/8/layout/hierarchy4"/>
    <dgm:cxn modelId="{F8BE1FF9-AF2C-42EB-BADB-64DFD52BEBA0}" type="presParOf" srcId="{3EAD5394-E4AB-45B2-BE09-F998533ECF40}" destId="{A7AF9B85-BF68-40A8-954B-A40EDB5CAF9F}" srcOrd="0" destOrd="0" presId="urn:microsoft.com/office/officeart/2005/8/layout/hierarchy4"/>
    <dgm:cxn modelId="{8119A0FA-4F88-43CA-A10F-0286B3BC0BEE}" type="presParOf" srcId="{3EAD5394-E4AB-45B2-BE09-F998533ECF40}" destId="{C764A47D-7314-411D-8EF1-5B8F29829B1A}" srcOrd="1" destOrd="0" presId="urn:microsoft.com/office/officeart/2005/8/layout/hierarchy4"/>
    <dgm:cxn modelId="{C35AC625-626F-4249-AB78-B245BB5F4E0D}" type="presParOf" srcId="{3EAD5394-E4AB-45B2-BE09-F998533ECF40}" destId="{D5C7FEFF-BE20-4D98-A72C-52B1B8B3F4F7}" srcOrd="2" destOrd="0" presId="urn:microsoft.com/office/officeart/2005/8/layout/hierarchy4"/>
    <dgm:cxn modelId="{65819EEC-121C-4401-A94B-F57B1FE604B7}" type="presParOf" srcId="{D5C7FEFF-BE20-4D98-A72C-52B1B8B3F4F7}" destId="{CA81CD2D-7A1B-4CCA-952B-6AE89CE8AAB7}" srcOrd="0" destOrd="0" presId="urn:microsoft.com/office/officeart/2005/8/layout/hierarchy4"/>
    <dgm:cxn modelId="{F8EB7318-6CC0-4A4E-AB46-7677D7AA870F}" type="presParOf" srcId="{CA81CD2D-7A1B-4CCA-952B-6AE89CE8AAB7}" destId="{EFF40216-5B58-45C6-B485-1C9C4561DF2F}" srcOrd="0" destOrd="0" presId="urn:microsoft.com/office/officeart/2005/8/layout/hierarchy4"/>
    <dgm:cxn modelId="{038D111A-A6F4-40E3-AABD-D4278F1E5404}" type="presParOf" srcId="{CA81CD2D-7A1B-4CCA-952B-6AE89CE8AAB7}" destId="{82BA7D97-E2A8-4C59-838B-E0906E156677}" srcOrd="1" destOrd="0" presId="urn:microsoft.com/office/officeart/2005/8/layout/hierarchy4"/>
    <dgm:cxn modelId="{323F9204-38A5-42AA-96EF-126DEF2AEE77}" type="presParOf" srcId="{CA81CD2D-7A1B-4CCA-952B-6AE89CE8AAB7}" destId="{F73E662C-F722-4B4F-9DF8-BE21B2C2C700}" srcOrd="2" destOrd="0" presId="urn:microsoft.com/office/officeart/2005/8/layout/hierarchy4"/>
    <dgm:cxn modelId="{0938783A-B74C-4B63-BCB5-1E153D64A699}" type="presParOf" srcId="{F73E662C-F722-4B4F-9DF8-BE21B2C2C700}" destId="{566AACE7-A2F1-4E7A-BECC-43348B95352C}" srcOrd="0" destOrd="0" presId="urn:microsoft.com/office/officeart/2005/8/layout/hierarchy4"/>
    <dgm:cxn modelId="{AF862370-DEC7-499C-AF4E-0A0176D5913D}" type="presParOf" srcId="{566AACE7-A2F1-4E7A-BECC-43348B95352C}" destId="{7653A429-0E18-4BE3-A07C-F1A5A9D672E3}" srcOrd="0" destOrd="0" presId="urn:microsoft.com/office/officeart/2005/8/layout/hierarchy4"/>
    <dgm:cxn modelId="{A13320DF-E32F-4E27-BAB9-E7DCCC335FA9}" type="presParOf" srcId="{566AACE7-A2F1-4E7A-BECC-43348B95352C}" destId="{BED59DE9-3C29-48CB-8A25-B7F991619843}" srcOrd="1" destOrd="0" presId="urn:microsoft.com/office/officeart/2005/8/layout/hierarchy4"/>
    <dgm:cxn modelId="{C164B31A-D1C6-434A-9CE8-3000D1A55C31}" type="presParOf" srcId="{566AACE7-A2F1-4E7A-BECC-43348B95352C}" destId="{3A3A01C6-B3AA-4C89-92D4-EA308C8E23E1}" srcOrd="2" destOrd="0" presId="urn:microsoft.com/office/officeart/2005/8/layout/hierarchy4"/>
    <dgm:cxn modelId="{BF204D3D-50E5-49DB-B8EE-10F192815A61}" type="presParOf" srcId="{3A3A01C6-B3AA-4C89-92D4-EA308C8E23E1}" destId="{B8B89817-F07F-4DA9-AEBF-C4EDAD3E897E}" srcOrd="0" destOrd="0" presId="urn:microsoft.com/office/officeart/2005/8/layout/hierarchy4"/>
    <dgm:cxn modelId="{2383C0E9-7959-4F39-9472-6CF778081A71}" type="presParOf" srcId="{B8B89817-F07F-4DA9-AEBF-C4EDAD3E897E}" destId="{35DF38A4-C109-469A-81F6-242705CF6432}" srcOrd="0" destOrd="0" presId="urn:microsoft.com/office/officeart/2005/8/layout/hierarchy4"/>
    <dgm:cxn modelId="{C615E152-1A53-4FD2-820D-7B5E1045FA0A}" type="presParOf" srcId="{B8B89817-F07F-4DA9-AEBF-C4EDAD3E897E}" destId="{316284DC-AD60-4799-9C6D-BBAE00D72CFA}" srcOrd="1" destOrd="0" presId="urn:microsoft.com/office/officeart/2005/8/layout/hierarchy4"/>
    <dgm:cxn modelId="{4B24028F-1F64-46A7-BE38-BB61C964AE74}" type="presParOf" srcId="{B8B89817-F07F-4DA9-AEBF-C4EDAD3E897E}" destId="{FF9D5968-2625-4FA7-B798-123DE0850F01}" srcOrd="2" destOrd="0" presId="urn:microsoft.com/office/officeart/2005/8/layout/hierarchy4"/>
    <dgm:cxn modelId="{C57D58E7-231E-44EA-8376-A467164E5152}" type="presParOf" srcId="{FF9D5968-2625-4FA7-B798-123DE0850F01}" destId="{0ACE6D06-B44A-4123-806C-A6DF04AE4987}" srcOrd="0" destOrd="0" presId="urn:microsoft.com/office/officeart/2005/8/layout/hierarchy4"/>
    <dgm:cxn modelId="{64101AD5-7B11-4739-8AC7-F1C71BBCBB92}" type="presParOf" srcId="{0ACE6D06-B44A-4123-806C-A6DF04AE4987}" destId="{72D34432-C31A-4895-8C4B-497C4DC5EA4F}" srcOrd="0" destOrd="0" presId="urn:microsoft.com/office/officeart/2005/8/layout/hierarchy4"/>
    <dgm:cxn modelId="{7F64198E-A271-457D-A156-EB78EDAA8F59}" type="presParOf" srcId="{0ACE6D06-B44A-4123-806C-A6DF04AE4987}" destId="{B6C8A634-B256-444B-B8DC-59DBBF0124A6}" srcOrd="1" destOrd="0" presId="urn:microsoft.com/office/officeart/2005/8/layout/hierarchy4"/>
    <dgm:cxn modelId="{03F3E5F5-6573-490D-94D1-1A15D17E5E10}" type="presParOf" srcId="{0ACE6D06-B44A-4123-806C-A6DF04AE4987}" destId="{68423DB6-6E38-46B7-BEBB-F85082740DD1}" srcOrd="2" destOrd="0" presId="urn:microsoft.com/office/officeart/2005/8/layout/hierarchy4"/>
    <dgm:cxn modelId="{53EE40EE-00D4-4E7E-9226-2549DB949D78}" type="presParOf" srcId="{68423DB6-6E38-46B7-BEBB-F85082740DD1}" destId="{57A0058B-D01D-4FF4-8B60-7C4F82AE0D0A}" srcOrd="0" destOrd="0" presId="urn:microsoft.com/office/officeart/2005/8/layout/hierarchy4"/>
    <dgm:cxn modelId="{F61E89FE-CC76-4F4F-A736-53F00D7971DE}" type="presParOf" srcId="{57A0058B-D01D-4FF4-8B60-7C4F82AE0D0A}" destId="{2D39DC43-C5C2-46F4-8451-9BFA59AC4F62}" srcOrd="0" destOrd="0" presId="urn:microsoft.com/office/officeart/2005/8/layout/hierarchy4"/>
    <dgm:cxn modelId="{3D13EAED-9C1B-4ABE-A82E-12F07A1612D8}" type="presParOf" srcId="{57A0058B-D01D-4FF4-8B60-7C4F82AE0D0A}" destId="{D69C0A4F-D740-4783-9787-414B3EF61B0C}" srcOrd="1" destOrd="0" presId="urn:microsoft.com/office/officeart/2005/8/layout/hierarchy4"/>
    <dgm:cxn modelId="{A75CFC1F-B47F-4652-917E-05A447D845EF}" type="presParOf" srcId="{57A0058B-D01D-4FF4-8B60-7C4F82AE0D0A}" destId="{61E51A04-ADBC-4C74-A9A4-693D27C4ED8D}" srcOrd="2" destOrd="0" presId="urn:microsoft.com/office/officeart/2005/8/layout/hierarchy4"/>
    <dgm:cxn modelId="{78714F14-45BF-4ADA-845A-6E9F313FA014}" type="presParOf" srcId="{61E51A04-ADBC-4C74-A9A4-693D27C4ED8D}" destId="{647D7595-9FCE-4068-8B8E-83D4167F1BD2}" srcOrd="0" destOrd="0" presId="urn:microsoft.com/office/officeart/2005/8/layout/hierarchy4"/>
    <dgm:cxn modelId="{384DC7E4-C7AD-4B62-8830-386113C8E40C}" type="presParOf" srcId="{647D7595-9FCE-4068-8B8E-83D4167F1BD2}" destId="{662E41BF-A214-4B24-87EA-87AF59084007}" srcOrd="0" destOrd="0" presId="urn:microsoft.com/office/officeart/2005/8/layout/hierarchy4"/>
    <dgm:cxn modelId="{7E77E0DD-B1D7-408D-8737-C33A5B7DE253}" type="presParOf" srcId="{647D7595-9FCE-4068-8B8E-83D4167F1BD2}" destId="{F004DF3E-4C1B-4D76-B14E-4E24775CD79D}" srcOrd="1" destOrd="0" presId="urn:microsoft.com/office/officeart/2005/8/layout/hierarchy4"/>
    <dgm:cxn modelId="{409D2553-BD9C-4E2E-804D-BBB7DB67DFE9}" type="presParOf" srcId="{647D7595-9FCE-4068-8B8E-83D4167F1BD2}" destId="{BC1E32C1-5AED-478B-993A-487C423AF333}" srcOrd="2" destOrd="0" presId="urn:microsoft.com/office/officeart/2005/8/layout/hierarchy4"/>
    <dgm:cxn modelId="{EE14984B-C044-4547-90F5-7F4B19326B22}" type="presParOf" srcId="{BC1E32C1-5AED-478B-993A-487C423AF333}" destId="{98FB80F0-9FF2-484F-960D-F9A590DB736E}" srcOrd="0" destOrd="0" presId="urn:microsoft.com/office/officeart/2005/8/layout/hierarchy4"/>
    <dgm:cxn modelId="{A820E5A8-E548-4F03-92D5-C5DC9CD02B47}" type="presParOf" srcId="{98FB80F0-9FF2-484F-960D-F9A590DB736E}" destId="{F963CB2F-8885-4C02-866A-4DEF44415375}" srcOrd="0" destOrd="0" presId="urn:microsoft.com/office/officeart/2005/8/layout/hierarchy4"/>
    <dgm:cxn modelId="{AAB69234-7112-4E69-95AA-1999BBAFBC3E}" type="presParOf" srcId="{98FB80F0-9FF2-484F-960D-F9A590DB736E}" destId="{8FAF89C8-A61A-4C55-808E-74446FEA2EB3}" srcOrd="1" destOrd="0" presId="urn:microsoft.com/office/officeart/2005/8/layout/hierarchy4"/>
    <dgm:cxn modelId="{D399FD01-962F-49D1-9375-3AFA8C4B534C}" type="presParOf" srcId="{98FB80F0-9FF2-484F-960D-F9A590DB736E}" destId="{8D3CC123-D778-4F63-AFD6-CA1656AFBC9B}" srcOrd="2" destOrd="0" presId="urn:microsoft.com/office/officeart/2005/8/layout/hierarchy4"/>
    <dgm:cxn modelId="{F0BB3D1E-46AD-4344-B960-A0237CA9FA09}" type="presParOf" srcId="{8D3CC123-D778-4F63-AFD6-CA1656AFBC9B}" destId="{67307F44-F6A6-4122-9A89-827489EC7842}" srcOrd="0" destOrd="0" presId="urn:microsoft.com/office/officeart/2005/8/layout/hierarchy4"/>
    <dgm:cxn modelId="{2E7CCB68-3517-4421-BEDB-B8E5AC13FF00}" type="presParOf" srcId="{67307F44-F6A6-4122-9A89-827489EC7842}" destId="{409D090D-A802-4A45-B614-1255257FC08B}" srcOrd="0" destOrd="0" presId="urn:microsoft.com/office/officeart/2005/8/layout/hierarchy4"/>
    <dgm:cxn modelId="{D9F88427-752A-4C6D-AA49-3673FF1405F1}" type="presParOf" srcId="{67307F44-F6A6-4122-9A89-827489EC7842}" destId="{72231E15-A221-478D-A8D8-3313004A12B5}" srcOrd="1" destOrd="0" presId="urn:microsoft.com/office/officeart/2005/8/layout/hierarchy4"/>
    <dgm:cxn modelId="{EF2AEA14-A666-4D61-9451-B82D6FE0E6D8}" type="presParOf" srcId="{B74154C5-AFFE-498C-8E4C-911D7456AC97}" destId="{62C0B193-30A4-4691-AF46-D5B94E7FC561}" srcOrd="7" destOrd="0" presId="urn:microsoft.com/office/officeart/2005/8/layout/hierarchy4"/>
    <dgm:cxn modelId="{BB698429-F462-4FC1-8E64-2DB3C4930F4A}" type="presParOf" srcId="{B74154C5-AFFE-498C-8E4C-911D7456AC97}" destId="{E8090E1D-4DD8-46E0-BA1E-C3890CF14D47}" srcOrd="8" destOrd="0" presId="urn:microsoft.com/office/officeart/2005/8/layout/hierarchy4"/>
    <dgm:cxn modelId="{CED9317B-4020-4659-8CB1-B800696BC461}" type="presParOf" srcId="{E8090E1D-4DD8-46E0-BA1E-C3890CF14D47}" destId="{F8905714-088D-483C-AC16-D43BF2F0BF16}" srcOrd="0" destOrd="0" presId="urn:microsoft.com/office/officeart/2005/8/layout/hierarchy4"/>
    <dgm:cxn modelId="{8C9A6D0B-0604-419B-8311-41EC303FEA2F}" type="presParOf" srcId="{E8090E1D-4DD8-46E0-BA1E-C3890CF14D47}" destId="{8825E9BC-9772-4579-B80A-08C02E6F5841}" srcOrd="1" destOrd="0" presId="urn:microsoft.com/office/officeart/2005/8/layout/hierarchy4"/>
    <dgm:cxn modelId="{E82FB58E-678E-4040-B960-A9A2DCEBD0E4}" type="presParOf" srcId="{E8090E1D-4DD8-46E0-BA1E-C3890CF14D47}" destId="{4101F8DA-93D9-46DF-B37A-B90529D7C907}" srcOrd="2" destOrd="0" presId="urn:microsoft.com/office/officeart/2005/8/layout/hierarchy4"/>
    <dgm:cxn modelId="{CC32F5BE-5EED-4904-9E62-7D53647810FB}" type="presParOf" srcId="{4101F8DA-93D9-46DF-B37A-B90529D7C907}" destId="{95872D8F-BB28-4072-9DAD-3FCDEEA4A51B}" srcOrd="0" destOrd="0" presId="urn:microsoft.com/office/officeart/2005/8/layout/hierarchy4"/>
    <dgm:cxn modelId="{D594578B-00A3-4238-8AE9-3524C16C0A02}" type="presParOf" srcId="{95872D8F-BB28-4072-9DAD-3FCDEEA4A51B}" destId="{24CEF574-2765-4D7C-A195-C900E925FBE6}" srcOrd="0" destOrd="0" presId="urn:microsoft.com/office/officeart/2005/8/layout/hierarchy4"/>
    <dgm:cxn modelId="{8458A28E-D5A5-4101-B3CB-5CE23EB8AA93}" type="presParOf" srcId="{95872D8F-BB28-4072-9DAD-3FCDEEA4A51B}" destId="{9ED7436C-1536-41D8-A0EE-0E39E8864FDD}" srcOrd="1" destOrd="0" presId="urn:microsoft.com/office/officeart/2005/8/layout/hierarchy4"/>
    <dgm:cxn modelId="{7DBB3AF9-7154-4543-9347-99D0A1910220}" type="presParOf" srcId="{95872D8F-BB28-4072-9DAD-3FCDEEA4A51B}" destId="{4139EE0B-9D40-4076-B516-60260BCFF8F9}" srcOrd="2" destOrd="0" presId="urn:microsoft.com/office/officeart/2005/8/layout/hierarchy4"/>
    <dgm:cxn modelId="{3FCC7BB5-FF71-4484-BA05-FB7DD2024000}" type="presParOf" srcId="{4139EE0B-9D40-4076-B516-60260BCFF8F9}" destId="{22447473-48A4-4C0C-8BEC-2558DB533AA4}" srcOrd="0" destOrd="0" presId="urn:microsoft.com/office/officeart/2005/8/layout/hierarchy4"/>
    <dgm:cxn modelId="{F7557EFC-2740-4FEE-AC70-A18C42A72EB8}" type="presParOf" srcId="{22447473-48A4-4C0C-8BEC-2558DB533AA4}" destId="{4CD2A706-78CC-47E3-A8F8-D778F944372A}" srcOrd="0" destOrd="0" presId="urn:microsoft.com/office/officeart/2005/8/layout/hierarchy4"/>
    <dgm:cxn modelId="{A9C154DD-4430-4F43-92A1-68E7735A38E7}" type="presParOf" srcId="{22447473-48A4-4C0C-8BEC-2558DB533AA4}" destId="{4C177EB7-865B-4153-871C-6C5CF7DBC8C3}" srcOrd="1" destOrd="0" presId="urn:microsoft.com/office/officeart/2005/8/layout/hierarchy4"/>
    <dgm:cxn modelId="{BCF54417-757F-4623-B7E5-FB5C2ADB75E2}" type="presParOf" srcId="{22447473-48A4-4C0C-8BEC-2558DB533AA4}" destId="{20DB843D-8E62-4574-AB26-BE48E34E41C8}" srcOrd="2" destOrd="0" presId="urn:microsoft.com/office/officeart/2005/8/layout/hierarchy4"/>
    <dgm:cxn modelId="{15D717E4-938F-4515-9224-0544F06E4711}" type="presParOf" srcId="{20DB843D-8E62-4574-AB26-BE48E34E41C8}" destId="{F36349D9-AAD1-4D05-8BCB-F865ABA18533}" srcOrd="0" destOrd="0" presId="urn:microsoft.com/office/officeart/2005/8/layout/hierarchy4"/>
    <dgm:cxn modelId="{457E0073-A8D9-455A-AEE5-159A03C941AE}" type="presParOf" srcId="{F36349D9-AAD1-4D05-8BCB-F865ABA18533}" destId="{374E99F0-AE84-4383-93E4-780F78CE6D13}" srcOrd="0" destOrd="0" presId="urn:microsoft.com/office/officeart/2005/8/layout/hierarchy4"/>
    <dgm:cxn modelId="{91C1995B-0FA6-44E9-8637-CF9DD41C0E70}" type="presParOf" srcId="{F36349D9-AAD1-4D05-8BCB-F865ABA18533}" destId="{FE4B595F-B001-4933-98CC-F9415F4FE45A}" srcOrd="1" destOrd="0" presId="urn:microsoft.com/office/officeart/2005/8/layout/hierarchy4"/>
    <dgm:cxn modelId="{2B6A1B2D-6B4A-4F85-A8EA-A49E57D1C060}" type="presParOf" srcId="{F36349D9-AAD1-4D05-8BCB-F865ABA18533}" destId="{19CEB4E4-DAEB-4DAC-B74F-6A90F95E40F6}" srcOrd="2" destOrd="0" presId="urn:microsoft.com/office/officeart/2005/8/layout/hierarchy4"/>
    <dgm:cxn modelId="{D1ED8794-46C8-4C75-A51E-5F9B63C02FCF}" type="presParOf" srcId="{19CEB4E4-DAEB-4DAC-B74F-6A90F95E40F6}" destId="{4B090C7C-91FA-46FA-862C-86DC2555E033}" srcOrd="0" destOrd="0" presId="urn:microsoft.com/office/officeart/2005/8/layout/hierarchy4"/>
    <dgm:cxn modelId="{7E395618-5661-4287-A75E-B065B0D040C8}" type="presParOf" srcId="{4B090C7C-91FA-46FA-862C-86DC2555E033}" destId="{874CF4BC-44A5-455D-A60A-EB599B596188}" srcOrd="0" destOrd="0" presId="urn:microsoft.com/office/officeart/2005/8/layout/hierarchy4"/>
    <dgm:cxn modelId="{E8F8D182-CFE0-4272-804C-E59692787F4C}" type="presParOf" srcId="{4B090C7C-91FA-46FA-862C-86DC2555E033}" destId="{7879E5A0-7B91-4ECE-AF79-8798634D07D0}" srcOrd="1" destOrd="0" presId="urn:microsoft.com/office/officeart/2005/8/layout/hierarchy4"/>
    <dgm:cxn modelId="{088C11E9-53EE-4C89-89E8-4CD1F224103C}" type="presParOf" srcId="{4B090C7C-91FA-46FA-862C-86DC2555E033}" destId="{97FFE9E6-CE88-44D7-A8E9-5F178F964167}" srcOrd="2" destOrd="0" presId="urn:microsoft.com/office/officeart/2005/8/layout/hierarchy4"/>
    <dgm:cxn modelId="{2EE63083-FD09-4B6B-9836-18F584801D54}" type="presParOf" srcId="{97FFE9E6-CE88-44D7-A8E9-5F178F964167}" destId="{B45A538C-DC99-43D4-9C5E-FD6136650525}" srcOrd="0" destOrd="0" presId="urn:microsoft.com/office/officeart/2005/8/layout/hierarchy4"/>
    <dgm:cxn modelId="{65C5A3B8-6088-4EE5-9BD8-10669542AE10}" type="presParOf" srcId="{B45A538C-DC99-43D4-9C5E-FD6136650525}" destId="{D2D81AF8-4EA8-45A6-A84D-9694EF1BCFE7}" srcOrd="0" destOrd="0" presId="urn:microsoft.com/office/officeart/2005/8/layout/hierarchy4"/>
    <dgm:cxn modelId="{92918F47-5440-454F-9D34-AC2A3FADC320}" type="presParOf" srcId="{B45A538C-DC99-43D4-9C5E-FD6136650525}" destId="{31DD6202-DBD1-44BF-A1E0-17D7DF207347}" srcOrd="1" destOrd="0" presId="urn:microsoft.com/office/officeart/2005/8/layout/hierarchy4"/>
    <dgm:cxn modelId="{F7CDB348-4F35-40D4-8C3C-71BA8574A87D}" type="presParOf" srcId="{B45A538C-DC99-43D4-9C5E-FD6136650525}" destId="{78FA1C88-01CB-45D0-B8B1-93ED28DC0515}" srcOrd="2" destOrd="0" presId="urn:microsoft.com/office/officeart/2005/8/layout/hierarchy4"/>
    <dgm:cxn modelId="{AEBE91B2-A695-4210-BC33-EAC1185A12AE}" type="presParOf" srcId="{78FA1C88-01CB-45D0-B8B1-93ED28DC0515}" destId="{C388ABCD-EF97-4C36-B582-B368BFAF3A98}" srcOrd="0" destOrd="0" presId="urn:microsoft.com/office/officeart/2005/8/layout/hierarchy4"/>
    <dgm:cxn modelId="{4ED3E6C6-D382-4E4E-9118-81D1CFB407A2}" type="presParOf" srcId="{C388ABCD-EF97-4C36-B582-B368BFAF3A98}" destId="{B05C0A3E-A45E-4E74-81F8-BADC3EA7BC7D}" srcOrd="0" destOrd="0" presId="urn:microsoft.com/office/officeart/2005/8/layout/hierarchy4"/>
    <dgm:cxn modelId="{2552E30B-E0F9-464D-AD43-FCF425732CBF}" type="presParOf" srcId="{C388ABCD-EF97-4C36-B582-B368BFAF3A98}" destId="{947CB39F-60F2-425A-9F46-5CCF02F1F25F}" srcOrd="1" destOrd="0" presId="urn:microsoft.com/office/officeart/2005/8/layout/hierarchy4"/>
    <dgm:cxn modelId="{87CECCA8-BC19-47C1-A4F1-71373F7DBB26}" type="presParOf" srcId="{C388ABCD-EF97-4C36-B582-B368BFAF3A98}" destId="{3CF494E9-8292-4011-9D6D-8524C148D964}" srcOrd="2" destOrd="0" presId="urn:microsoft.com/office/officeart/2005/8/layout/hierarchy4"/>
    <dgm:cxn modelId="{EE32DBC4-3D56-4513-9659-178009586BAB}" type="presParOf" srcId="{3CF494E9-8292-4011-9D6D-8524C148D964}" destId="{D41C14FE-B236-4C7C-9F57-E669D582972A}" srcOrd="0" destOrd="0" presId="urn:microsoft.com/office/officeart/2005/8/layout/hierarchy4"/>
    <dgm:cxn modelId="{5E622597-7A0C-4EB7-A053-4855E6A2D1BD}" type="presParOf" srcId="{D41C14FE-B236-4C7C-9F57-E669D582972A}" destId="{881302F4-A2A8-4E4E-874D-A4D74E057708}" srcOrd="0" destOrd="0" presId="urn:microsoft.com/office/officeart/2005/8/layout/hierarchy4"/>
    <dgm:cxn modelId="{44E8DB64-4449-4520-AEC8-8D20007F6657}" type="presParOf" srcId="{D41C14FE-B236-4C7C-9F57-E669D582972A}" destId="{0C697388-AD20-4222-B52B-CB3133E141AF}" srcOrd="1" destOrd="0" presId="urn:microsoft.com/office/officeart/2005/8/layout/hierarchy4"/>
    <dgm:cxn modelId="{427BA7C1-586D-46F8-9CA8-AAF6A62195DA}" type="presParOf" srcId="{D41C14FE-B236-4C7C-9F57-E669D582972A}" destId="{6B6437D8-FFBB-4EA9-BD04-D07DCC0DA230}" srcOrd="2" destOrd="0" presId="urn:microsoft.com/office/officeart/2005/8/layout/hierarchy4"/>
    <dgm:cxn modelId="{C2E25CC0-D97D-4AA7-A10C-55E46502CB46}" type="presParOf" srcId="{6B6437D8-FFBB-4EA9-BD04-D07DCC0DA230}" destId="{BCBFF326-02F0-4113-A2C8-E5B201EF1920}" srcOrd="0" destOrd="0" presId="urn:microsoft.com/office/officeart/2005/8/layout/hierarchy4"/>
    <dgm:cxn modelId="{3455C40F-29BA-45B1-8704-9B01531B02EC}" type="presParOf" srcId="{BCBFF326-02F0-4113-A2C8-E5B201EF1920}" destId="{6916EFB4-112E-4CD7-846D-62E9BA3CA65F}" srcOrd="0" destOrd="0" presId="urn:microsoft.com/office/officeart/2005/8/layout/hierarchy4"/>
    <dgm:cxn modelId="{9D9E8247-A3C0-4167-957D-043F2F5FB728}" type="presParOf" srcId="{BCBFF326-02F0-4113-A2C8-E5B201EF1920}" destId="{F2DBE98C-101C-4F4B-8530-99E537DEC671}" srcOrd="1" destOrd="0" presId="urn:microsoft.com/office/officeart/2005/8/layout/hierarchy4"/>
    <dgm:cxn modelId="{E5CA054E-3510-4C19-AA7A-4B72B8C28E48}" type="presParOf" srcId="{BCBFF326-02F0-4113-A2C8-E5B201EF1920}" destId="{4EC715A7-5B44-4ED1-8AAB-D45F2A26D3C5}" srcOrd="2" destOrd="0" presId="urn:microsoft.com/office/officeart/2005/8/layout/hierarchy4"/>
    <dgm:cxn modelId="{368E0847-0916-4DDE-BF1F-7A384C861722}" type="presParOf" srcId="{4EC715A7-5B44-4ED1-8AAB-D45F2A26D3C5}" destId="{AAD0D375-8964-4D6D-9EC3-84A0C8424D73}" srcOrd="0" destOrd="0" presId="urn:microsoft.com/office/officeart/2005/8/layout/hierarchy4"/>
    <dgm:cxn modelId="{AE6D4CA5-2511-4861-9D34-8D9C226F1EE9}" type="presParOf" srcId="{AAD0D375-8964-4D6D-9EC3-84A0C8424D73}" destId="{47B15991-EE3A-4331-AA9C-C3637606B886}" srcOrd="0" destOrd="0" presId="urn:microsoft.com/office/officeart/2005/8/layout/hierarchy4"/>
    <dgm:cxn modelId="{C9BF01E5-6C9D-49C0-950F-004CAC3AAABC}" type="presParOf" srcId="{AAD0D375-8964-4D6D-9EC3-84A0C8424D73}" destId="{8ED46443-45F3-4785-8E34-54B2D98B6323}" srcOrd="1" destOrd="0" presId="urn:microsoft.com/office/officeart/2005/8/layout/hierarchy4"/>
    <dgm:cxn modelId="{9D70B6FD-96A5-4286-9E67-C0C1E3B9515F}" type="presParOf" srcId="{AAD0D375-8964-4D6D-9EC3-84A0C8424D73}" destId="{C769BA58-8737-4A7B-9B4C-436F82711285}" srcOrd="2" destOrd="0" presId="urn:microsoft.com/office/officeart/2005/8/layout/hierarchy4"/>
    <dgm:cxn modelId="{8265798B-349C-45D4-B0CE-767D1E6CDF55}" type="presParOf" srcId="{C769BA58-8737-4A7B-9B4C-436F82711285}" destId="{82AEA2C4-EF01-4331-A1F1-495EBD36E206}" srcOrd="0" destOrd="0" presId="urn:microsoft.com/office/officeart/2005/8/layout/hierarchy4"/>
    <dgm:cxn modelId="{F242F723-74B5-4860-A07C-C3103FAF50A6}" type="presParOf" srcId="{82AEA2C4-EF01-4331-A1F1-495EBD36E206}" destId="{2E8816E6-9DEF-4A9E-B167-496EA8E49838}" srcOrd="0" destOrd="0" presId="urn:microsoft.com/office/officeart/2005/8/layout/hierarchy4"/>
    <dgm:cxn modelId="{F9B1C330-2502-4F9F-94EB-09D35F610CEA}" type="presParOf" srcId="{82AEA2C4-EF01-4331-A1F1-495EBD36E206}" destId="{DA73DDB7-2B0F-4480-BD86-3AFC4856984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2 946,1</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262,3</a:t>
          </a:r>
          <a:endParaRPr lang="ru-RU" sz="140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Пассажирский транспорт</a:t>
          </a:r>
          <a:endParaRPr lang="ru-RU" sz="120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Повышение безопасности дорожного движения</a:t>
          </a:r>
          <a:endParaRPr lang="ru-RU" sz="120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Расширение использования природного газа в качестве моторного топлива **</a:t>
          </a:r>
          <a:endParaRPr lang="ru-RU" sz="1200" dirty="0">
            <a:solidFill>
              <a:schemeClr val="tx1"/>
            </a:solidFill>
            <a:latin typeface="Times New Roman" panose="02020603050405020304" pitchFamily="18" charset="0"/>
            <a:cs typeface="Times New Roman" panose="02020603050405020304" pitchFamily="18" charset="0"/>
          </a:endParaRP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4CFA4027-B689-4D18-B13F-E2AD64253F7E}">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solidFill>
              <a:schemeClr val="tx1"/>
            </a:solidFill>
            <a:latin typeface="Times New Roman" panose="02020603050405020304" pitchFamily="18" charset="0"/>
            <a:cs typeface="Times New Roman" panose="02020603050405020304" pitchFamily="18" charset="0"/>
          </a:endParaRPr>
        </a:p>
      </dgm:t>
    </dgm:pt>
    <dgm:pt modelId="{548858CD-30AE-44E9-86E2-96A0BDEB5322}" type="par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C61585E8-388A-4EC4-B091-1E513E88F045}" type="sib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111,6</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0,0</a:t>
          </a:r>
          <a:endParaRPr lang="ru-RU" sz="1400"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185ECEAA-E9EC-4803-BDA2-150F3705D7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18,8</a:t>
          </a:r>
          <a:endParaRPr lang="ru-RU" sz="1400" dirty="0">
            <a:solidFill>
              <a:schemeClr val="tx1"/>
            </a:solidFill>
            <a:latin typeface="Times New Roman" panose="02020603050405020304" pitchFamily="18" charset="0"/>
            <a:cs typeface="Times New Roman" panose="02020603050405020304" pitchFamily="18" charset="0"/>
          </a:endParaRPr>
        </a:p>
      </dgm:t>
    </dgm:pt>
    <dgm:pt modelId="{51F421F0-2C98-4F6D-BF71-C5BF8C5D3CE4}" type="par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B6172A86-0ED0-4857-B188-95714E8AB943}" type="sib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82FB3D4A-C7C5-4943-B9E2-E2FEC0B3A8C6}" type="sib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Факт</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3A8A0009-352F-4705-A981-2FEF5C76DA21}" type="sib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План</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CE8922D-CDBE-4096-A9B9-B27F8CC2E7B1}" type="sib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3 770,9</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70C8FE2B-EB40-447A-9897-5974D90ABCAD}" type="sib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262,3</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FF2B3D85-D9D1-42F7-BE34-BB0DA65E07FD}" type="sib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126,5</a:t>
          </a:r>
          <a:endParaRPr lang="ru-RU" sz="140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9260EA05-5E42-4184-984B-702F1E6026ED}" type="sib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21,5</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D178F321-A392-47B2-B2D3-E57794859785}" type="sib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4F497F0F-52C6-48B5-B4C0-84850894E722}">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18,9</a:t>
          </a:r>
          <a:endParaRPr lang="ru-RU" sz="1400" dirty="0">
            <a:solidFill>
              <a:schemeClr val="tx1"/>
            </a:solidFill>
            <a:latin typeface="Times New Roman" panose="02020603050405020304" pitchFamily="18" charset="0"/>
            <a:cs typeface="Times New Roman" panose="02020603050405020304" pitchFamily="18" charset="0"/>
          </a:endParaRPr>
        </a:p>
      </dgm:t>
    </dgm:pt>
    <dgm:pt modelId="{6F327AC7-D255-4C8D-8B1F-3354326F2609}" type="par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9A262E3A-3E99-4699-ABFB-A997C800EAA4}" type="sib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Автомобильные дороги *</a:t>
          </a:r>
          <a:endParaRPr lang="ru-RU" sz="1200" dirty="0">
            <a:solidFill>
              <a:schemeClr val="tx1"/>
            </a:solidFill>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Y="69520">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custScaleY="59891">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12">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12" custScaleY="57622">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12">
        <dgm:presLayoutVars>
          <dgm:chPref val="3"/>
        </dgm:presLayoutVars>
      </dgm:prSet>
      <dgm:spPr/>
      <dgm:t>
        <a:bodyPr/>
        <a:lstStyle/>
        <a:p>
          <a:endParaRPr lang="ru-RU"/>
        </a:p>
      </dgm:t>
    </dgm:pt>
    <dgm:pt modelId="{1B95A24A-02CF-475E-ACB6-B20FB895244B}" type="pres">
      <dgm:prSet presAssocID="{11F9C3DB-3694-4C6F-9480-413338C10FBB}" presName="parTransFour" presStyleCnt="0"/>
      <dgm:spPr/>
    </dgm:pt>
    <dgm:pt modelId="{E8E4A673-71C9-45AE-9B5F-AE8A221A53FE}" type="pres">
      <dgm:prSet presAssocID="{11F9C3DB-3694-4C6F-9480-413338C10FBB}" presName="horzFour" presStyleCnt="0"/>
      <dgm:spPr/>
    </dgm:pt>
    <dgm:pt modelId="{CC463024-A47C-4314-94CD-09CDB099A1AE}" type="pres">
      <dgm:prSet presAssocID="{4CFA4027-B689-4D18-B13F-E2AD64253F7E}" presName="vertFour" presStyleCnt="0">
        <dgm:presLayoutVars>
          <dgm:chPref val="3"/>
        </dgm:presLayoutVars>
      </dgm:prSet>
      <dgm:spPr/>
    </dgm:pt>
    <dgm:pt modelId="{C4145823-F6A6-4FD0-91E7-96466CB8D1F1}" type="pres">
      <dgm:prSet presAssocID="{4CFA4027-B689-4D18-B13F-E2AD64253F7E}" presName="txFour" presStyleLbl="node4" presStyleIdx="3" presStyleCnt="12">
        <dgm:presLayoutVars>
          <dgm:chPref val="3"/>
        </dgm:presLayoutVars>
      </dgm:prSet>
      <dgm:spPr/>
      <dgm:t>
        <a:bodyPr/>
        <a:lstStyle/>
        <a:p>
          <a:endParaRPr lang="ru-RU"/>
        </a:p>
      </dgm:t>
    </dgm:pt>
    <dgm:pt modelId="{4E319265-067E-491A-ACFC-54832C34D152}" type="pres">
      <dgm:prSet presAssocID="{4CFA4027-B689-4D18-B13F-E2AD64253F7E}"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26772" custScaleY="69520">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27069" custScaleY="59891">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4" presStyleCnt="12" custScaleX="27334">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5" presStyleCnt="12" custScaleX="27874" custScaleY="57622">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6" presStyleCnt="12" custScaleX="28985">
        <dgm:presLayoutVars>
          <dgm:chPref val="3"/>
        </dgm:presLayoutVars>
      </dgm:prSet>
      <dgm:spPr/>
      <dgm:t>
        <a:bodyPr/>
        <a:lstStyle/>
        <a:p>
          <a:endParaRPr lang="ru-RU"/>
        </a:p>
      </dgm:t>
    </dgm:pt>
    <dgm:pt modelId="{E3116EF7-C390-44F3-9AFC-BFBF44DF27AA}" type="pres">
      <dgm:prSet presAssocID="{7B809552-61D5-46C4-AE2B-366B45D082F1}" presName="parTransFour" presStyleCnt="0"/>
      <dgm:spPr/>
    </dgm:pt>
    <dgm:pt modelId="{AA24CAAC-A207-4FF0-AEF8-9AD2FF1446F6}" type="pres">
      <dgm:prSet presAssocID="{7B809552-61D5-46C4-AE2B-366B45D082F1}" presName="horzFour" presStyleCnt="0"/>
      <dgm:spPr/>
    </dgm:pt>
    <dgm:pt modelId="{7B96A491-03BC-47F7-AA9B-D6CD2DA96263}" type="pres">
      <dgm:prSet presAssocID="{4F497F0F-52C6-48B5-B4C0-84850894E722}" presName="vertFour" presStyleCnt="0">
        <dgm:presLayoutVars>
          <dgm:chPref val="3"/>
        </dgm:presLayoutVars>
      </dgm:prSet>
      <dgm:spPr/>
    </dgm:pt>
    <dgm:pt modelId="{614B3269-F492-4805-8B20-A5F303AF18D0}" type="pres">
      <dgm:prSet presAssocID="{4F497F0F-52C6-48B5-B4C0-84850894E722}" presName="txFour" presStyleLbl="node4" presStyleIdx="7" presStyleCnt="12" custScaleX="31342">
        <dgm:presLayoutVars>
          <dgm:chPref val="3"/>
        </dgm:presLayoutVars>
      </dgm:prSet>
      <dgm:spPr/>
      <dgm:t>
        <a:bodyPr/>
        <a:lstStyle/>
        <a:p>
          <a:endParaRPr lang="ru-RU"/>
        </a:p>
      </dgm:t>
    </dgm:pt>
    <dgm:pt modelId="{AB381B52-3C74-4CDA-B3EF-D5983FC5C76A}" type="pres">
      <dgm:prSet presAssocID="{4F497F0F-52C6-48B5-B4C0-84850894E722}"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24187" custScaleY="69520">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24187" custScaleY="59891">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8" presStyleCnt="12" custScaleX="24187">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9" presStyleCnt="12" custScaleX="24902" custScaleY="57622">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10" presStyleCnt="12" custScaleX="25295">
        <dgm:presLayoutVars>
          <dgm:chPref val="3"/>
        </dgm:presLayoutVars>
      </dgm:prSet>
      <dgm:spPr/>
      <dgm:t>
        <a:bodyPr/>
        <a:lstStyle/>
        <a:p>
          <a:endParaRPr lang="ru-RU"/>
        </a:p>
      </dgm:t>
    </dgm:pt>
    <dgm:pt modelId="{44BE5888-BFB2-42F3-8CFB-F35EA527E485}" type="pres">
      <dgm:prSet presAssocID="{5D59B49C-8193-4B9D-A524-24260E5DC43A}" presName="parTransFour" presStyleCnt="0"/>
      <dgm:spPr/>
    </dgm:pt>
    <dgm:pt modelId="{8C91A089-9E02-46C5-B968-BACB80AECC4C}" type="pres">
      <dgm:prSet presAssocID="{5D59B49C-8193-4B9D-A524-24260E5DC43A}" presName="horzFour" presStyleCnt="0"/>
      <dgm:spPr/>
    </dgm:pt>
    <dgm:pt modelId="{4CCC690B-26B3-47CA-AEB9-46CDA2E15A25}" type="pres">
      <dgm:prSet presAssocID="{185ECEAA-E9EC-4803-BDA2-150F3705D74B}" presName="vertFour" presStyleCnt="0">
        <dgm:presLayoutVars>
          <dgm:chPref val="3"/>
        </dgm:presLayoutVars>
      </dgm:prSet>
      <dgm:spPr/>
    </dgm:pt>
    <dgm:pt modelId="{8E8AC1E9-FB6F-42A5-9474-FD92A989D567}" type="pres">
      <dgm:prSet presAssocID="{185ECEAA-E9EC-4803-BDA2-150F3705D74B}" presName="txFour" presStyleLbl="node4" presStyleIdx="11" presStyleCnt="12" custScaleX="26098">
        <dgm:presLayoutVars>
          <dgm:chPref val="3"/>
        </dgm:presLayoutVars>
      </dgm:prSet>
      <dgm:spPr/>
      <dgm:t>
        <a:bodyPr/>
        <a:lstStyle/>
        <a:p>
          <a:endParaRPr lang="ru-RU"/>
        </a:p>
      </dgm:t>
    </dgm:pt>
    <dgm:pt modelId="{244BCC4F-DF14-434C-801F-C854F38E0855}" type="pres">
      <dgm:prSet presAssocID="{185ECEAA-E9EC-4803-BDA2-150F3705D74B}" presName="horzFour" presStyleCnt="0"/>
      <dgm:spPr/>
    </dgm:pt>
  </dgm:ptLst>
  <dgm:cxnLst>
    <dgm:cxn modelId="{47085E78-F323-461C-ABA0-3C00F129E846}" srcId="{E321591B-EF22-4B70-A997-F920ADD424A6}" destId="{11F9C3DB-3694-4C6F-9480-413338C10FBB}" srcOrd="0" destOrd="0" parTransId="{82AF0889-00EE-4A2D-80F8-9E69973D9BB1}" sibTransId="{959BAB1B-4ED2-49C7-A434-265946C911A4}"/>
    <dgm:cxn modelId="{2A28E744-7CBA-47D8-9B4B-8DB6F365FF73}" type="presOf" srcId="{C9A36824-A241-46BA-827C-7A74F3628FBA}" destId="{C8C8197E-6305-413D-AE7A-2D765A45E722}" srcOrd="0" destOrd="0" presId="urn:microsoft.com/office/officeart/2005/8/layout/hierarchy4"/>
    <dgm:cxn modelId="{4BE40A70-59AB-46F7-BFF4-54170DFB1B99}" type="presOf" srcId="{2D4CF4D0-B6E1-4A60-9375-38C89B9A9028}" destId="{E4327505-0C43-4871-8757-A50453A0C067}" srcOrd="0" destOrd="0" presId="urn:microsoft.com/office/officeart/2005/8/layout/hierarchy4"/>
    <dgm:cxn modelId="{1B2D7BCC-8BE9-42D3-A5C7-9032F83D87E1}" srcId="{5D59B49C-8193-4B9D-A524-24260E5DC43A}" destId="{185ECEAA-E9EC-4803-BDA2-150F3705D74B}" srcOrd="0" destOrd="0" parTransId="{51F421F0-2C98-4F6D-BF71-C5BF8C5D3CE4}" sibTransId="{B6172A86-0ED0-4857-B188-95714E8AB943}"/>
    <dgm:cxn modelId="{49379B96-4978-40B2-9436-6162204388F4}" type="presOf" srcId="{D2FCBC18-222E-4FD3-926D-668B4BBA49C6}" destId="{F9E9D04B-46B0-49DD-B3B4-A1CC7B5D68B8}" srcOrd="0" destOrd="0" presId="urn:microsoft.com/office/officeart/2005/8/layout/hierarchy4"/>
    <dgm:cxn modelId="{2B096328-24C2-4C99-8E97-C9758C6C1288}" srcId="{7B809552-61D5-46C4-AE2B-366B45D082F1}" destId="{4F497F0F-52C6-48B5-B4C0-84850894E722}" srcOrd="0" destOrd="0" parTransId="{6F327AC7-D255-4C8D-8B1F-3354326F2609}" sibTransId="{9A262E3A-3E99-4699-ABFB-A997C800EAA4}"/>
    <dgm:cxn modelId="{0EC2FFFF-3B8A-4396-A103-CD84B8E53C3D}" srcId="{6E4BDF23-D055-4600-B225-7ECA009E7556}" destId="{DC8ABE38-9E0B-457A-A24A-B3482434ACAB}" srcOrd="0" destOrd="0" parTransId="{66A143F5-070B-4EB2-98E1-744739FD25A0}" sibTransId="{571AE004-CF7E-444E-8136-BDA562AA7234}"/>
    <dgm:cxn modelId="{711D3E3F-1E7A-4767-A2D5-030DED4B6251}" srcId="{97A0B946-490A-43F2-B7BC-398AC5A8D2F6}" destId="{C9A36824-A241-46BA-827C-7A74F3628FBA}" srcOrd="0" destOrd="0" parTransId="{1CDE2509-D01C-42B7-AD1F-BFA304C07372}" sibTransId="{70C8FE2B-EB40-447A-9897-5974D90ABCAD}"/>
    <dgm:cxn modelId="{07F3EE68-648E-4323-A57C-CB5DFC038EEF}" type="presOf" srcId="{31221637-960D-4BD7-97BA-03E24C592427}" destId="{EB0C10EA-E065-41A1-9B13-E8E04F32F921}"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60E599C8-95A6-44C9-900D-3497063C8FC5}" srcId="{11F9C3DB-3694-4C6F-9480-413338C10FBB}" destId="{4CFA4027-B689-4D18-B13F-E2AD64253F7E}" srcOrd="0" destOrd="0" parTransId="{548858CD-30AE-44E9-86E2-96A0BDEB5322}" sibTransId="{C61585E8-388A-4EC4-B091-1E513E88F045}"/>
    <dgm:cxn modelId="{F79FFB11-598C-4B56-8C8B-2CF112D14C9B}" type="presOf" srcId="{3D89C345-4A0D-4FDC-B5A8-B2FCB828DDAB}" destId="{0BFDD33F-6CF3-4CD5-8EE5-513EC1B17424}" srcOrd="0" destOrd="0" presId="urn:microsoft.com/office/officeart/2005/8/layout/hierarchy4"/>
    <dgm:cxn modelId="{D90CCBB0-F80C-4AA2-ACC6-9CA2887212F7}" type="presOf" srcId="{E321591B-EF22-4B70-A997-F920ADD424A6}" destId="{90BD3D43-1A3B-485E-AFA6-70323627E9FE}" srcOrd="0" destOrd="0" presId="urn:microsoft.com/office/officeart/2005/8/layout/hierarchy4"/>
    <dgm:cxn modelId="{CF556B83-D864-4B9F-8A1E-03D44A5E132F}" srcId="{3D89C345-4A0D-4FDC-B5A8-B2FCB828DDAB}" destId="{512DE50A-C5CC-4902-9E40-2F658F91C541}" srcOrd="0" destOrd="0" parTransId="{B4F8CCDA-03A5-404C-8D3C-DB13D614312F}" sibTransId="{DA45B9E8-F93B-44F7-95AA-7CC22F6CBAFD}"/>
    <dgm:cxn modelId="{FAED5080-7A2A-4009-96EC-C074B0280B48}" type="presOf" srcId="{5D59B49C-8193-4B9D-A524-24260E5DC43A}" destId="{26A96B2E-8431-4887-87F9-A88D05F1F01E}" srcOrd="0" destOrd="0" presId="urn:microsoft.com/office/officeart/2005/8/layout/hierarchy4"/>
    <dgm:cxn modelId="{29AB9B26-C356-451C-88AB-8A7102066D77}" type="presOf" srcId="{1A37C2D0-E311-480D-BE74-4A10698CA5CA}" destId="{864DD87F-0B0C-4621-942E-8CB6627B1031}" srcOrd="0" destOrd="0" presId="urn:microsoft.com/office/officeart/2005/8/layout/hierarchy4"/>
    <dgm:cxn modelId="{5A27E702-0A14-4E11-923E-5662B392F42E}" type="presOf" srcId="{07B80F12-EC88-4450-92AF-9C6E79AD2A8D}" destId="{41007D0D-801F-4A09-AF8E-411534AA8476}" srcOrd="0" destOrd="0" presId="urn:microsoft.com/office/officeart/2005/8/layout/hierarchy4"/>
    <dgm:cxn modelId="{B1CD3D0F-5F6F-4BBD-9D5C-64A6B728EE66}" type="presOf" srcId="{97A0B946-490A-43F2-B7BC-398AC5A8D2F6}" destId="{B26E7CC7-2BBC-48F3-9F29-076FE0DF794C}" srcOrd="0" destOrd="0" presId="urn:microsoft.com/office/officeart/2005/8/layout/hierarchy4"/>
    <dgm:cxn modelId="{583A06A5-5916-4459-80FA-EB6CE837E5CF}" srcId="{D351FCBF-967B-4557-978E-7A3222124EA5}" destId="{652B5FD8-1DD6-40EB-8F31-CDE12959894B}" srcOrd="2" destOrd="0" parTransId="{3D7DBC52-85B3-4FB1-A529-49B13D148558}" sibTransId="{3A8A0009-352F-4705-A981-2FEF5C76DA21}"/>
    <dgm:cxn modelId="{FA8B4042-6121-43EF-9D16-52640C0AD3D0}" type="presOf" srcId="{DC8ABE38-9E0B-457A-A24A-B3482434ACAB}" destId="{F283F61B-524B-402A-8475-C33316F6D7A4}" srcOrd="0" destOrd="0" presId="urn:microsoft.com/office/officeart/2005/8/layout/hierarchy4"/>
    <dgm:cxn modelId="{54EC16C4-94F1-4DA1-8192-10A416F0D1CD}" srcId="{31221637-960D-4BD7-97BA-03E24C592427}" destId="{6E4BDF23-D055-4600-B225-7ECA009E7556}" srcOrd="0" destOrd="0" parTransId="{4D02B540-D793-425D-B00D-FED0E450A17E}" sibTransId="{44280126-ADC5-4899-80CA-477D12FABF98}"/>
    <dgm:cxn modelId="{56CF843F-81A4-4C50-9DC0-653F8D968D8D}" type="presOf" srcId="{4F497F0F-52C6-48B5-B4C0-84850894E722}" destId="{614B3269-F492-4805-8B20-A5F303AF18D0}" srcOrd="0" destOrd="0" presId="urn:microsoft.com/office/officeart/2005/8/layout/hierarchy4"/>
    <dgm:cxn modelId="{B40AF992-C9B9-41D0-96C2-6C3CD9E5842B}" type="presOf" srcId="{11F9C3DB-3694-4C6F-9480-413338C10FBB}" destId="{E46628DA-DFCB-494E-9EDB-9DEB3E961771}" srcOrd="0" destOrd="0" presId="urn:microsoft.com/office/officeart/2005/8/layout/hierarchy4"/>
    <dgm:cxn modelId="{DAD823B5-B444-493D-9EAB-82A92B15E31F}" type="presOf" srcId="{4CFA4027-B689-4D18-B13F-E2AD64253F7E}" destId="{C4145823-F6A6-4FD0-91E7-96466CB8D1F1}" srcOrd="0" destOrd="0" presId="urn:microsoft.com/office/officeart/2005/8/layout/hierarchy4"/>
    <dgm:cxn modelId="{EA70FEA3-A7C4-4985-80C7-E39545FA742F}" type="presOf" srcId="{D351FCBF-967B-4557-978E-7A3222124EA5}" destId="{8CCC63E9-78E3-42CF-8177-76D5E588906A}"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B936D558-621F-48A4-BF55-501CC464BD60}" srcId="{07B80F12-EC88-4450-92AF-9C6E79AD2A8D}" destId="{D2FCBC18-222E-4FD3-926D-668B4BBA49C6}" srcOrd="0" destOrd="0" parTransId="{3492710E-D677-4EE0-AC2C-A31BCEDCC036}" sibTransId="{9260EA05-5E42-4184-984B-702F1E6026ED}"/>
    <dgm:cxn modelId="{15FB6204-AB58-4FB3-A97E-2A75030BBDE9}" type="presOf" srcId="{512DE50A-C5CC-4902-9E40-2F658F91C541}" destId="{16AF53AE-A193-46B7-A8C5-B79B87F51423}" srcOrd="0" destOrd="0" presId="urn:microsoft.com/office/officeart/2005/8/layout/hierarchy4"/>
    <dgm:cxn modelId="{FB5AB8E4-215E-4CB5-954A-ED5414BA8842}" srcId="{512DE50A-C5CC-4902-9E40-2F658F91C541}" destId="{2D4CF4D0-B6E1-4A60-9375-38C89B9A9028}" srcOrd="0" destOrd="0" parTransId="{EBAAD010-037F-4C11-B7B6-C136F417FF69}" sibTransId="{27BB5197-EF04-47D3-9FE2-9DD1B2FFD241}"/>
    <dgm:cxn modelId="{013C34D6-89A3-4F63-BF3D-B89D6C27547B}" type="presOf" srcId="{6E4BDF23-D055-4600-B225-7ECA009E7556}" destId="{553B4E58-AF68-434D-AE6A-08D572D24E47}" srcOrd="0" destOrd="0" presId="urn:microsoft.com/office/officeart/2005/8/layout/hierarchy4"/>
    <dgm:cxn modelId="{E2E60461-5992-4AA5-A3A2-574A752DCE92}" srcId="{652B5FD8-1DD6-40EB-8F31-CDE12959894B}" destId="{3D89C345-4A0D-4FDC-B5A8-B2FCB828DDAB}" srcOrd="0" destOrd="0" parTransId="{E6354887-5BD7-498D-B65E-5BB3879A76B2}" sibTransId="{EA880DA5-92D7-4193-8FA5-39C6170E4C3C}"/>
    <dgm:cxn modelId="{E03D1616-DADD-4EE5-912F-E248084E2C1D}" srcId="{D351FCBF-967B-4557-978E-7A3222124EA5}" destId="{97A0B946-490A-43F2-B7BC-398AC5A8D2F6}" srcOrd="1" destOrd="0" parTransId="{246A8E06-9666-4BB4-A55E-CABB74F7B8FF}" sibTransId="{CCE8922D-CDBE-4096-A9B9-B27F8CC2E7B1}"/>
    <dgm:cxn modelId="{067601B4-6CE7-46D0-896C-451C062DF623}" srcId="{D351FCBF-967B-4557-978E-7A3222124EA5}" destId="{31221637-960D-4BD7-97BA-03E24C592427}" srcOrd="0" destOrd="0" parTransId="{0922CFA8-6EA5-46EE-8CE3-4E8D2781AC6C}" sibTransId="{82FB3D4A-C7C5-4943-B9E2-E2FEC0B3A8C6}"/>
    <dgm:cxn modelId="{0E115501-436B-4E71-8F52-7C799CD5F480}" type="presOf" srcId="{7B809552-61D5-46C4-AE2B-366B45D082F1}" destId="{92716BD3-3E09-473B-ADE3-18AF8B39E2CD}" srcOrd="0" destOrd="0" presId="urn:microsoft.com/office/officeart/2005/8/layout/hierarchy4"/>
    <dgm:cxn modelId="{D4F5E715-8A9C-4394-B1A7-27E0708936FE}" srcId="{2D4CF4D0-B6E1-4A60-9375-38C89B9A9028}" destId="{5D59B49C-8193-4B9D-A524-24260E5DC43A}" srcOrd="0" destOrd="0" parTransId="{5F514B5F-7E9E-4D86-87E2-615FDF271CE8}" sibTransId="{B2212DC2-0DC6-4C79-AF8C-D2E0529EEE4F}"/>
    <dgm:cxn modelId="{DE058B3E-D186-4384-B967-AE33AE9926C8}" type="presOf" srcId="{652B5FD8-1DD6-40EB-8F31-CDE12959894B}" destId="{0DD1BF98-FBDB-45B5-B316-4FD42D21DF4F}" srcOrd="0" destOrd="0" presId="urn:microsoft.com/office/officeart/2005/8/layout/hierarchy4"/>
    <dgm:cxn modelId="{FB3095F0-09AD-4351-9441-B5FB0766DB15}" srcId="{D2FCBC18-222E-4FD3-926D-668B4BBA49C6}" destId="{7B809552-61D5-46C4-AE2B-366B45D082F1}" srcOrd="0" destOrd="0" parTransId="{EB239BA9-9419-4CEB-98C3-4690A0B4C9D8}" sibTransId="{D178F321-A392-47B2-B2D3-E57794859785}"/>
    <dgm:cxn modelId="{D91A3CA4-D361-4087-B0FF-9E7201AE7FA2}" srcId="{C9A36824-A241-46BA-827C-7A74F3628FBA}" destId="{07B80F12-EC88-4450-92AF-9C6E79AD2A8D}" srcOrd="0" destOrd="0" parTransId="{15172A01-0FA8-423B-B369-B76D150C354A}" sibTransId="{FF2B3D85-D9D1-42F7-BE34-BB0DA65E07FD}"/>
    <dgm:cxn modelId="{97BBA736-2714-49BF-AF3A-0EACF9AFEEDF}" type="presOf" srcId="{185ECEAA-E9EC-4803-BDA2-150F3705D74B}" destId="{8E8AC1E9-FB6F-42A5-9474-FD92A989D567}" srcOrd="0" destOrd="0" presId="urn:microsoft.com/office/officeart/2005/8/layout/hierarchy4"/>
    <dgm:cxn modelId="{B7F707BD-79B9-482E-87E7-9FBDA678BAC2}" type="presParOf" srcId="{864DD87F-0B0C-4621-942E-8CB6627B1031}" destId="{0C39856A-F539-4A0A-9A68-83637FEBAC0B}" srcOrd="0" destOrd="0" presId="urn:microsoft.com/office/officeart/2005/8/layout/hierarchy4"/>
    <dgm:cxn modelId="{5ADA18B5-CCB1-424F-BFD2-06E7B470B647}" type="presParOf" srcId="{0C39856A-F539-4A0A-9A68-83637FEBAC0B}" destId="{8CCC63E9-78E3-42CF-8177-76D5E588906A}" srcOrd="0" destOrd="0" presId="urn:microsoft.com/office/officeart/2005/8/layout/hierarchy4"/>
    <dgm:cxn modelId="{1F72F199-BFF5-4DD1-A075-48B979CF6B3E}" type="presParOf" srcId="{0C39856A-F539-4A0A-9A68-83637FEBAC0B}" destId="{B9A4D6C6-8648-453E-93F2-931661CD5112}" srcOrd="1" destOrd="0" presId="urn:microsoft.com/office/officeart/2005/8/layout/hierarchy4"/>
    <dgm:cxn modelId="{39263FFB-49B6-404A-AB76-53C4398F6FA7}" type="presParOf" srcId="{0C39856A-F539-4A0A-9A68-83637FEBAC0B}" destId="{BE32FA8B-7078-4ADB-B5C0-7CD6AA1E3302}" srcOrd="2" destOrd="0" presId="urn:microsoft.com/office/officeart/2005/8/layout/hierarchy4"/>
    <dgm:cxn modelId="{A1E051BD-1063-4167-BECA-C1DB6089C93B}" type="presParOf" srcId="{BE32FA8B-7078-4ADB-B5C0-7CD6AA1E3302}" destId="{53904001-7DD1-41E8-8A1B-B8FE436F89A6}" srcOrd="0" destOrd="0" presId="urn:microsoft.com/office/officeart/2005/8/layout/hierarchy4"/>
    <dgm:cxn modelId="{56904EB0-F75D-40CF-89E4-62878BF1A1C2}" type="presParOf" srcId="{53904001-7DD1-41E8-8A1B-B8FE436F89A6}" destId="{EB0C10EA-E065-41A1-9B13-E8E04F32F921}" srcOrd="0" destOrd="0" presId="urn:microsoft.com/office/officeart/2005/8/layout/hierarchy4"/>
    <dgm:cxn modelId="{18499E24-B67A-4677-93B3-216D0D9B90F8}" type="presParOf" srcId="{53904001-7DD1-41E8-8A1B-B8FE436F89A6}" destId="{CCD07A17-59AC-468E-AC54-91FD51AAE356}" srcOrd="1" destOrd="0" presId="urn:microsoft.com/office/officeart/2005/8/layout/hierarchy4"/>
    <dgm:cxn modelId="{FAC121DF-B219-4020-BB59-EA64E951DC27}" type="presParOf" srcId="{53904001-7DD1-41E8-8A1B-B8FE436F89A6}" destId="{2D1A2F93-8BE8-4351-AA35-B8D30954E047}" srcOrd="2" destOrd="0" presId="urn:microsoft.com/office/officeart/2005/8/layout/hierarchy4"/>
    <dgm:cxn modelId="{B795A931-F614-45ED-9477-C019C684F23F}" type="presParOf" srcId="{2D1A2F93-8BE8-4351-AA35-B8D30954E047}" destId="{91AAF779-FB15-41FF-98C5-E7A5B463660F}" srcOrd="0" destOrd="0" presId="urn:microsoft.com/office/officeart/2005/8/layout/hierarchy4"/>
    <dgm:cxn modelId="{C85E3E3B-C016-4A61-BCC8-B7CD3C56D8D4}" type="presParOf" srcId="{91AAF779-FB15-41FF-98C5-E7A5B463660F}" destId="{553B4E58-AF68-434D-AE6A-08D572D24E47}" srcOrd="0" destOrd="0" presId="urn:microsoft.com/office/officeart/2005/8/layout/hierarchy4"/>
    <dgm:cxn modelId="{1B8345EC-9AD6-4BFC-A3E0-883C9C1EADE1}" type="presParOf" srcId="{91AAF779-FB15-41FF-98C5-E7A5B463660F}" destId="{3A11E530-4E37-4546-B56B-C0E045113627}" srcOrd="1" destOrd="0" presId="urn:microsoft.com/office/officeart/2005/8/layout/hierarchy4"/>
    <dgm:cxn modelId="{43CA23F2-3C7B-468C-BC2D-205F4E08824D}" type="presParOf" srcId="{91AAF779-FB15-41FF-98C5-E7A5B463660F}" destId="{6E09CDF5-8133-447C-A33F-A36734CC5BAE}" srcOrd="2" destOrd="0" presId="urn:microsoft.com/office/officeart/2005/8/layout/hierarchy4"/>
    <dgm:cxn modelId="{6FED0EEF-5F8D-44D8-8BE1-B0E795563367}" type="presParOf" srcId="{6E09CDF5-8133-447C-A33F-A36734CC5BAE}" destId="{53E5BB48-9297-49AA-A2D0-7034D533C052}" srcOrd="0" destOrd="0" presId="urn:microsoft.com/office/officeart/2005/8/layout/hierarchy4"/>
    <dgm:cxn modelId="{4653656C-5B3C-438F-82D0-B0D426016029}" type="presParOf" srcId="{53E5BB48-9297-49AA-A2D0-7034D533C052}" destId="{F283F61B-524B-402A-8475-C33316F6D7A4}" srcOrd="0" destOrd="0" presId="urn:microsoft.com/office/officeart/2005/8/layout/hierarchy4"/>
    <dgm:cxn modelId="{A3235BCA-D469-4E31-B2D9-530FACB388A6}" type="presParOf" srcId="{53E5BB48-9297-49AA-A2D0-7034D533C052}" destId="{9F1D1DB6-C76A-4E95-9F38-78601B37981D}" srcOrd="1" destOrd="0" presId="urn:microsoft.com/office/officeart/2005/8/layout/hierarchy4"/>
    <dgm:cxn modelId="{B7650CE7-07B6-4A5F-A17B-ADE2184388AB}" type="presParOf" srcId="{53E5BB48-9297-49AA-A2D0-7034D533C052}" destId="{3CF2A828-D072-4004-8126-C518020B7EB1}" srcOrd="2" destOrd="0" presId="urn:microsoft.com/office/officeart/2005/8/layout/hierarchy4"/>
    <dgm:cxn modelId="{C49C8C01-E0F7-4069-9A10-DFE8378A6220}" type="presParOf" srcId="{3CF2A828-D072-4004-8126-C518020B7EB1}" destId="{92F27F9C-FC65-4FA6-95B7-88DA3A778C96}" srcOrd="0" destOrd="0" presId="urn:microsoft.com/office/officeart/2005/8/layout/hierarchy4"/>
    <dgm:cxn modelId="{CC49A63C-871C-457A-8372-A719F8033A59}" type="presParOf" srcId="{92F27F9C-FC65-4FA6-95B7-88DA3A778C96}" destId="{90BD3D43-1A3B-485E-AFA6-70323627E9FE}" srcOrd="0" destOrd="0" presId="urn:microsoft.com/office/officeart/2005/8/layout/hierarchy4"/>
    <dgm:cxn modelId="{722A8D47-489B-40D9-BD80-155A4B964F08}" type="presParOf" srcId="{92F27F9C-FC65-4FA6-95B7-88DA3A778C96}" destId="{8B39B552-1478-4372-B458-763D7F5D1FFF}" srcOrd="1" destOrd="0" presId="urn:microsoft.com/office/officeart/2005/8/layout/hierarchy4"/>
    <dgm:cxn modelId="{A3D5C4AD-27FC-453D-A8D5-3D3BBC862252}" type="presParOf" srcId="{92F27F9C-FC65-4FA6-95B7-88DA3A778C96}" destId="{0DA08D53-8029-4837-B719-F3B3638477EE}" srcOrd="2" destOrd="0" presId="urn:microsoft.com/office/officeart/2005/8/layout/hierarchy4"/>
    <dgm:cxn modelId="{9334314A-F458-44AD-894C-75EF8606F6C6}" type="presParOf" srcId="{0DA08D53-8029-4837-B719-F3B3638477EE}" destId="{507CAB7A-9F39-457C-BEC3-5B3BFB169094}" srcOrd="0" destOrd="0" presId="urn:microsoft.com/office/officeart/2005/8/layout/hierarchy4"/>
    <dgm:cxn modelId="{3563AB34-727D-49E4-92CA-E4721E605F57}" type="presParOf" srcId="{507CAB7A-9F39-457C-BEC3-5B3BFB169094}" destId="{E46628DA-DFCB-494E-9EDB-9DEB3E961771}" srcOrd="0" destOrd="0" presId="urn:microsoft.com/office/officeart/2005/8/layout/hierarchy4"/>
    <dgm:cxn modelId="{47FE83FB-C3CA-454F-B376-D99D443DCE0A}" type="presParOf" srcId="{507CAB7A-9F39-457C-BEC3-5B3BFB169094}" destId="{1B95A24A-02CF-475E-ACB6-B20FB895244B}" srcOrd="1" destOrd="0" presId="urn:microsoft.com/office/officeart/2005/8/layout/hierarchy4"/>
    <dgm:cxn modelId="{AA74B435-BB08-4343-B391-AA20A07AF121}" type="presParOf" srcId="{507CAB7A-9F39-457C-BEC3-5B3BFB169094}" destId="{E8E4A673-71C9-45AE-9B5F-AE8A221A53FE}" srcOrd="2" destOrd="0" presId="urn:microsoft.com/office/officeart/2005/8/layout/hierarchy4"/>
    <dgm:cxn modelId="{99E85DCF-FC72-4F48-9E4D-8FEADE68A329}" type="presParOf" srcId="{E8E4A673-71C9-45AE-9B5F-AE8A221A53FE}" destId="{CC463024-A47C-4314-94CD-09CDB099A1AE}" srcOrd="0" destOrd="0" presId="urn:microsoft.com/office/officeart/2005/8/layout/hierarchy4"/>
    <dgm:cxn modelId="{2CD3B01F-5A3F-43C9-A10D-2744EAAC4865}" type="presParOf" srcId="{CC463024-A47C-4314-94CD-09CDB099A1AE}" destId="{C4145823-F6A6-4FD0-91E7-96466CB8D1F1}" srcOrd="0" destOrd="0" presId="urn:microsoft.com/office/officeart/2005/8/layout/hierarchy4"/>
    <dgm:cxn modelId="{B4090802-57A7-418F-925F-087349054942}" type="presParOf" srcId="{CC463024-A47C-4314-94CD-09CDB099A1AE}" destId="{4E319265-067E-491A-ACFC-54832C34D152}" srcOrd="1" destOrd="0" presId="urn:microsoft.com/office/officeart/2005/8/layout/hierarchy4"/>
    <dgm:cxn modelId="{CAD48722-8085-4714-82DF-22A00EFE32C6}" type="presParOf" srcId="{BE32FA8B-7078-4ADB-B5C0-7CD6AA1E3302}" destId="{302C6254-D9E3-4E9C-98CA-69DAA8FB6C4F}" srcOrd="1" destOrd="0" presId="urn:microsoft.com/office/officeart/2005/8/layout/hierarchy4"/>
    <dgm:cxn modelId="{5C4AB444-FCD5-48EE-9E17-F70AF1ACA576}" type="presParOf" srcId="{BE32FA8B-7078-4ADB-B5C0-7CD6AA1E3302}" destId="{1301DEFC-B0F2-4879-8FB4-609AD591B67D}" srcOrd="2" destOrd="0" presId="urn:microsoft.com/office/officeart/2005/8/layout/hierarchy4"/>
    <dgm:cxn modelId="{78AA191C-CBBD-4B45-A982-E0AD4DB43995}" type="presParOf" srcId="{1301DEFC-B0F2-4879-8FB4-609AD591B67D}" destId="{B26E7CC7-2BBC-48F3-9F29-076FE0DF794C}" srcOrd="0" destOrd="0" presId="urn:microsoft.com/office/officeart/2005/8/layout/hierarchy4"/>
    <dgm:cxn modelId="{A18E45E2-4C80-4B3A-A867-71DC8485D240}" type="presParOf" srcId="{1301DEFC-B0F2-4879-8FB4-609AD591B67D}" destId="{89B8FA12-C3E5-4D91-85E6-CF05718FB3FB}" srcOrd="1" destOrd="0" presId="urn:microsoft.com/office/officeart/2005/8/layout/hierarchy4"/>
    <dgm:cxn modelId="{8E6F5EA7-D50A-4544-B336-30C89B3CC5F1}" type="presParOf" srcId="{1301DEFC-B0F2-4879-8FB4-609AD591B67D}" destId="{49DF8F33-00C8-4C57-947D-6FB295BC5E0B}" srcOrd="2" destOrd="0" presId="urn:microsoft.com/office/officeart/2005/8/layout/hierarchy4"/>
    <dgm:cxn modelId="{F674BF7C-445A-4408-BF5F-566D5977999D}" type="presParOf" srcId="{49DF8F33-00C8-4C57-947D-6FB295BC5E0B}" destId="{8935F7D5-9BD6-42CA-8CA0-72E057D6B34D}" srcOrd="0" destOrd="0" presId="urn:microsoft.com/office/officeart/2005/8/layout/hierarchy4"/>
    <dgm:cxn modelId="{1E75CE83-D4B0-4462-8EEE-3B84A451D270}" type="presParOf" srcId="{8935F7D5-9BD6-42CA-8CA0-72E057D6B34D}" destId="{C8C8197E-6305-413D-AE7A-2D765A45E722}" srcOrd="0" destOrd="0" presId="urn:microsoft.com/office/officeart/2005/8/layout/hierarchy4"/>
    <dgm:cxn modelId="{F28881E1-FDBF-4C3C-96FD-52C5DEF0BE19}" type="presParOf" srcId="{8935F7D5-9BD6-42CA-8CA0-72E057D6B34D}" destId="{061220AE-192D-4E38-A132-972960C5CC49}" srcOrd="1" destOrd="0" presId="urn:microsoft.com/office/officeart/2005/8/layout/hierarchy4"/>
    <dgm:cxn modelId="{9E67306E-0267-4A88-8970-1F5188DCF431}" type="presParOf" srcId="{8935F7D5-9BD6-42CA-8CA0-72E057D6B34D}" destId="{92B55F50-B7C7-40CA-A676-330B451225D2}" srcOrd="2" destOrd="0" presId="urn:microsoft.com/office/officeart/2005/8/layout/hierarchy4"/>
    <dgm:cxn modelId="{3C40F5D2-66EF-4C0F-939C-29EDBD416639}" type="presParOf" srcId="{92B55F50-B7C7-40CA-A676-330B451225D2}" destId="{35AECF87-FCFB-4ACB-96D6-B593F5641AED}" srcOrd="0" destOrd="0" presId="urn:microsoft.com/office/officeart/2005/8/layout/hierarchy4"/>
    <dgm:cxn modelId="{8D6D2081-277E-4BC2-825C-967885834AB5}" type="presParOf" srcId="{35AECF87-FCFB-4ACB-96D6-B593F5641AED}" destId="{41007D0D-801F-4A09-AF8E-411534AA8476}" srcOrd="0" destOrd="0" presId="urn:microsoft.com/office/officeart/2005/8/layout/hierarchy4"/>
    <dgm:cxn modelId="{35A81B93-7D86-4404-87D9-4310FD7DB3E0}" type="presParOf" srcId="{35AECF87-FCFB-4ACB-96D6-B593F5641AED}" destId="{204A399F-7321-43B8-99D7-EB24DA528AC7}" srcOrd="1" destOrd="0" presId="urn:microsoft.com/office/officeart/2005/8/layout/hierarchy4"/>
    <dgm:cxn modelId="{BE9A12BB-9610-4DFF-8F2D-BA6A67938F95}" type="presParOf" srcId="{35AECF87-FCFB-4ACB-96D6-B593F5641AED}" destId="{70896AFF-AE5D-4C5D-9E92-EA5E0AE6454E}" srcOrd="2" destOrd="0" presId="urn:microsoft.com/office/officeart/2005/8/layout/hierarchy4"/>
    <dgm:cxn modelId="{7A8505CD-BD4F-418E-96BB-92EBA49F1CE9}" type="presParOf" srcId="{70896AFF-AE5D-4C5D-9E92-EA5E0AE6454E}" destId="{CEED6D9A-04A1-4013-8A9C-7F3C1EA88855}" srcOrd="0" destOrd="0" presId="urn:microsoft.com/office/officeart/2005/8/layout/hierarchy4"/>
    <dgm:cxn modelId="{EF854781-2867-46AE-968C-E623425BC2E6}" type="presParOf" srcId="{CEED6D9A-04A1-4013-8A9C-7F3C1EA88855}" destId="{F9E9D04B-46B0-49DD-B3B4-A1CC7B5D68B8}" srcOrd="0" destOrd="0" presId="urn:microsoft.com/office/officeart/2005/8/layout/hierarchy4"/>
    <dgm:cxn modelId="{6F858547-A42E-4902-8E11-4C170240E546}" type="presParOf" srcId="{CEED6D9A-04A1-4013-8A9C-7F3C1EA88855}" destId="{7A4001F8-1841-4826-A141-B716959DE3A5}" srcOrd="1" destOrd="0" presId="urn:microsoft.com/office/officeart/2005/8/layout/hierarchy4"/>
    <dgm:cxn modelId="{E81ECD61-9C21-4D4A-9647-521FAE9B7698}" type="presParOf" srcId="{CEED6D9A-04A1-4013-8A9C-7F3C1EA88855}" destId="{B636A10E-9A02-4241-A5B7-4275E34F1C4A}" srcOrd="2" destOrd="0" presId="urn:microsoft.com/office/officeart/2005/8/layout/hierarchy4"/>
    <dgm:cxn modelId="{C952542B-1650-49AE-B0F8-D58512E2C3C2}" type="presParOf" srcId="{B636A10E-9A02-4241-A5B7-4275E34F1C4A}" destId="{D8B159D6-75BF-4D23-81EF-9AD63DE90941}" srcOrd="0" destOrd="0" presId="urn:microsoft.com/office/officeart/2005/8/layout/hierarchy4"/>
    <dgm:cxn modelId="{986C3501-7EE4-4FDA-8B68-6454EE35E35A}" type="presParOf" srcId="{D8B159D6-75BF-4D23-81EF-9AD63DE90941}" destId="{92716BD3-3E09-473B-ADE3-18AF8B39E2CD}" srcOrd="0" destOrd="0" presId="urn:microsoft.com/office/officeart/2005/8/layout/hierarchy4"/>
    <dgm:cxn modelId="{309D775C-05A8-4815-96D1-FBCF973FDCD6}" type="presParOf" srcId="{D8B159D6-75BF-4D23-81EF-9AD63DE90941}" destId="{E3116EF7-C390-44F3-9AFC-BFBF44DF27AA}" srcOrd="1" destOrd="0" presId="urn:microsoft.com/office/officeart/2005/8/layout/hierarchy4"/>
    <dgm:cxn modelId="{B5C782B9-BEB8-4C55-B8B7-58D8010DD7D3}" type="presParOf" srcId="{D8B159D6-75BF-4D23-81EF-9AD63DE90941}" destId="{AA24CAAC-A207-4FF0-AEF8-9AD2FF1446F6}" srcOrd="2" destOrd="0" presId="urn:microsoft.com/office/officeart/2005/8/layout/hierarchy4"/>
    <dgm:cxn modelId="{715165EF-690D-47E5-A439-AC79B4AC0C1F}" type="presParOf" srcId="{AA24CAAC-A207-4FF0-AEF8-9AD2FF1446F6}" destId="{7B96A491-03BC-47F7-AA9B-D6CD2DA96263}" srcOrd="0" destOrd="0" presId="urn:microsoft.com/office/officeart/2005/8/layout/hierarchy4"/>
    <dgm:cxn modelId="{0EF1E4FB-1048-4A1D-8606-EED0DBA6A459}" type="presParOf" srcId="{7B96A491-03BC-47F7-AA9B-D6CD2DA96263}" destId="{614B3269-F492-4805-8B20-A5F303AF18D0}" srcOrd="0" destOrd="0" presId="urn:microsoft.com/office/officeart/2005/8/layout/hierarchy4"/>
    <dgm:cxn modelId="{60AE66B3-2B86-4479-A2A6-DE7E750FCB3C}" type="presParOf" srcId="{7B96A491-03BC-47F7-AA9B-D6CD2DA96263}" destId="{AB381B52-3C74-4CDA-B3EF-D5983FC5C76A}" srcOrd="1" destOrd="0" presId="urn:microsoft.com/office/officeart/2005/8/layout/hierarchy4"/>
    <dgm:cxn modelId="{6AFF0F7F-C84B-4586-AFF8-F7853263856E}" type="presParOf" srcId="{BE32FA8B-7078-4ADB-B5C0-7CD6AA1E3302}" destId="{2F7AFC3D-37A5-44D2-8EA0-09D7BD981C9A}" srcOrd="3" destOrd="0" presId="urn:microsoft.com/office/officeart/2005/8/layout/hierarchy4"/>
    <dgm:cxn modelId="{BD384F52-F701-4428-B158-273F70211F6F}" type="presParOf" srcId="{BE32FA8B-7078-4ADB-B5C0-7CD6AA1E3302}" destId="{EB7B46BE-F43B-4A1E-A669-F6C825738262}" srcOrd="4" destOrd="0" presId="urn:microsoft.com/office/officeart/2005/8/layout/hierarchy4"/>
    <dgm:cxn modelId="{2E22C1E2-7471-4CA9-A525-53B873A90CE8}" type="presParOf" srcId="{EB7B46BE-F43B-4A1E-A669-F6C825738262}" destId="{0DD1BF98-FBDB-45B5-B316-4FD42D21DF4F}" srcOrd="0" destOrd="0" presId="urn:microsoft.com/office/officeart/2005/8/layout/hierarchy4"/>
    <dgm:cxn modelId="{76C73DC6-F5D4-4D96-B7FC-929BE1CE9037}" type="presParOf" srcId="{EB7B46BE-F43B-4A1E-A669-F6C825738262}" destId="{37DE613C-4717-4CFA-B98F-C28711672B0D}" srcOrd="1" destOrd="0" presId="urn:microsoft.com/office/officeart/2005/8/layout/hierarchy4"/>
    <dgm:cxn modelId="{B341EFCB-215C-4CFF-A29F-33E31D76302E}" type="presParOf" srcId="{EB7B46BE-F43B-4A1E-A669-F6C825738262}" destId="{9FC550D5-B102-4FE7-8DB4-D04CBBB0C7E4}" srcOrd="2" destOrd="0" presId="urn:microsoft.com/office/officeart/2005/8/layout/hierarchy4"/>
    <dgm:cxn modelId="{811A9B81-0ABF-4B68-94E5-8856D851D565}" type="presParOf" srcId="{9FC550D5-B102-4FE7-8DB4-D04CBBB0C7E4}" destId="{A3A10215-C023-4B61-9DD1-CE3FDB812CEB}" srcOrd="0" destOrd="0" presId="urn:microsoft.com/office/officeart/2005/8/layout/hierarchy4"/>
    <dgm:cxn modelId="{8AF9AA92-6AC6-4EC9-94C3-6D3D725CC05F}" type="presParOf" srcId="{A3A10215-C023-4B61-9DD1-CE3FDB812CEB}" destId="{0BFDD33F-6CF3-4CD5-8EE5-513EC1B17424}" srcOrd="0" destOrd="0" presId="urn:microsoft.com/office/officeart/2005/8/layout/hierarchy4"/>
    <dgm:cxn modelId="{F2633299-96AE-4FD2-BCE6-9D64A7F22517}" type="presParOf" srcId="{A3A10215-C023-4B61-9DD1-CE3FDB812CEB}" destId="{AE2BDA44-B1F5-4722-A82E-C0EADD553D57}" srcOrd="1" destOrd="0" presId="urn:microsoft.com/office/officeart/2005/8/layout/hierarchy4"/>
    <dgm:cxn modelId="{348FCF07-3131-44EE-948B-66E8BA604A13}" type="presParOf" srcId="{A3A10215-C023-4B61-9DD1-CE3FDB812CEB}" destId="{23786150-4A0F-4CAD-9BF8-2CF4EFC51B7B}" srcOrd="2" destOrd="0" presId="urn:microsoft.com/office/officeart/2005/8/layout/hierarchy4"/>
    <dgm:cxn modelId="{76DA6A30-19E2-4B3C-A1AB-167FBCA77F24}" type="presParOf" srcId="{23786150-4A0F-4CAD-9BF8-2CF4EFC51B7B}" destId="{DADA4FF1-9FF7-464B-A160-85E2006D66AB}" srcOrd="0" destOrd="0" presId="urn:microsoft.com/office/officeart/2005/8/layout/hierarchy4"/>
    <dgm:cxn modelId="{E1A2EC1F-B63A-4B87-ADA0-A279542278F6}" type="presParOf" srcId="{DADA4FF1-9FF7-464B-A160-85E2006D66AB}" destId="{16AF53AE-A193-46B7-A8C5-B79B87F51423}" srcOrd="0" destOrd="0" presId="urn:microsoft.com/office/officeart/2005/8/layout/hierarchy4"/>
    <dgm:cxn modelId="{8153F431-E883-4C94-928A-3EC811DB6F13}" type="presParOf" srcId="{DADA4FF1-9FF7-464B-A160-85E2006D66AB}" destId="{F0F81DCE-BBAF-4448-8C06-FE929F6EFD50}" srcOrd="1" destOrd="0" presId="urn:microsoft.com/office/officeart/2005/8/layout/hierarchy4"/>
    <dgm:cxn modelId="{3310B292-097F-4300-BDB2-D1E84B6C3545}" type="presParOf" srcId="{DADA4FF1-9FF7-464B-A160-85E2006D66AB}" destId="{C7882690-B9B4-4E7B-9A8D-7E4FA15239D1}" srcOrd="2" destOrd="0" presId="urn:microsoft.com/office/officeart/2005/8/layout/hierarchy4"/>
    <dgm:cxn modelId="{39FAE363-5809-43F9-AD8D-2E0AF8937AB5}" type="presParOf" srcId="{C7882690-B9B4-4E7B-9A8D-7E4FA15239D1}" destId="{433655AD-A900-41AD-8F0F-3CD31838D7EE}" srcOrd="0" destOrd="0" presId="urn:microsoft.com/office/officeart/2005/8/layout/hierarchy4"/>
    <dgm:cxn modelId="{7C0861CA-172F-48F8-A9DA-987B916B09CA}" type="presParOf" srcId="{433655AD-A900-41AD-8F0F-3CD31838D7EE}" destId="{E4327505-0C43-4871-8757-A50453A0C067}" srcOrd="0" destOrd="0" presId="urn:microsoft.com/office/officeart/2005/8/layout/hierarchy4"/>
    <dgm:cxn modelId="{0D2CDBC9-7530-4F33-A749-5F1CB04B8AD9}" type="presParOf" srcId="{433655AD-A900-41AD-8F0F-3CD31838D7EE}" destId="{FA240637-8708-425C-AE8B-749787D27E7F}" srcOrd="1" destOrd="0" presId="urn:microsoft.com/office/officeart/2005/8/layout/hierarchy4"/>
    <dgm:cxn modelId="{62E45C0D-D789-4F7D-B2E4-0FE1856D3265}" type="presParOf" srcId="{433655AD-A900-41AD-8F0F-3CD31838D7EE}" destId="{66E87F13-839F-4F13-92F9-25D1DE1DBE89}" srcOrd="2" destOrd="0" presId="urn:microsoft.com/office/officeart/2005/8/layout/hierarchy4"/>
    <dgm:cxn modelId="{EBB6627D-885E-4BB1-B918-52B712CF60B0}" type="presParOf" srcId="{66E87F13-839F-4F13-92F9-25D1DE1DBE89}" destId="{59E9A1C9-BF43-46B0-BA12-280660F3E0B5}" srcOrd="0" destOrd="0" presId="urn:microsoft.com/office/officeart/2005/8/layout/hierarchy4"/>
    <dgm:cxn modelId="{9CE0B7A6-5A4C-4A96-A379-CD1C53964A80}" type="presParOf" srcId="{59E9A1C9-BF43-46B0-BA12-280660F3E0B5}" destId="{26A96B2E-8431-4887-87F9-A88D05F1F01E}" srcOrd="0" destOrd="0" presId="urn:microsoft.com/office/officeart/2005/8/layout/hierarchy4"/>
    <dgm:cxn modelId="{11BEDC9D-B803-48C8-9544-24AA19BA1A2A}" type="presParOf" srcId="{59E9A1C9-BF43-46B0-BA12-280660F3E0B5}" destId="{44BE5888-BFB2-42F3-8CFB-F35EA527E485}" srcOrd="1" destOrd="0" presId="urn:microsoft.com/office/officeart/2005/8/layout/hierarchy4"/>
    <dgm:cxn modelId="{96347F0E-2324-4033-93BA-5E62AAC52840}" type="presParOf" srcId="{59E9A1C9-BF43-46B0-BA12-280660F3E0B5}" destId="{8C91A089-9E02-46C5-B968-BACB80AECC4C}" srcOrd="2" destOrd="0" presId="urn:microsoft.com/office/officeart/2005/8/layout/hierarchy4"/>
    <dgm:cxn modelId="{F2343128-0774-4EA2-BD81-C5E4CE69B121}" type="presParOf" srcId="{8C91A089-9E02-46C5-B968-BACB80AECC4C}" destId="{4CCC690B-26B3-47CA-AEB9-46CDA2E15A25}" srcOrd="0" destOrd="0" presId="urn:microsoft.com/office/officeart/2005/8/layout/hierarchy4"/>
    <dgm:cxn modelId="{37507293-8C9B-4E08-BBD6-B4E8510532EE}" type="presParOf" srcId="{4CCC690B-26B3-47CA-AEB9-46CDA2E15A25}" destId="{8E8AC1E9-FB6F-42A5-9474-FD92A989D567}" srcOrd="0" destOrd="0" presId="urn:microsoft.com/office/officeart/2005/8/layout/hierarchy4"/>
    <dgm:cxn modelId="{F67CEC84-440F-434E-90E7-6FA7C87A8390}" type="presParOf" srcId="{4CCC690B-26B3-47CA-AEB9-46CDA2E15A25}" destId="{244BCC4F-DF14-434C-801F-C854F38E0855}"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100" dirty="0" smtClean="0">
              <a:solidFill>
                <a:schemeClr val="tx1"/>
              </a:solidFill>
              <a:latin typeface="Times New Roman" panose="02020603050405020304" pitchFamily="18" charset="0"/>
              <a:cs typeface="Times New Roman" panose="02020603050405020304" pitchFamily="18" charset="0"/>
            </a:rPr>
            <a:t>Развитие субъектов малого и среднего предпринимательства в Чувашской Республике*</a:t>
          </a:r>
          <a:endParaRPr lang="ru-RU" sz="1100"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0" dirty="0" smtClean="0">
              <a:solidFill>
                <a:schemeClr val="tx1"/>
              </a:solidFill>
              <a:latin typeface="Times New Roman" panose="02020603050405020304" pitchFamily="18" charset="0"/>
              <a:cs typeface="Times New Roman" panose="02020603050405020304" pitchFamily="18" charset="0"/>
            </a:rPr>
            <a:t>267,4</a:t>
          </a:r>
          <a:endParaRPr lang="ru-RU" sz="1400" b="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0" dirty="0" smtClean="0">
              <a:solidFill>
                <a:schemeClr val="tx1"/>
              </a:solidFill>
              <a:latin typeface="Times New Roman" panose="02020603050405020304" pitchFamily="18" charset="0"/>
              <a:cs typeface="Times New Roman" panose="02020603050405020304" pitchFamily="18" charset="0"/>
            </a:rPr>
            <a:t>13,3</a:t>
          </a:r>
          <a:endParaRPr lang="ru-RU" sz="1400" b="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100" dirty="0" smtClean="0">
              <a:solidFill>
                <a:schemeClr val="tx1"/>
              </a:solidFill>
              <a:latin typeface="Times New Roman" panose="02020603050405020304" pitchFamily="18" charset="0"/>
              <a:cs typeface="Times New Roman" panose="02020603050405020304" pitchFamily="18" charset="0"/>
            </a:rPr>
            <a:t>Снижение административных барьеров, оптимизация и повышение качества предоставления государственных и муниципальных услуг</a:t>
          </a:r>
          <a:endParaRPr lang="ru-RU" sz="110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100" dirty="0" smtClean="0">
              <a:solidFill>
                <a:schemeClr val="tx1"/>
              </a:solidFill>
              <a:latin typeface="Times New Roman" panose="02020603050405020304" pitchFamily="18" charset="0"/>
              <a:cs typeface="Times New Roman" panose="02020603050405020304" pitchFamily="18" charset="0"/>
            </a:rPr>
            <a:t>Развитие потребительского рынка и сферы услуг в Чувашской Республике</a:t>
          </a:r>
          <a:endParaRPr lang="ru-RU" sz="110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100" dirty="0" smtClean="0">
              <a:solidFill>
                <a:schemeClr val="tx1"/>
              </a:solidFill>
              <a:latin typeface="Times New Roman" panose="02020603050405020304" pitchFamily="18" charset="0"/>
              <a:cs typeface="Times New Roman" panose="02020603050405020304" pitchFamily="18" charset="0"/>
            </a:rPr>
            <a:t>Инновационное развитие промышленности Чувашской Республики</a:t>
          </a:r>
          <a:endParaRPr lang="ru-RU" sz="1100" dirty="0">
            <a:solidFill>
              <a:schemeClr val="tx1"/>
            </a:solidFill>
            <a:latin typeface="Times New Roman" panose="02020603050405020304" pitchFamily="18" charset="0"/>
            <a:cs typeface="Times New Roman" panose="02020603050405020304" pitchFamily="18" charset="0"/>
          </a:endParaRP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4CFA4027-B689-4D18-B13F-E2AD64253F7E}">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1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100" dirty="0">
            <a:solidFill>
              <a:schemeClr val="tx1"/>
            </a:solidFill>
            <a:latin typeface="Times New Roman" panose="02020603050405020304" pitchFamily="18" charset="0"/>
            <a:cs typeface="Times New Roman" panose="02020603050405020304" pitchFamily="18" charset="0"/>
          </a:endParaRPr>
        </a:p>
      </dgm:t>
    </dgm:pt>
    <dgm:pt modelId="{548858CD-30AE-44E9-86E2-96A0BDEB5322}" type="par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C61585E8-388A-4EC4-B091-1E513E88F045}" type="sib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0" dirty="0" smtClean="0">
              <a:solidFill>
                <a:schemeClr val="tx1"/>
              </a:solidFill>
              <a:latin typeface="Times New Roman" panose="02020603050405020304" pitchFamily="18" charset="0"/>
              <a:cs typeface="Times New Roman" panose="02020603050405020304" pitchFamily="18" charset="0"/>
            </a:rPr>
            <a:t>4,6</a:t>
          </a: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0" dirty="0" smtClean="0">
              <a:solidFill>
                <a:schemeClr val="tx1"/>
              </a:solidFill>
              <a:latin typeface="Times New Roman" panose="02020603050405020304" pitchFamily="18" charset="0"/>
              <a:cs typeface="Times New Roman" panose="02020603050405020304" pitchFamily="18" charset="0"/>
            </a:rPr>
            <a:t>2,1</a:t>
          </a:r>
          <a:endParaRPr lang="ru-RU" sz="1400" b="0"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F6B46C7E-0BD2-4198-B92C-D4AFB39D0DF3}">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0" smtClean="0">
              <a:solidFill>
                <a:schemeClr val="tx1"/>
              </a:solidFill>
              <a:latin typeface="Times New Roman" panose="02020603050405020304" pitchFamily="18" charset="0"/>
              <a:cs typeface="Times New Roman" panose="02020603050405020304" pitchFamily="18" charset="0"/>
            </a:rPr>
            <a:t>44,1</a:t>
          </a:r>
          <a:endParaRPr lang="ru-RU" sz="1400" b="0" dirty="0">
            <a:solidFill>
              <a:schemeClr val="tx1"/>
            </a:solidFill>
            <a:latin typeface="Times New Roman" panose="02020603050405020304" pitchFamily="18" charset="0"/>
            <a:cs typeface="Times New Roman" panose="02020603050405020304" pitchFamily="18" charset="0"/>
          </a:endParaRPr>
        </a:p>
      </dgm:t>
    </dgm:pt>
    <dgm:pt modelId="{F2680510-1257-4C3D-BD09-6E8407B9CBE8}" type="par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8CC147D3-902C-4079-A67E-49FBAC3A7EB1}" type="sib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500" b="1" smtClean="0">
              <a:solidFill>
                <a:schemeClr val="tx1"/>
              </a:solidFill>
              <a:latin typeface="Times New Roman" panose="02020603050405020304" pitchFamily="18" charset="0"/>
              <a:cs typeface="Times New Roman" panose="02020603050405020304" pitchFamily="18" charset="0"/>
            </a:rPr>
            <a:t>Подпрограмма</a:t>
          </a:r>
          <a:endParaRPr lang="ru-RU" sz="15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82FB3D4A-C7C5-4943-B9E2-E2FEC0B3A8C6}" type="sib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3A8A0009-352F-4705-A981-2FEF5C76DA21}" type="sib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CE8922D-CDBE-4096-A9B9-B27F8CC2E7B1}" type="sib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0" dirty="0" smtClean="0">
              <a:solidFill>
                <a:schemeClr val="tx1"/>
              </a:solidFill>
              <a:latin typeface="Times New Roman" panose="02020603050405020304" pitchFamily="18" charset="0"/>
              <a:cs typeface="Times New Roman" panose="02020603050405020304" pitchFamily="18" charset="0"/>
            </a:rPr>
            <a:t>319,3</a:t>
          </a:r>
          <a:endParaRPr lang="ru-RU" sz="1400" b="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70C8FE2B-EB40-447A-9897-5974D90ABCAD}" type="sib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0" dirty="0" smtClean="0">
              <a:solidFill>
                <a:schemeClr val="tx1"/>
              </a:solidFill>
              <a:latin typeface="Times New Roman" panose="02020603050405020304" pitchFamily="18" charset="0"/>
              <a:cs typeface="Times New Roman" panose="02020603050405020304" pitchFamily="18" charset="0"/>
            </a:rPr>
            <a:t>13,3</a:t>
          </a:r>
          <a:endParaRPr lang="ru-RU" sz="1400" b="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FF2B3D85-D9D1-42F7-BE34-BB0DA65E07FD}" type="sib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0" dirty="0" smtClean="0">
              <a:solidFill>
                <a:schemeClr val="tx1"/>
              </a:solidFill>
              <a:latin typeface="Times New Roman" panose="02020603050405020304" pitchFamily="18" charset="0"/>
              <a:cs typeface="Times New Roman" panose="02020603050405020304" pitchFamily="18" charset="0"/>
            </a:rPr>
            <a:t>5,1</a:t>
          </a:r>
          <a:endParaRPr lang="ru-RU" sz="1400" b="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9260EA05-5E42-4184-984B-702F1E6026ED}" type="sib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0" dirty="0" smtClean="0">
              <a:solidFill>
                <a:schemeClr val="tx1"/>
              </a:solidFill>
              <a:latin typeface="Times New Roman" panose="02020603050405020304" pitchFamily="18" charset="0"/>
              <a:cs typeface="Times New Roman" panose="02020603050405020304" pitchFamily="18" charset="0"/>
            </a:rPr>
            <a:t>2,1</a:t>
          </a:r>
          <a:endParaRPr lang="ru-RU" sz="1400" b="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D178F321-A392-47B2-B2D3-E57794859785}" type="sib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97F6C610-5C7D-41E0-B8EE-425BCE8099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0" dirty="0" smtClean="0">
              <a:solidFill>
                <a:schemeClr val="tx1"/>
              </a:solidFill>
              <a:latin typeface="Times New Roman" panose="02020603050405020304" pitchFamily="18" charset="0"/>
              <a:cs typeface="Times New Roman" panose="02020603050405020304" pitchFamily="18" charset="0"/>
            </a:rPr>
            <a:t>44,2</a:t>
          </a:r>
          <a:endParaRPr lang="ru-RU" sz="1400" b="0" dirty="0">
            <a:solidFill>
              <a:schemeClr val="tx1"/>
            </a:solidFill>
            <a:latin typeface="Times New Roman" panose="02020603050405020304" pitchFamily="18" charset="0"/>
            <a:cs typeface="Times New Roman" panose="02020603050405020304" pitchFamily="18" charset="0"/>
          </a:endParaRPr>
        </a:p>
      </dgm:t>
    </dgm:pt>
    <dgm:pt modelId="{18BA1A19-8C08-4DC8-AF96-EE682CA491DE}" type="parTrans" cxnId="{182272AC-7789-415A-9063-9F473FC9B486}">
      <dgm:prSet/>
      <dgm:spPr/>
      <dgm:t>
        <a:bodyPr/>
        <a:lstStyle/>
        <a:p>
          <a:endParaRPr lang="ru-RU">
            <a:latin typeface="Times New Roman" panose="02020603050405020304" pitchFamily="18" charset="0"/>
            <a:cs typeface="Times New Roman" panose="02020603050405020304" pitchFamily="18" charset="0"/>
          </a:endParaRPr>
        </a:p>
      </dgm:t>
    </dgm:pt>
    <dgm:pt modelId="{AA21E21E-469F-4725-8FD1-C427C7BF6BE0}" type="sibTrans" cxnId="{182272AC-7789-415A-9063-9F473FC9B486}">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X="99633" custScaleY="66295">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Y="50367">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12">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12">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12">
        <dgm:presLayoutVars>
          <dgm:chPref val="3"/>
        </dgm:presLayoutVars>
      </dgm:prSet>
      <dgm:spPr/>
      <dgm:t>
        <a:bodyPr/>
        <a:lstStyle/>
        <a:p>
          <a:endParaRPr lang="ru-RU"/>
        </a:p>
      </dgm:t>
    </dgm:pt>
    <dgm:pt modelId="{1B95A24A-02CF-475E-ACB6-B20FB895244B}" type="pres">
      <dgm:prSet presAssocID="{11F9C3DB-3694-4C6F-9480-413338C10FBB}" presName="parTransFour" presStyleCnt="0"/>
      <dgm:spPr/>
    </dgm:pt>
    <dgm:pt modelId="{E8E4A673-71C9-45AE-9B5F-AE8A221A53FE}" type="pres">
      <dgm:prSet presAssocID="{11F9C3DB-3694-4C6F-9480-413338C10FBB}" presName="horzFour" presStyleCnt="0"/>
      <dgm:spPr/>
    </dgm:pt>
    <dgm:pt modelId="{CC463024-A47C-4314-94CD-09CDB099A1AE}" type="pres">
      <dgm:prSet presAssocID="{4CFA4027-B689-4D18-B13F-E2AD64253F7E}" presName="vertFour" presStyleCnt="0">
        <dgm:presLayoutVars>
          <dgm:chPref val="3"/>
        </dgm:presLayoutVars>
      </dgm:prSet>
      <dgm:spPr/>
    </dgm:pt>
    <dgm:pt modelId="{C4145823-F6A6-4FD0-91E7-96466CB8D1F1}" type="pres">
      <dgm:prSet presAssocID="{4CFA4027-B689-4D18-B13F-E2AD64253F7E}" presName="txFour" presStyleLbl="node4" presStyleIdx="3" presStyleCnt="12">
        <dgm:presLayoutVars>
          <dgm:chPref val="3"/>
        </dgm:presLayoutVars>
      </dgm:prSet>
      <dgm:spPr/>
      <dgm:t>
        <a:bodyPr/>
        <a:lstStyle/>
        <a:p>
          <a:endParaRPr lang="ru-RU"/>
        </a:p>
      </dgm:t>
    </dgm:pt>
    <dgm:pt modelId="{4E319265-067E-491A-ACFC-54832C34D152}" type="pres">
      <dgm:prSet presAssocID="{4CFA4027-B689-4D18-B13F-E2AD64253F7E}"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26772" custScaleY="50367">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28815">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4" presStyleCnt="12" custScaleX="28815">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5" presStyleCnt="12" custScaleX="28815">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6" presStyleCnt="12" custScaleX="28815">
        <dgm:presLayoutVars>
          <dgm:chPref val="3"/>
        </dgm:presLayoutVars>
      </dgm:prSet>
      <dgm:spPr/>
      <dgm:t>
        <a:bodyPr/>
        <a:lstStyle/>
        <a:p>
          <a:endParaRPr lang="ru-RU"/>
        </a:p>
      </dgm:t>
    </dgm:pt>
    <dgm:pt modelId="{E3116EF7-C390-44F3-9AFC-BFBF44DF27AA}" type="pres">
      <dgm:prSet presAssocID="{7B809552-61D5-46C4-AE2B-366B45D082F1}" presName="parTransFour" presStyleCnt="0"/>
      <dgm:spPr/>
    </dgm:pt>
    <dgm:pt modelId="{AA24CAAC-A207-4FF0-AEF8-9AD2FF1446F6}" type="pres">
      <dgm:prSet presAssocID="{7B809552-61D5-46C4-AE2B-366B45D082F1}" presName="horzFour" presStyleCnt="0"/>
      <dgm:spPr/>
    </dgm:pt>
    <dgm:pt modelId="{9C578C74-3352-4E66-A83A-D554E0088B8E}" type="pres">
      <dgm:prSet presAssocID="{97F6C610-5C7D-41E0-B8EE-425BCE809927}" presName="vertFour" presStyleCnt="0">
        <dgm:presLayoutVars>
          <dgm:chPref val="3"/>
        </dgm:presLayoutVars>
      </dgm:prSet>
      <dgm:spPr/>
    </dgm:pt>
    <dgm:pt modelId="{D7798359-30B7-47FE-9BB3-357F66F4C729}" type="pres">
      <dgm:prSet presAssocID="{97F6C610-5C7D-41E0-B8EE-425BCE809927}" presName="txFour" presStyleLbl="node4" presStyleIdx="7" presStyleCnt="12" custScaleX="28815">
        <dgm:presLayoutVars>
          <dgm:chPref val="3"/>
        </dgm:presLayoutVars>
      </dgm:prSet>
      <dgm:spPr/>
      <dgm:t>
        <a:bodyPr/>
        <a:lstStyle/>
        <a:p>
          <a:endParaRPr lang="ru-RU"/>
        </a:p>
      </dgm:t>
    </dgm:pt>
    <dgm:pt modelId="{C2D9EAB6-A2DB-48F5-8904-581A25628E78}" type="pres">
      <dgm:prSet presAssocID="{97F6C610-5C7D-41E0-B8EE-425BCE809927}"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24187" custScaleY="50367">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28081">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8" presStyleCnt="12" custScaleX="28081">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9" presStyleCnt="12" custScaleX="28081">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10" presStyleCnt="12" custScaleX="28081">
        <dgm:presLayoutVars>
          <dgm:chPref val="3"/>
        </dgm:presLayoutVars>
      </dgm:prSet>
      <dgm:spPr/>
      <dgm:t>
        <a:bodyPr/>
        <a:lstStyle/>
        <a:p>
          <a:endParaRPr lang="ru-RU"/>
        </a:p>
      </dgm:t>
    </dgm:pt>
    <dgm:pt modelId="{44BE5888-BFB2-42F3-8CFB-F35EA527E485}" type="pres">
      <dgm:prSet presAssocID="{5D59B49C-8193-4B9D-A524-24260E5DC43A}" presName="parTransFour" presStyleCnt="0"/>
      <dgm:spPr/>
    </dgm:pt>
    <dgm:pt modelId="{8C91A089-9E02-46C5-B968-BACB80AECC4C}" type="pres">
      <dgm:prSet presAssocID="{5D59B49C-8193-4B9D-A524-24260E5DC43A}" presName="horzFour" presStyleCnt="0"/>
      <dgm:spPr/>
    </dgm:pt>
    <dgm:pt modelId="{66AE5943-CD57-4B0A-B8A1-D1F6E298E33B}" type="pres">
      <dgm:prSet presAssocID="{F6B46C7E-0BD2-4198-B92C-D4AFB39D0DF3}" presName="vertFour" presStyleCnt="0">
        <dgm:presLayoutVars>
          <dgm:chPref val="3"/>
        </dgm:presLayoutVars>
      </dgm:prSet>
      <dgm:spPr/>
    </dgm:pt>
    <dgm:pt modelId="{E4A8A91F-C72F-42C4-9F11-3F9AA5B7D093}" type="pres">
      <dgm:prSet presAssocID="{F6B46C7E-0BD2-4198-B92C-D4AFB39D0DF3}" presName="txFour" presStyleLbl="node4" presStyleIdx="11" presStyleCnt="12" custScaleX="28081">
        <dgm:presLayoutVars>
          <dgm:chPref val="3"/>
        </dgm:presLayoutVars>
      </dgm:prSet>
      <dgm:spPr/>
      <dgm:t>
        <a:bodyPr/>
        <a:lstStyle/>
        <a:p>
          <a:endParaRPr lang="ru-RU"/>
        </a:p>
      </dgm:t>
    </dgm:pt>
    <dgm:pt modelId="{BDB035FB-6BDA-4635-83F3-59ED0841BC23}" type="pres">
      <dgm:prSet presAssocID="{F6B46C7E-0BD2-4198-B92C-D4AFB39D0DF3}" presName="horzFour" presStyleCnt="0"/>
      <dgm:spPr/>
    </dgm:pt>
  </dgm:ptLst>
  <dgm:cxnLst>
    <dgm:cxn modelId="{47085E78-F323-461C-ABA0-3C00F129E846}" srcId="{E321591B-EF22-4B70-A997-F920ADD424A6}" destId="{11F9C3DB-3694-4C6F-9480-413338C10FBB}" srcOrd="0" destOrd="0" parTransId="{82AF0889-00EE-4A2D-80F8-9E69973D9BB1}" sibTransId="{959BAB1B-4ED2-49C7-A434-265946C911A4}"/>
    <dgm:cxn modelId="{0EC2FFFF-3B8A-4396-A103-CD84B8E53C3D}" srcId="{6E4BDF23-D055-4600-B225-7ECA009E7556}" destId="{DC8ABE38-9E0B-457A-A24A-B3482434ACAB}" srcOrd="0" destOrd="0" parTransId="{66A143F5-070B-4EB2-98E1-744739FD25A0}" sibTransId="{571AE004-CF7E-444E-8136-BDA562AA7234}"/>
    <dgm:cxn modelId="{3BE432B9-2E93-4E30-9D5D-2659C4424CA4}" type="presOf" srcId="{512DE50A-C5CC-4902-9E40-2F658F91C541}" destId="{16AF53AE-A193-46B7-A8C5-B79B87F51423}" srcOrd="0" destOrd="0" presId="urn:microsoft.com/office/officeart/2005/8/layout/hierarchy4"/>
    <dgm:cxn modelId="{711D3E3F-1E7A-4767-A2D5-030DED4B6251}" srcId="{97A0B946-490A-43F2-B7BC-398AC5A8D2F6}" destId="{C9A36824-A241-46BA-827C-7A74F3628FBA}" srcOrd="0" destOrd="0" parTransId="{1CDE2509-D01C-42B7-AD1F-BFA304C07372}" sibTransId="{70C8FE2B-EB40-447A-9897-5974D90ABCAD}"/>
    <dgm:cxn modelId="{F3EE726F-2D9B-4F82-8CEF-363AC6F772E2}" type="presOf" srcId="{2D4CF4D0-B6E1-4A60-9375-38C89B9A9028}" destId="{E4327505-0C43-4871-8757-A50453A0C067}" srcOrd="0" destOrd="0" presId="urn:microsoft.com/office/officeart/2005/8/layout/hierarchy4"/>
    <dgm:cxn modelId="{6E881A2A-0984-4BD3-8F0D-6C7A62832B33}" type="presOf" srcId="{E321591B-EF22-4B70-A997-F920ADD424A6}" destId="{90BD3D43-1A3B-485E-AFA6-70323627E9FE}" srcOrd="0" destOrd="0" presId="urn:microsoft.com/office/officeart/2005/8/layout/hierarchy4"/>
    <dgm:cxn modelId="{45F8A941-AA21-4C00-A666-F70607CF04CB}" type="presOf" srcId="{07B80F12-EC88-4450-92AF-9C6E79AD2A8D}" destId="{41007D0D-801F-4A09-AF8E-411534AA8476}"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C06B5E41-FBCC-45DA-B57F-39B07864B72A}" type="presOf" srcId="{652B5FD8-1DD6-40EB-8F31-CDE12959894B}" destId="{0DD1BF98-FBDB-45B5-B316-4FD42D21DF4F}" srcOrd="0" destOrd="0" presId="urn:microsoft.com/office/officeart/2005/8/layout/hierarchy4"/>
    <dgm:cxn modelId="{182272AC-7789-415A-9063-9F473FC9B486}" srcId="{7B809552-61D5-46C4-AE2B-366B45D082F1}" destId="{97F6C610-5C7D-41E0-B8EE-425BCE809927}" srcOrd="0" destOrd="0" parTransId="{18BA1A19-8C08-4DC8-AF96-EE682CA491DE}" sibTransId="{AA21E21E-469F-4725-8FD1-C427C7BF6BE0}"/>
    <dgm:cxn modelId="{60E599C8-95A6-44C9-900D-3497063C8FC5}" srcId="{11F9C3DB-3694-4C6F-9480-413338C10FBB}" destId="{4CFA4027-B689-4D18-B13F-E2AD64253F7E}" srcOrd="0" destOrd="0" parTransId="{548858CD-30AE-44E9-86E2-96A0BDEB5322}" sibTransId="{C61585E8-388A-4EC4-B091-1E513E88F045}"/>
    <dgm:cxn modelId="{563FC323-03A4-457F-8FA2-02E712EF7C2C}" type="presOf" srcId="{31221637-960D-4BD7-97BA-03E24C592427}" destId="{EB0C10EA-E065-41A1-9B13-E8E04F32F921}" srcOrd="0" destOrd="0" presId="urn:microsoft.com/office/officeart/2005/8/layout/hierarchy4"/>
    <dgm:cxn modelId="{CF556B83-D864-4B9F-8A1E-03D44A5E132F}" srcId="{3D89C345-4A0D-4FDC-B5A8-B2FCB828DDAB}" destId="{512DE50A-C5CC-4902-9E40-2F658F91C541}" srcOrd="0" destOrd="0" parTransId="{B4F8CCDA-03A5-404C-8D3C-DB13D614312F}" sibTransId="{DA45B9E8-F93B-44F7-95AA-7CC22F6CBAFD}"/>
    <dgm:cxn modelId="{5608BA2F-0036-464E-8E54-33B7F9C7C8FB}" type="presOf" srcId="{11F9C3DB-3694-4C6F-9480-413338C10FBB}" destId="{E46628DA-DFCB-494E-9EDB-9DEB3E961771}" srcOrd="0" destOrd="0" presId="urn:microsoft.com/office/officeart/2005/8/layout/hierarchy4"/>
    <dgm:cxn modelId="{FA77D33C-3845-4933-B993-60081D9470FA}" type="presOf" srcId="{C9A36824-A241-46BA-827C-7A74F3628FBA}" destId="{C8C8197E-6305-413D-AE7A-2D765A45E722}" srcOrd="0" destOrd="0" presId="urn:microsoft.com/office/officeart/2005/8/layout/hierarchy4"/>
    <dgm:cxn modelId="{583A06A5-5916-4459-80FA-EB6CE837E5CF}" srcId="{D351FCBF-967B-4557-978E-7A3222124EA5}" destId="{652B5FD8-1DD6-40EB-8F31-CDE12959894B}" srcOrd="2" destOrd="0" parTransId="{3D7DBC52-85B3-4FB1-A529-49B13D148558}" sibTransId="{3A8A0009-352F-4705-A981-2FEF5C76DA21}"/>
    <dgm:cxn modelId="{3B706F6C-CB69-4583-A337-6DCCFCFA641A}" type="presOf" srcId="{6E4BDF23-D055-4600-B225-7ECA009E7556}" destId="{553B4E58-AF68-434D-AE6A-08D572D24E47}" srcOrd="0" destOrd="0" presId="urn:microsoft.com/office/officeart/2005/8/layout/hierarchy4"/>
    <dgm:cxn modelId="{B65F4B8C-F5F7-4ED3-B7F1-87378CA5B511}" type="presOf" srcId="{DC8ABE38-9E0B-457A-A24A-B3482434ACAB}" destId="{F283F61B-524B-402A-8475-C33316F6D7A4}" srcOrd="0" destOrd="0" presId="urn:microsoft.com/office/officeart/2005/8/layout/hierarchy4"/>
    <dgm:cxn modelId="{A9978DD1-B0F9-4E68-AAF2-FF66E4E1B8F2}" type="presOf" srcId="{1A37C2D0-E311-480D-BE74-4A10698CA5CA}" destId="{864DD87F-0B0C-4621-942E-8CB6627B1031}" srcOrd="0" destOrd="0" presId="urn:microsoft.com/office/officeart/2005/8/layout/hierarchy4"/>
    <dgm:cxn modelId="{5FA22F51-B69B-4C52-B562-6F690245B480}" type="presOf" srcId="{4CFA4027-B689-4D18-B13F-E2AD64253F7E}" destId="{C4145823-F6A6-4FD0-91E7-96466CB8D1F1}" srcOrd="0" destOrd="0" presId="urn:microsoft.com/office/officeart/2005/8/layout/hierarchy4"/>
    <dgm:cxn modelId="{9B7E0A34-AD44-4B68-A27A-2C0A49CBA597}" type="presOf" srcId="{D351FCBF-967B-4557-978E-7A3222124EA5}" destId="{8CCC63E9-78E3-42CF-8177-76D5E588906A}" srcOrd="0" destOrd="0" presId="urn:microsoft.com/office/officeart/2005/8/layout/hierarchy4"/>
    <dgm:cxn modelId="{54EC16C4-94F1-4DA1-8192-10A416F0D1CD}" srcId="{31221637-960D-4BD7-97BA-03E24C592427}" destId="{6E4BDF23-D055-4600-B225-7ECA009E7556}" srcOrd="0" destOrd="0" parTransId="{4D02B540-D793-425D-B00D-FED0E450A17E}" sibTransId="{44280126-ADC5-4899-80CA-477D12FABF98}"/>
    <dgm:cxn modelId="{CC907AAC-C53C-4ED0-AF9D-F6D15937EF38}" type="presOf" srcId="{5D59B49C-8193-4B9D-A524-24260E5DC43A}" destId="{26A96B2E-8431-4887-87F9-A88D05F1F01E}" srcOrd="0" destOrd="0" presId="urn:microsoft.com/office/officeart/2005/8/layout/hierarchy4"/>
    <dgm:cxn modelId="{36C7FBCB-7F99-404A-A2BB-2CA2C1CBA9FD}" type="presOf" srcId="{D2FCBC18-222E-4FD3-926D-668B4BBA49C6}" destId="{F9E9D04B-46B0-49DD-B3B4-A1CC7B5D68B8}" srcOrd="0" destOrd="0" presId="urn:microsoft.com/office/officeart/2005/8/layout/hierarchy4"/>
    <dgm:cxn modelId="{7A87BFCD-D806-4018-A337-BB3AE46BDFED}" type="presOf" srcId="{F6B46C7E-0BD2-4198-B92C-D4AFB39D0DF3}" destId="{E4A8A91F-C72F-42C4-9F11-3F9AA5B7D093}"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30A22927-5217-493E-90BE-471541FA39A4}" type="presOf" srcId="{7B809552-61D5-46C4-AE2B-366B45D082F1}" destId="{92716BD3-3E09-473B-ADE3-18AF8B39E2CD}" srcOrd="0" destOrd="0" presId="urn:microsoft.com/office/officeart/2005/8/layout/hierarchy4"/>
    <dgm:cxn modelId="{B936D558-621F-48A4-BF55-501CC464BD60}" srcId="{07B80F12-EC88-4450-92AF-9C6E79AD2A8D}" destId="{D2FCBC18-222E-4FD3-926D-668B4BBA49C6}" srcOrd="0" destOrd="0" parTransId="{3492710E-D677-4EE0-AC2C-A31BCEDCC036}" sibTransId="{9260EA05-5E42-4184-984B-702F1E6026ED}"/>
    <dgm:cxn modelId="{FB5AB8E4-215E-4CB5-954A-ED5414BA8842}" srcId="{512DE50A-C5CC-4902-9E40-2F658F91C541}" destId="{2D4CF4D0-B6E1-4A60-9375-38C89B9A9028}" srcOrd="0" destOrd="0" parTransId="{EBAAD010-037F-4C11-B7B6-C136F417FF69}" sibTransId="{27BB5197-EF04-47D3-9FE2-9DD1B2FFD241}"/>
    <dgm:cxn modelId="{92296A45-F993-4D50-8C8C-2C6C9E84F94A}" type="presOf" srcId="{3D89C345-4A0D-4FDC-B5A8-B2FCB828DDAB}" destId="{0BFDD33F-6CF3-4CD5-8EE5-513EC1B17424}" srcOrd="0" destOrd="0" presId="urn:microsoft.com/office/officeart/2005/8/layout/hierarchy4"/>
    <dgm:cxn modelId="{E2E60461-5992-4AA5-A3A2-574A752DCE92}" srcId="{652B5FD8-1DD6-40EB-8F31-CDE12959894B}" destId="{3D89C345-4A0D-4FDC-B5A8-B2FCB828DDAB}" srcOrd="0" destOrd="0" parTransId="{E6354887-5BD7-498D-B65E-5BB3879A76B2}" sibTransId="{EA880DA5-92D7-4193-8FA5-39C6170E4C3C}"/>
    <dgm:cxn modelId="{E03D1616-DADD-4EE5-912F-E248084E2C1D}" srcId="{D351FCBF-967B-4557-978E-7A3222124EA5}" destId="{97A0B946-490A-43F2-B7BC-398AC5A8D2F6}" srcOrd="1" destOrd="0" parTransId="{246A8E06-9666-4BB4-A55E-CABB74F7B8FF}" sibTransId="{CCE8922D-CDBE-4096-A9B9-B27F8CC2E7B1}"/>
    <dgm:cxn modelId="{067601B4-6CE7-46D0-896C-451C062DF623}" srcId="{D351FCBF-967B-4557-978E-7A3222124EA5}" destId="{31221637-960D-4BD7-97BA-03E24C592427}" srcOrd="0" destOrd="0" parTransId="{0922CFA8-6EA5-46EE-8CE3-4E8D2781AC6C}" sibTransId="{82FB3D4A-C7C5-4943-B9E2-E2FEC0B3A8C6}"/>
    <dgm:cxn modelId="{D4F5E715-8A9C-4394-B1A7-27E0708936FE}" srcId="{2D4CF4D0-B6E1-4A60-9375-38C89B9A9028}" destId="{5D59B49C-8193-4B9D-A524-24260E5DC43A}" srcOrd="0" destOrd="0" parTransId="{5F514B5F-7E9E-4D86-87E2-615FDF271CE8}" sibTransId="{B2212DC2-0DC6-4C79-AF8C-D2E0529EEE4F}"/>
    <dgm:cxn modelId="{54CB7A52-90A5-4183-80C6-CECDCB2619DB}" type="presOf" srcId="{97F6C610-5C7D-41E0-B8EE-425BCE809927}" destId="{D7798359-30B7-47FE-9BB3-357F66F4C729}" srcOrd="0" destOrd="0" presId="urn:microsoft.com/office/officeart/2005/8/layout/hierarchy4"/>
    <dgm:cxn modelId="{FB3095F0-09AD-4351-9441-B5FB0766DB15}" srcId="{D2FCBC18-222E-4FD3-926D-668B4BBA49C6}" destId="{7B809552-61D5-46C4-AE2B-366B45D082F1}" srcOrd="0" destOrd="0" parTransId="{EB239BA9-9419-4CEB-98C3-4690A0B4C9D8}" sibTransId="{D178F321-A392-47B2-B2D3-E57794859785}"/>
    <dgm:cxn modelId="{879B88E9-9F70-44E2-9D0A-67D5BED1F617}" srcId="{5D59B49C-8193-4B9D-A524-24260E5DC43A}" destId="{F6B46C7E-0BD2-4198-B92C-D4AFB39D0DF3}" srcOrd="0" destOrd="0" parTransId="{F2680510-1257-4C3D-BD09-6E8407B9CBE8}" sibTransId="{8CC147D3-902C-4079-A67E-49FBAC3A7EB1}"/>
    <dgm:cxn modelId="{D91A3CA4-D361-4087-B0FF-9E7201AE7FA2}" srcId="{C9A36824-A241-46BA-827C-7A74F3628FBA}" destId="{07B80F12-EC88-4450-92AF-9C6E79AD2A8D}" srcOrd="0" destOrd="0" parTransId="{15172A01-0FA8-423B-B369-B76D150C354A}" sibTransId="{FF2B3D85-D9D1-42F7-BE34-BB0DA65E07FD}"/>
    <dgm:cxn modelId="{336340B9-F7D4-4473-8DFD-616B65D42012}" type="presOf" srcId="{97A0B946-490A-43F2-B7BC-398AC5A8D2F6}" destId="{B26E7CC7-2BBC-48F3-9F29-076FE0DF794C}" srcOrd="0" destOrd="0" presId="urn:microsoft.com/office/officeart/2005/8/layout/hierarchy4"/>
    <dgm:cxn modelId="{7C5ECF83-A24D-4AA2-85C8-B7C79C36F528}" type="presParOf" srcId="{864DD87F-0B0C-4621-942E-8CB6627B1031}" destId="{0C39856A-F539-4A0A-9A68-83637FEBAC0B}" srcOrd="0" destOrd="0" presId="urn:microsoft.com/office/officeart/2005/8/layout/hierarchy4"/>
    <dgm:cxn modelId="{B1EDBA96-EC0E-4325-B52B-115F139440EE}" type="presParOf" srcId="{0C39856A-F539-4A0A-9A68-83637FEBAC0B}" destId="{8CCC63E9-78E3-42CF-8177-76D5E588906A}" srcOrd="0" destOrd="0" presId="urn:microsoft.com/office/officeart/2005/8/layout/hierarchy4"/>
    <dgm:cxn modelId="{98FE061E-32C9-4442-AE17-70417CE21299}" type="presParOf" srcId="{0C39856A-F539-4A0A-9A68-83637FEBAC0B}" destId="{B9A4D6C6-8648-453E-93F2-931661CD5112}" srcOrd="1" destOrd="0" presId="urn:microsoft.com/office/officeart/2005/8/layout/hierarchy4"/>
    <dgm:cxn modelId="{BF5EAFCB-3724-4370-9C9B-D6CAADE437D2}" type="presParOf" srcId="{0C39856A-F539-4A0A-9A68-83637FEBAC0B}" destId="{BE32FA8B-7078-4ADB-B5C0-7CD6AA1E3302}" srcOrd="2" destOrd="0" presId="urn:microsoft.com/office/officeart/2005/8/layout/hierarchy4"/>
    <dgm:cxn modelId="{02100203-5EDF-4696-B9FA-97303807C582}" type="presParOf" srcId="{BE32FA8B-7078-4ADB-B5C0-7CD6AA1E3302}" destId="{53904001-7DD1-41E8-8A1B-B8FE436F89A6}" srcOrd="0" destOrd="0" presId="urn:microsoft.com/office/officeart/2005/8/layout/hierarchy4"/>
    <dgm:cxn modelId="{4F6CC72B-7EAB-4869-834D-65C7246734A7}" type="presParOf" srcId="{53904001-7DD1-41E8-8A1B-B8FE436F89A6}" destId="{EB0C10EA-E065-41A1-9B13-E8E04F32F921}" srcOrd="0" destOrd="0" presId="urn:microsoft.com/office/officeart/2005/8/layout/hierarchy4"/>
    <dgm:cxn modelId="{749B92E2-C790-4702-8511-1E05B12BCB65}" type="presParOf" srcId="{53904001-7DD1-41E8-8A1B-B8FE436F89A6}" destId="{CCD07A17-59AC-468E-AC54-91FD51AAE356}" srcOrd="1" destOrd="0" presId="urn:microsoft.com/office/officeart/2005/8/layout/hierarchy4"/>
    <dgm:cxn modelId="{50EDEA45-EEEE-4073-88E2-67290080B6D5}" type="presParOf" srcId="{53904001-7DD1-41E8-8A1B-B8FE436F89A6}" destId="{2D1A2F93-8BE8-4351-AA35-B8D30954E047}" srcOrd="2" destOrd="0" presId="urn:microsoft.com/office/officeart/2005/8/layout/hierarchy4"/>
    <dgm:cxn modelId="{DB2CDA29-D3CB-4C73-8C0A-F262BF01CC24}" type="presParOf" srcId="{2D1A2F93-8BE8-4351-AA35-B8D30954E047}" destId="{91AAF779-FB15-41FF-98C5-E7A5B463660F}" srcOrd="0" destOrd="0" presId="urn:microsoft.com/office/officeart/2005/8/layout/hierarchy4"/>
    <dgm:cxn modelId="{433BB954-1AD2-49AF-A32B-D4BC98DE3AEC}" type="presParOf" srcId="{91AAF779-FB15-41FF-98C5-E7A5B463660F}" destId="{553B4E58-AF68-434D-AE6A-08D572D24E47}" srcOrd="0" destOrd="0" presId="urn:microsoft.com/office/officeart/2005/8/layout/hierarchy4"/>
    <dgm:cxn modelId="{4A38BAE3-338C-4459-9491-898BF34D9AF2}" type="presParOf" srcId="{91AAF779-FB15-41FF-98C5-E7A5B463660F}" destId="{3A11E530-4E37-4546-B56B-C0E045113627}" srcOrd="1" destOrd="0" presId="urn:microsoft.com/office/officeart/2005/8/layout/hierarchy4"/>
    <dgm:cxn modelId="{33FE99F4-4EAE-4657-873A-D3BC6E1C392C}" type="presParOf" srcId="{91AAF779-FB15-41FF-98C5-E7A5B463660F}" destId="{6E09CDF5-8133-447C-A33F-A36734CC5BAE}" srcOrd="2" destOrd="0" presId="urn:microsoft.com/office/officeart/2005/8/layout/hierarchy4"/>
    <dgm:cxn modelId="{40718D28-BC7D-4FB7-B373-7178B220114C}" type="presParOf" srcId="{6E09CDF5-8133-447C-A33F-A36734CC5BAE}" destId="{53E5BB48-9297-49AA-A2D0-7034D533C052}" srcOrd="0" destOrd="0" presId="urn:microsoft.com/office/officeart/2005/8/layout/hierarchy4"/>
    <dgm:cxn modelId="{8AD4656B-F56C-4E46-AE40-2AF385753FA0}" type="presParOf" srcId="{53E5BB48-9297-49AA-A2D0-7034D533C052}" destId="{F283F61B-524B-402A-8475-C33316F6D7A4}" srcOrd="0" destOrd="0" presId="urn:microsoft.com/office/officeart/2005/8/layout/hierarchy4"/>
    <dgm:cxn modelId="{7C595FCE-012F-4327-A86F-5529DAA6E4A9}" type="presParOf" srcId="{53E5BB48-9297-49AA-A2D0-7034D533C052}" destId="{9F1D1DB6-C76A-4E95-9F38-78601B37981D}" srcOrd="1" destOrd="0" presId="urn:microsoft.com/office/officeart/2005/8/layout/hierarchy4"/>
    <dgm:cxn modelId="{B3BD70BF-52E2-4DAA-80F1-C20142756CA9}" type="presParOf" srcId="{53E5BB48-9297-49AA-A2D0-7034D533C052}" destId="{3CF2A828-D072-4004-8126-C518020B7EB1}" srcOrd="2" destOrd="0" presId="urn:microsoft.com/office/officeart/2005/8/layout/hierarchy4"/>
    <dgm:cxn modelId="{BAC16A8F-99A4-4360-9A4B-842EED7A7661}" type="presParOf" srcId="{3CF2A828-D072-4004-8126-C518020B7EB1}" destId="{92F27F9C-FC65-4FA6-95B7-88DA3A778C96}" srcOrd="0" destOrd="0" presId="urn:microsoft.com/office/officeart/2005/8/layout/hierarchy4"/>
    <dgm:cxn modelId="{4D363575-29A7-4941-8E94-C73C7E7D9558}" type="presParOf" srcId="{92F27F9C-FC65-4FA6-95B7-88DA3A778C96}" destId="{90BD3D43-1A3B-485E-AFA6-70323627E9FE}" srcOrd="0" destOrd="0" presId="urn:microsoft.com/office/officeart/2005/8/layout/hierarchy4"/>
    <dgm:cxn modelId="{1B892632-2EFD-477F-A1EB-922AD4600275}" type="presParOf" srcId="{92F27F9C-FC65-4FA6-95B7-88DA3A778C96}" destId="{8B39B552-1478-4372-B458-763D7F5D1FFF}" srcOrd="1" destOrd="0" presId="urn:microsoft.com/office/officeart/2005/8/layout/hierarchy4"/>
    <dgm:cxn modelId="{1ECFC5EA-01A8-4A7C-A046-B80FA93F2618}" type="presParOf" srcId="{92F27F9C-FC65-4FA6-95B7-88DA3A778C96}" destId="{0DA08D53-8029-4837-B719-F3B3638477EE}" srcOrd="2" destOrd="0" presId="urn:microsoft.com/office/officeart/2005/8/layout/hierarchy4"/>
    <dgm:cxn modelId="{912C29E5-2395-421E-9276-A449BEE3864A}" type="presParOf" srcId="{0DA08D53-8029-4837-B719-F3B3638477EE}" destId="{507CAB7A-9F39-457C-BEC3-5B3BFB169094}" srcOrd="0" destOrd="0" presId="urn:microsoft.com/office/officeart/2005/8/layout/hierarchy4"/>
    <dgm:cxn modelId="{C54477E7-D1B7-4A42-89A2-FF7885ED1143}" type="presParOf" srcId="{507CAB7A-9F39-457C-BEC3-5B3BFB169094}" destId="{E46628DA-DFCB-494E-9EDB-9DEB3E961771}" srcOrd="0" destOrd="0" presId="urn:microsoft.com/office/officeart/2005/8/layout/hierarchy4"/>
    <dgm:cxn modelId="{AE54F186-D568-4823-A02E-754A2AFEF233}" type="presParOf" srcId="{507CAB7A-9F39-457C-BEC3-5B3BFB169094}" destId="{1B95A24A-02CF-475E-ACB6-B20FB895244B}" srcOrd="1" destOrd="0" presId="urn:microsoft.com/office/officeart/2005/8/layout/hierarchy4"/>
    <dgm:cxn modelId="{A3024929-BDF8-4C4C-BC81-1905F696D765}" type="presParOf" srcId="{507CAB7A-9F39-457C-BEC3-5B3BFB169094}" destId="{E8E4A673-71C9-45AE-9B5F-AE8A221A53FE}" srcOrd="2" destOrd="0" presId="urn:microsoft.com/office/officeart/2005/8/layout/hierarchy4"/>
    <dgm:cxn modelId="{070D932B-3062-4642-AD9B-BE7D70B3CAA7}" type="presParOf" srcId="{E8E4A673-71C9-45AE-9B5F-AE8A221A53FE}" destId="{CC463024-A47C-4314-94CD-09CDB099A1AE}" srcOrd="0" destOrd="0" presId="urn:microsoft.com/office/officeart/2005/8/layout/hierarchy4"/>
    <dgm:cxn modelId="{F4A53E56-0D3D-4D0C-809C-C623BA397837}" type="presParOf" srcId="{CC463024-A47C-4314-94CD-09CDB099A1AE}" destId="{C4145823-F6A6-4FD0-91E7-96466CB8D1F1}" srcOrd="0" destOrd="0" presId="urn:microsoft.com/office/officeart/2005/8/layout/hierarchy4"/>
    <dgm:cxn modelId="{12D63A89-8DDF-469A-801E-E183FEC7749E}" type="presParOf" srcId="{CC463024-A47C-4314-94CD-09CDB099A1AE}" destId="{4E319265-067E-491A-ACFC-54832C34D152}" srcOrd="1" destOrd="0" presId="urn:microsoft.com/office/officeart/2005/8/layout/hierarchy4"/>
    <dgm:cxn modelId="{9821652D-FB78-4965-8594-FB36579C2AA0}" type="presParOf" srcId="{BE32FA8B-7078-4ADB-B5C0-7CD6AA1E3302}" destId="{302C6254-D9E3-4E9C-98CA-69DAA8FB6C4F}" srcOrd="1" destOrd="0" presId="urn:microsoft.com/office/officeart/2005/8/layout/hierarchy4"/>
    <dgm:cxn modelId="{A00A405E-93B1-442D-944D-DC4DC9E185AE}" type="presParOf" srcId="{BE32FA8B-7078-4ADB-B5C0-7CD6AA1E3302}" destId="{1301DEFC-B0F2-4879-8FB4-609AD591B67D}" srcOrd="2" destOrd="0" presId="urn:microsoft.com/office/officeart/2005/8/layout/hierarchy4"/>
    <dgm:cxn modelId="{A3DA7AA6-6D25-4861-BE74-9980C32F8893}" type="presParOf" srcId="{1301DEFC-B0F2-4879-8FB4-609AD591B67D}" destId="{B26E7CC7-2BBC-48F3-9F29-076FE0DF794C}" srcOrd="0" destOrd="0" presId="urn:microsoft.com/office/officeart/2005/8/layout/hierarchy4"/>
    <dgm:cxn modelId="{2210A598-0772-44E9-8984-5F565B64ADD9}" type="presParOf" srcId="{1301DEFC-B0F2-4879-8FB4-609AD591B67D}" destId="{89B8FA12-C3E5-4D91-85E6-CF05718FB3FB}" srcOrd="1" destOrd="0" presId="urn:microsoft.com/office/officeart/2005/8/layout/hierarchy4"/>
    <dgm:cxn modelId="{B0419385-1A9E-477F-9B67-7F3CC7EACABB}" type="presParOf" srcId="{1301DEFC-B0F2-4879-8FB4-609AD591B67D}" destId="{49DF8F33-00C8-4C57-947D-6FB295BC5E0B}" srcOrd="2" destOrd="0" presId="urn:microsoft.com/office/officeart/2005/8/layout/hierarchy4"/>
    <dgm:cxn modelId="{8703D799-C9D4-4064-A379-B8E8A4F6DE07}" type="presParOf" srcId="{49DF8F33-00C8-4C57-947D-6FB295BC5E0B}" destId="{8935F7D5-9BD6-42CA-8CA0-72E057D6B34D}" srcOrd="0" destOrd="0" presId="urn:microsoft.com/office/officeart/2005/8/layout/hierarchy4"/>
    <dgm:cxn modelId="{1400DC76-7133-42E3-A5BB-E01F5B7DB3E3}" type="presParOf" srcId="{8935F7D5-9BD6-42CA-8CA0-72E057D6B34D}" destId="{C8C8197E-6305-413D-AE7A-2D765A45E722}" srcOrd="0" destOrd="0" presId="urn:microsoft.com/office/officeart/2005/8/layout/hierarchy4"/>
    <dgm:cxn modelId="{F79D1C3E-D512-42E2-9A3F-4D25B47575E6}" type="presParOf" srcId="{8935F7D5-9BD6-42CA-8CA0-72E057D6B34D}" destId="{061220AE-192D-4E38-A132-972960C5CC49}" srcOrd="1" destOrd="0" presId="urn:microsoft.com/office/officeart/2005/8/layout/hierarchy4"/>
    <dgm:cxn modelId="{9BBDB041-6497-48B3-BCA4-00137AE5E575}" type="presParOf" srcId="{8935F7D5-9BD6-42CA-8CA0-72E057D6B34D}" destId="{92B55F50-B7C7-40CA-A676-330B451225D2}" srcOrd="2" destOrd="0" presId="urn:microsoft.com/office/officeart/2005/8/layout/hierarchy4"/>
    <dgm:cxn modelId="{3892207B-A4CE-4753-8E0D-47AF2EC277D9}" type="presParOf" srcId="{92B55F50-B7C7-40CA-A676-330B451225D2}" destId="{35AECF87-FCFB-4ACB-96D6-B593F5641AED}" srcOrd="0" destOrd="0" presId="urn:microsoft.com/office/officeart/2005/8/layout/hierarchy4"/>
    <dgm:cxn modelId="{5280A01D-52B8-4E9E-83D4-9BADCF3FFC7A}" type="presParOf" srcId="{35AECF87-FCFB-4ACB-96D6-B593F5641AED}" destId="{41007D0D-801F-4A09-AF8E-411534AA8476}" srcOrd="0" destOrd="0" presId="urn:microsoft.com/office/officeart/2005/8/layout/hierarchy4"/>
    <dgm:cxn modelId="{FA1BEE57-C165-4593-999B-00C03D83CB20}" type="presParOf" srcId="{35AECF87-FCFB-4ACB-96D6-B593F5641AED}" destId="{204A399F-7321-43B8-99D7-EB24DA528AC7}" srcOrd="1" destOrd="0" presId="urn:microsoft.com/office/officeart/2005/8/layout/hierarchy4"/>
    <dgm:cxn modelId="{F64C3D98-CAEF-44B2-9167-EE8177677CF1}" type="presParOf" srcId="{35AECF87-FCFB-4ACB-96D6-B593F5641AED}" destId="{70896AFF-AE5D-4C5D-9E92-EA5E0AE6454E}" srcOrd="2" destOrd="0" presId="urn:microsoft.com/office/officeart/2005/8/layout/hierarchy4"/>
    <dgm:cxn modelId="{4F54208A-4660-41EB-B553-68F1380F11F7}" type="presParOf" srcId="{70896AFF-AE5D-4C5D-9E92-EA5E0AE6454E}" destId="{CEED6D9A-04A1-4013-8A9C-7F3C1EA88855}" srcOrd="0" destOrd="0" presId="urn:microsoft.com/office/officeart/2005/8/layout/hierarchy4"/>
    <dgm:cxn modelId="{50F418D8-631A-4A89-A6C8-027405473AA8}" type="presParOf" srcId="{CEED6D9A-04A1-4013-8A9C-7F3C1EA88855}" destId="{F9E9D04B-46B0-49DD-B3B4-A1CC7B5D68B8}" srcOrd="0" destOrd="0" presId="urn:microsoft.com/office/officeart/2005/8/layout/hierarchy4"/>
    <dgm:cxn modelId="{954ADC44-5B8B-4C3D-8C4A-44182FF1318B}" type="presParOf" srcId="{CEED6D9A-04A1-4013-8A9C-7F3C1EA88855}" destId="{7A4001F8-1841-4826-A141-B716959DE3A5}" srcOrd="1" destOrd="0" presId="urn:microsoft.com/office/officeart/2005/8/layout/hierarchy4"/>
    <dgm:cxn modelId="{5B34FA18-C1CE-48C4-A55D-9EE8BE330975}" type="presParOf" srcId="{CEED6D9A-04A1-4013-8A9C-7F3C1EA88855}" destId="{B636A10E-9A02-4241-A5B7-4275E34F1C4A}" srcOrd="2" destOrd="0" presId="urn:microsoft.com/office/officeart/2005/8/layout/hierarchy4"/>
    <dgm:cxn modelId="{78FB63E7-D606-4B95-B3E4-7C5723A47548}" type="presParOf" srcId="{B636A10E-9A02-4241-A5B7-4275E34F1C4A}" destId="{D8B159D6-75BF-4D23-81EF-9AD63DE90941}" srcOrd="0" destOrd="0" presId="urn:microsoft.com/office/officeart/2005/8/layout/hierarchy4"/>
    <dgm:cxn modelId="{EAB5AE64-56A2-4C99-94A0-774DFA80B4AF}" type="presParOf" srcId="{D8B159D6-75BF-4D23-81EF-9AD63DE90941}" destId="{92716BD3-3E09-473B-ADE3-18AF8B39E2CD}" srcOrd="0" destOrd="0" presId="urn:microsoft.com/office/officeart/2005/8/layout/hierarchy4"/>
    <dgm:cxn modelId="{4AC07CF2-D56B-4792-B6DE-787D4753F5D8}" type="presParOf" srcId="{D8B159D6-75BF-4D23-81EF-9AD63DE90941}" destId="{E3116EF7-C390-44F3-9AFC-BFBF44DF27AA}" srcOrd="1" destOrd="0" presId="urn:microsoft.com/office/officeart/2005/8/layout/hierarchy4"/>
    <dgm:cxn modelId="{1502005A-11EA-438A-9016-26E3852820C0}" type="presParOf" srcId="{D8B159D6-75BF-4D23-81EF-9AD63DE90941}" destId="{AA24CAAC-A207-4FF0-AEF8-9AD2FF1446F6}" srcOrd="2" destOrd="0" presId="urn:microsoft.com/office/officeart/2005/8/layout/hierarchy4"/>
    <dgm:cxn modelId="{AC6B0873-19F0-4F3A-8707-BFAE62F9EBD4}" type="presParOf" srcId="{AA24CAAC-A207-4FF0-AEF8-9AD2FF1446F6}" destId="{9C578C74-3352-4E66-A83A-D554E0088B8E}" srcOrd="0" destOrd="0" presId="urn:microsoft.com/office/officeart/2005/8/layout/hierarchy4"/>
    <dgm:cxn modelId="{90D7DB06-5B3C-43B8-847E-A4908EFDDFC0}" type="presParOf" srcId="{9C578C74-3352-4E66-A83A-D554E0088B8E}" destId="{D7798359-30B7-47FE-9BB3-357F66F4C729}" srcOrd="0" destOrd="0" presId="urn:microsoft.com/office/officeart/2005/8/layout/hierarchy4"/>
    <dgm:cxn modelId="{A8A48D9D-425F-4C7D-8936-DB9C5A7BA7E2}" type="presParOf" srcId="{9C578C74-3352-4E66-A83A-D554E0088B8E}" destId="{C2D9EAB6-A2DB-48F5-8904-581A25628E78}" srcOrd="1" destOrd="0" presId="urn:microsoft.com/office/officeart/2005/8/layout/hierarchy4"/>
    <dgm:cxn modelId="{AEC08A07-1EBC-4AFD-9B1E-6DAE741023A6}" type="presParOf" srcId="{BE32FA8B-7078-4ADB-B5C0-7CD6AA1E3302}" destId="{2F7AFC3D-37A5-44D2-8EA0-09D7BD981C9A}" srcOrd="3" destOrd="0" presId="urn:microsoft.com/office/officeart/2005/8/layout/hierarchy4"/>
    <dgm:cxn modelId="{4A46D71A-5187-4E24-B14B-2C47BC607266}" type="presParOf" srcId="{BE32FA8B-7078-4ADB-B5C0-7CD6AA1E3302}" destId="{EB7B46BE-F43B-4A1E-A669-F6C825738262}" srcOrd="4" destOrd="0" presId="urn:microsoft.com/office/officeart/2005/8/layout/hierarchy4"/>
    <dgm:cxn modelId="{D8E61519-FA39-445F-8A4E-244781782D5B}" type="presParOf" srcId="{EB7B46BE-F43B-4A1E-A669-F6C825738262}" destId="{0DD1BF98-FBDB-45B5-B316-4FD42D21DF4F}" srcOrd="0" destOrd="0" presId="urn:microsoft.com/office/officeart/2005/8/layout/hierarchy4"/>
    <dgm:cxn modelId="{714085D6-C878-4458-B8FE-8BF590B7C7A8}" type="presParOf" srcId="{EB7B46BE-F43B-4A1E-A669-F6C825738262}" destId="{37DE613C-4717-4CFA-B98F-C28711672B0D}" srcOrd="1" destOrd="0" presId="urn:microsoft.com/office/officeart/2005/8/layout/hierarchy4"/>
    <dgm:cxn modelId="{9871975C-F5B3-4177-A04F-17F681EB0345}" type="presParOf" srcId="{EB7B46BE-F43B-4A1E-A669-F6C825738262}" destId="{9FC550D5-B102-4FE7-8DB4-D04CBBB0C7E4}" srcOrd="2" destOrd="0" presId="urn:microsoft.com/office/officeart/2005/8/layout/hierarchy4"/>
    <dgm:cxn modelId="{94D4B9EA-0B25-4D33-AE4F-F1C2FA03214B}" type="presParOf" srcId="{9FC550D5-B102-4FE7-8DB4-D04CBBB0C7E4}" destId="{A3A10215-C023-4B61-9DD1-CE3FDB812CEB}" srcOrd="0" destOrd="0" presId="urn:microsoft.com/office/officeart/2005/8/layout/hierarchy4"/>
    <dgm:cxn modelId="{7B398332-5170-446A-817D-C6323EAD1860}" type="presParOf" srcId="{A3A10215-C023-4B61-9DD1-CE3FDB812CEB}" destId="{0BFDD33F-6CF3-4CD5-8EE5-513EC1B17424}" srcOrd="0" destOrd="0" presId="urn:microsoft.com/office/officeart/2005/8/layout/hierarchy4"/>
    <dgm:cxn modelId="{A4952225-FFAA-4920-B8EC-86D7E8CEF426}" type="presParOf" srcId="{A3A10215-C023-4B61-9DD1-CE3FDB812CEB}" destId="{AE2BDA44-B1F5-4722-A82E-C0EADD553D57}" srcOrd="1" destOrd="0" presId="urn:microsoft.com/office/officeart/2005/8/layout/hierarchy4"/>
    <dgm:cxn modelId="{B64579A4-7C15-4824-B593-1D1DEA8C957E}" type="presParOf" srcId="{A3A10215-C023-4B61-9DD1-CE3FDB812CEB}" destId="{23786150-4A0F-4CAD-9BF8-2CF4EFC51B7B}" srcOrd="2" destOrd="0" presId="urn:microsoft.com/office/officeart/2005/8/layout/hierarchy4"/>
    <dgm:cxn modelId="{37902138-2AB2-416F-9F40-3C0840D4443C}" type="presParOf" srcId="{23786150-4A0F-4CAD-9BF8-2CF4EFC51B7B}" destId="{DADA4FF1-9FF7-464B-A160-85E2006D66AB}" srcOrd="0" destOrd="0" presId="urn:microsoft.com/office/officeart/2005/8/layout/hierarchy4"/>
    <dgm:cxn modelId="{5D59E6AB-95C5-42AC-B27A-8B8483C56B9D}" type="presParOf" srcId="{DADA4FF1-9FF7-464B-A160-85E2006D66AB}" destId="{16AF53AE-A193-46B7-A8C5-B79B87F51423}" srcOrd="0" destOrd="0" presId="urn:microsoft.com/office/officeart/2005/8/layout/hierarchy4"/>
    <dgm:cxn modelId="{0B655C4E-9D2F-4EBA-9BF1-CF6D1EC6123B}" type="presParOf" srcId="{DADA4FF1-9FF7-464B-A160-85E2006D66AB}" destId="{F0F81DCE-BBAF-4448-8C06-FE929F6EFD50}" srcOrd="1" destOrd="0" presId="urn:microsoft.com/office/officeart/2005/8/layout/hierarchy4"/>
    <dgm:cxn modelId="{74BB4275-D88C-4576-9A3E-B19BD7A949B9}" type="presParOf" srcId="{DADA4FF1-9FF7-464B-A160-85E2006D66AB}" destId="{C7882690-B9B4-4E7B-9A8D-7E4FA15239D1}" srcOrd="2" destOrd="0" presId="urn:microsoft.com/office/officeart/2005/8/layout/hierarchy4"/>
    <dgm:cxn modelId="{2EE793E3-30AE-4B03-B71E-22B9FBC0D51D}" type="presParOf" srcId="{C7882690-B9B4-4E7B-9A8D-7E4FA15239D1}" destId="{433655AD-A900-41AD-8F0F-3CD31838D7EE}" srcOrd="0" destOrd="0" presId="urn:microsoft.com/office/officeart/2005/8/layout/hierarchy4"/>
    <dgm:cxn modelId="{B426482F-00A7-4548-B186-84B50F640638}" type="presParOf" srcId="{433655AD-A900-41AD-8F0F-3CD31838D7EE}" destId="{E4327505-0C43-4871-8757-A50453A0C067}" srcOrd="0" destOrd="0" presId="urn:microsoft.com/office/officeart/2005/8/layout/hierarchy4"/>
    <dgm:cxn modelId="{1418D9BB-F473-4DB7-A4F4-6180E3A66DAE}" type="presParOf" srcId="{433655AD-A900-41AD-8F0F-3CD31838D7EE}" destId="{FA240637-8708-425C-AE8B-749787D27E7F}" srcOrd="1" destOrd="0" presId="urn:microsoft.com/office/officeart/2005/8/layout/hierarchy4"/>
    <dgm:cxn modelId="{82FF5413-C706-42E8-9593-091420F3DE55}" type="presParOf" srcId="{433655AD-A900-41AD-8F0F-3CD31838D7EE}" destId="{66E87F13-839F-4F13-92F9-25D1DE1DBE89}" srcOrd="2" destOrd="0" presId="urn:microsoft.com/office/officeart/2005/8/layout/hierarchy4"/>
    <dgm:cxn modelId="{212240E1-81FF-4387-9235-A65970D1113F}" type="presParOf" srcId="{66E87F13-839F-4F13-92F9-25D1DE1DBE89}" destId="{59E9A1C9-BF43-46B0-BA12-280660F3E0B5}" srcOrd="0" destOrd="0" presId="urn:microsoft.com/office/officeart/2005/8/layout/hierarchy4"/>
    <dgm:cxn modelId="{1B169A1C-F035-4E28-AFE4-49264A9B9AF7}" type="presParOf" srcId="{59E9A1C9-BF43-46B0-BA12-280660F3E0B5}" destId="{26A96B2E-8431-4887-87F9-A88D05F1F01E}" srcOrd="0" destOrd="0" presId="urn:microsoft.com/office/officeart/2005/8/layout/hierarchy4"/>
    <dgm:cxn modelId="{DC8FF41A-9FE9-47A7-89D5-14E46CFBB374}" type="presParOf" srcId="{59E9A1C9-BF43-46B0-BA12-280660F3E0B5}" destId="{44BE5888-BFB2-42F3-8CFB-F35EA527E485}" srcOrd="1" destOrd="0" presId="urn:microsoft.com/office/officeart/2005/8/layout/hierarchy4"/>
    <dgm:cxn modelId="{93E4E2A7-3A24-4D79-BC14-9DD58B443576}" type="presParOf" srcId="{59E9A1C9-BF43-46B0-BA12-280660F3E0B5}" destId="{8C91A089-9E02-46C5-B968-BACB80AECC4C}" srcOrd="2" destOrd="0" presId="urn:microsoft.com/office/officeart/2005/8/layout/hierarchy4"/>
    <dgm:cxn modelId="{BEBFBA27-5179-4AA2-88D7-D72B4F77EA1E}" type="presParOf" srcId="{8C91A089-9E02-46C5-B968-BACB80AECC4C}" destId="{66AE5943-CD57-4B0A-B8A1-D1F6E298E33B}" srcOrd="0" destOrd="0" presId="urn:microsoft.com/office/officeart/2005/8/layout/hierarchy4"/>
    <dgm:cxn modelId="{3EFE0EF3-CF67-4EF4-BA07-903DA2BD8AA8}" type="presParOf" srcId="{66AE5943-CD57-4B0A-B8A1-D1F6E298E33B}" destId="{E4A8A91F-C72F-42C4-9F11-3F9AA5B7D093}" srcOrd="0" destOrd="0" presId="urn:microsoft.com/office/officeart/2005/8/layout/hierarchy4"/>
    <dgm:cxn modelId="{FCC4AC5C-902A-49B8-9956-22443DF194D5}" type="presParOf" srcId="{66AE5943-CD57-4B0A-B8A1-D1F6E298E33B}" destId="{BDB035FB-6BDA-4635-83F3-59ED0841BC2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6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259,6</a:t>
          </a: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259,6 (оценка)</a:t>
          </a: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62,8</a:t>
          </a: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38,7</a:t>
          </a: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67,8</a:t>
          </a: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38,0</a:t>
          </a: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272,4</a:t>
          </a:r>
        </a:p>
      </dgm:t>
    </dgm:pt>
    <dgm:pt modelId="{14028F24-BEA5-47F9-87C0-7BDFCA43F3CF}" type="par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70,4</a:t>
          </a:r>
        </a:p>
      </dgm:t>
    </dgm:pt>
    <dgm:pt modelId="{609CD11E-CAF4-4D39-A7D8-415A69AFCAA7}" type="par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76,1</a:t>
          </a:r>
        </a:p>
      </dgm:t>
    </dgm:pt>
    <dgm:pt modelId="{A530724B-D4A2-46C1-8717-7F7FB05E23A3}" type="par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288,0</a:t>
          </a:r>
        </a:p>
      </dgm:t>
    </dgm:pt>
    <dgm:pt modelId="{8DBEE901-4D78-4181-A6DB-04DBE5AFC449}" type="par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81,6</a:t>
          </a:r>
        </a:p>
      </dgm:t>
    </dgm:pt>
    <dgm:pt modelId="{BED13ABC-6FE3-4A0F-B363-3797DF01D994}" type="par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89,0</a:t>
          </a:r>
        </a:p>
      </dgm:t>
    </dgm:pt>
    <dgm:pt modelId="{1DE6EB8F-E86E-468D-9E31-3BEF22539EFA}" type="par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305,8</a:t>
          </a:r>
        </a:p>
      </dgm:t>
    </dgm:pt>
    <dgm:pt modelId="{28799DE6-79A2-4C3E-B141-55C8FB729A4A}" type="par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90,1</a:t>
          </a:r>
        </a:p>
      </dgm:t>
    </dgm:pt>
    <dgm:pt modelId="{B756F4C0-E80B-4D51-98DD-9ED456BC9850}" type="par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98,4</a:t>
          </a:r>
        </a:p>
      </dgm:t>
    </dgm:pt>
    <dgm:pt modelId="{7E48482B-E88A-45F7-BC59-A70F71B3034D}" type="par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custScaleY="70989">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custLinFactNeighborX="-8171" custLinFactNeighborY="-33834">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10" custLinFactNeighborX="-8171" custLinFactNeighborY="2318">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10">
        <dgm:presLayoutVars>
          <dgm:chPref val="3"/>
        </dgm:presLayoutVars>
      </dgm:prSet>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custScaleY="70989">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2" presStyleCnt="1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3" presStyleCnt="10">
        <dgm:presLayoutVars>
          <dgm:chPref val="3"/>
        </dgm:presLayoutVars>
      </dgm:prSet>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custScaleY="70989">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4" presStyleCnt="1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5" presStyleCnt="10">
        <dgm:presLayoutVars>
          <dgm:chPref val="3"/>
        </dgm:presLayoutVars>
      </dgm:prSet>
      <dgm:spPr/>
      <dgm:t>
        <a:bodyPr/>
        <a:lstStyle/>
        <a:p>
          <a:endParaRPr lang="ru-RU"/>
        </a:p>
      </dgm:t>
    </dgm:pt>
    <dgm:pt modelId="{4E7A1119-403E-4C39-BB54-05ED8132FF0C}" type="pres">
      <dgm:prSet presAssocID="{D1936ACF-1E69-4953-BA37-9ADE2EF12E41}"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custScaleY="70989">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6" presStyleCnt="1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7" presStyleCnt="10">
        <dgm:presLayoutVars>
          <dgm:chPref val="3"/>
        </dgm:presLayoutVars>
      </dgm:prSet>
      <dgm:spPr/>
      <dgm:t>
        <a:bodyPr/>
        <a:lstStyle/>
        <a:p>
          <a:endParaRPr lang="ru-RU"/>
        </a:p>
      </dgm:t>
    </dgm:pt>
    <dgm:pt modelId="{F73E662C-F722-4B4F-9DF8-BE21B2C2C700}" type="pres">
      <dgm:prSet presAssocID="{187C542A-BCFC-4BBB-8DCA-67690BE3FD29}"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custScaleY="70989">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8" presStyleCnt="1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9" presStyleCnt="10">
        <dgm:presLayoutVars>
          <dgm:chPref val="3"/>
        </dgm:presLayoutVars>
      </dgm:prSet>
      <dgm:spPr/>
      <dgm:t>
        <a:bodyPr/>
        <a:lstStyle/>
        <a:p>
          <a:endParaRPr lang="ru-RU"/>
        </a:p>
      </dgm:t>
    </dgm:pt>
    <dgm:pt modelId="{19CEB4E4-DAEB-4DAC-B74F-6A90F95E40F6}" type="pres">
      <dgm:prSet presAssocID="{1B20A584-E8E7-451F-84AF-E95BD5B40EA1}" presName="horzFour" presStyleCnt="0"/>
      <dgm:spPr/>
    </dgm:pt>
  </dgm:ptLst>
  <dgm:cxnLst>
    <dgm:cxn modelId="{63612CDA-BBAA-48D8-BF07-558BDAD747A0}" srcId="{CD119780-6575-4106-AE5B-2CC6B48E5482}" destId="{93520637-36B3-4AB9-B949-92D55141E733}" srcOrd="0" destOrd="0" parTransId="{15E02305-DAD8-4809-8067-42DAD00486AD}" sibTransId="{59CBCFDE-87C7-4CA0-895C-10567390C816}"/>
    <dgm:cxn modelId="{9D786EF0-2F4F-40F5-8C60-398E9181FD35}" srcId="{66E38241-E965-439E-997F-74C14C213F23}" destId="{D1936ACF-1E69-4953-BA37-9ADE2EF12E41}" srcOrd="0" destOrd="0" parTransId="{A530724B-D4A2-46C1-8717-7F7FB05E23A3}" sibTransId="{7319F631-09B1-48CB-BAF7-8445C5AC1618}"/>
    <dgm:cxn modelId="{C28CBCF7-3139-40F7-B426-1830BB2434D9}" srcId="{5A6BA2F8-AB86-4FEA-9FCE-F9FA52A7F9A0}" destId="{F6F97186-B344-4193-9FE9-6DFB5403A289}" srcOrd="0" destOrd="0" parTransId="{F22CCE59-9B42-4DA2-949C-34E1E0586A20}" sibTransId="{01E5FF1C-8ED4-4ED1-A0DD-0AA37640AF28}"/>
    <dgm:cxn modelId="{D0FADE0F-F15B-45EB-BE1E-1190009A8ABD}" srcId="{89E09F27-5F73-400B-AE18-4421B9895F64}" destId="{C60BD95D-8BE5-42EC-AF9D-D22E07852892}" srcOrd="0" destOrd="0" parTransId="{8DBEE901-4D78-4181-A6DB-04DBE5AFC449}" sibTransId="{571AFEDE-AA12-4634-A6F3-33BC4E236E19}"/>
    <dgm:cxn modelId="{15E74905-BA35-414F-A8B4-EA68528DDF60}" type="presOf" srcId="{C60BD95D-8BE5-42EC-AF9D-D22E07852892}" destId="{2965B01E-C0DE-4302-ADA0-732BD580C7B1}" srcOrd="0" destOrd="0" presId="urn:microsoft.com/office/officeart/2005/8/layout/hierarchy4"/>
    <dgm:cxn modelId="{491B2CF2-AEA9-425A-938D-8FC8007DFD0D}" type="presOf" srcId="{93520637-36B3-4AB9-B949-92D55141E733}" destId="{8E7E2D4A-62E6-4A23-A5DD-552A63903B64}"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6F7F30FF-A3D5-497F-9E54-1FBDC822BCCD}" type="presOf" srcId="{7711325B-E859-44FE-8B41-57F9AFDCA54B}" destId="{576C6983-4618-426C-8177-DEA9FE3AC4EB}" srcOrd="0" destOrd="0" presId="urn:microsoft.com/office/officeart/2005/8/layout/hierarchy4"/>
    <dgm:cxn modelId="{AC9F6393-D4AA-4ADF-8C05-602B9963256A}" type="presOf" srcId="{C9C8B06B-C833-4D4A-8595-4BF5AEB204E9}" destId="{CB2AF246-A0C3-4F64-A578-D38165C39147}"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A87D5022-47CD-4FFB-9BAD-37B8F3D26BB3}" srcId="{946393D2-3BB5-4D19-BAF6-84B7339845C4}" destId="{89E09F27-5F73-400B-AE18-4421B9895F64}" srcOrd="3" destOrd="0" parTransId="{16B02458-69C3-4316-A805-FC6C92C26552}" sibTransId="{FA1CF671-CE5A-43BE-A489-E153F0F8811C}"/>
    <dgm:cxn modelId="{DBD8E1CC-C28E-42F1-A839-6BF19A8BF882}" type="presOf" srcId="{946393D2-3BB5-4D19-BAF6-84B7339845C4}" destId="{9DF12F5D-797B-4C71-93F7-7C835BFF7982}"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A8315205-8798-4502-9C55-AE84F5B5CA17}" type="presOf" srcId="{BDDF592B-1C58-40EE-9108-0DC798BB2F08}" destId="{4CD2A706-78CC-47E3-A8F8-D778F944372A}" srcOrd="0" destOrd="0" presId="urn:microsoft.com/office/officeart/2005/8/layout/hierarchy4"/>
    <dgm:cxn modelId="{18F4E712-FF88-40A7-BF13-7165FFC85A04}" type="presOf" srcId="{9A0A1B48-08CE-44F2-8C66-5814C06EE4CC}" destId="{41590EE3-70B4-4E0E-8D44-18EF1FD97F2E}" srcOrd="0" destOrd="0" presId="urn:microsoft.com/office/officeart/2005/8/layout/hierarchy4"/>
    <dgm:cxn modelId="{C9287F94-3D23-4CE2-92CD-5DA334155829}" type="presOf" srcId="{CD119780-6575-4106-AE5B-2CC6B48E5482}" destId="{14BABD28-5047-47A3-A701-B7AFBBE28819}" srcOrd="0" destOrd="0" presId="urn:microsoft.com/office/officeart/2005/8/layout/hierarchy4"/>
    <dgm:cxn modelId="{0D7F4FFC-AF75-4883-A037-80B30B7FC77E}" type="presOf" srcId="{D1936ACF-1E69-4953-BA37-9ADE2EF12E41}" destId="{59176932-D6D5-4C36-BF7A-69A1297C4BAD}" srcOrd="0" destOrd="0" presId="urn:microsoft.com/office/officeart/2005/8/layout/hierarchy4"/>
    <dgm:cxn modelId="{DAC914F7-0242-42D5-90E0-E51DF4655013}" type="presOf" srcId="{B34B6A16-5EF9-4B63-A5E4-12B190B34880}" destId="{C586111C-58B6-40AF-8D8A-60EE680572BA}" srcOrd="0" destOrd="0" presId="urn:microsoft.com/office/officeart/2005/8/layout/hierarchy4"/>
    <dgm:cxn modelId="{5A15009B-237F-470D-BF8B-6675F801A29E}" type="presOf" srcId="{62031802-0EE5-47DF-BB1F-2C84A19F6746}" destId="{A25BE625-018B-46BA-BE7F-ED875B975F26}" srcOrd="0" destOrd="0" presId="urn:microsoft.com/office/officeart/2005/8/layout/hierarchy4"/>
    <dgm:cxn modelId="{C75A6951-C864-4A9D-AD7D-A01529C38E9F}" type="presOf" srcId="{F6F97186-B344-4193-9FE9-6DFB5403A289}" destId="{B7B68934-E179-4D36-8AD9-7637EF3F0019}" srcOrd="0" destOrd="0" presId="urn:microsoft.com/office/officeart/2005/8/layout/hierarchy4"/>
    <dgm:cxn modelId="{123CCD15-3E4D-40D8-97B9-BEAC7006BC23}" type="presOf" srcId="{A1BB5A2E-A45D-4F6A-B329-CD4782193917}" destId="{672DFC88-43F4-433B-9B7F-D5CE282279E3}"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DF667443-0DAC-4B0C-935A-F0465B69CBFB}" srcId="{BDDF592B-1C58-40EE-9108-0DC798BB2F08}" destId="{1B20A584-E8E7-451F-84AF-E95BD5B40EA1}" srcOrd="0" destOrd="0" parTransId="{7E48482B-E88A-45F7-BC59-A70F71B3034D}" sibTransId="{1F3B44A3-41F0-4FE2-8FE9-2EEC4DC3DA9C}"/>
    <dgm:cxn modelId="{8F1F720A-D988-4739-9FFF-05E5C9E9A372}" srcId="{A1BB5A2E-A45D-4F6A-B329-CD4782193917}" destId="{B34B6A16-5EF9-4B63-A5E4-12B190B34880}" srcOrd="0" destOrd="0" parTransId="{3047CE4C-FF19-4B45-8312-79C9A6EA38F8}" sibTransId="{844E05AD-2AB6-4319-9130-67827496C360}"/>
    <dgm:cxn modelId="{4F7B3368-B6FC-4A4B-BA6F-E79E119DB70C}" type="presOf" srcId="{25C69CC8-098D-44A3-878A-5E3FEF1E9C10}" destId="{24CEF574-2765-4D7C-A195-C900E925FBE6}" srcOrd="0" destOrd="0" presId="urn:microsoft.com/office/officeart/2005/8/layout/hierarchy4"/>
    <dgm:cxn modelId="{AE3447F3-E0D7-4B0A-81A5-0F520F85B65E}" type="presOf" srcId="{5A6BA2F8-AB86-4FEA-9FCE-F9FA52A7F9A0}" destId="{EFD09625-1EEB-463A-9D51-52F09A5E039B}" srcOrd="0" destOrd="0" presId="urn:microsoft.com/office/officeart/2005/8/layout/hierarchy4"/>
    <dgm:cxn modelId="{1430AF4F-7BC2-43B8-AFB7-6BED2EAF18B3}" type="presOf" srcId="{CE075476-E9CA-4A59-A127-31223E8D37A1}" destId="{25DDEEC2-9BA5-4367-BB24-33CAA47BBC09}"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BED1357D-2A03-4DBB-AF19-4EA3D0997E32}" srcId="{C60BD95D-8BE5-42EC-AF9D-D22E07852892}" destId="{D5544F4D-4FD2-41EE-A356-ABCAA534BCB5}" srcOrd="0" destOrd="0" parTransId="{BED13ABC-6FE3-4A0F-B363-3797DF01D994}" sibTransId="{D6C0D10C-0A55-4B4C-95CA-342CC713B4EA}"/>
    <dgm:cxn modelId="{FD0334F8-76A1-4C8B-8F84-2FBE858C8A55}" type="presOf" srcId="{D5544F4D-4FD2-41EE-A356-ABCAA534BCB5}" destId="{A7AF9B85-BF68-40A8-954B-A40EDB5CAF9F}"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010A758C-DB0E-42A7-9AD6-6C31042CAE00}" type="presOf" srcId="{66E38241-E965-439E-997F-74C14C213F23}" destId="{02D78884-08A2-47FD-874A-FD0B1E1D6A24}" srcOrd="0" destOrd="0" presId="urn:microsoft.com/office/officeart/2005/8/layout/hierarchy4"/>
    <dgm:cxn modelId="{BAFAA9CA-670A-4211-8298-1B1D090C617D}" type="presOf" srcId="{9E496AFB-5861-4A0B-A059-7AF344913280}" destId="{F8905714-088D-483C-AC16-D43BF2F0BF16}"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7EAEC371-553E-4E9D-A4CC-83A632C1A866}" srcId="{9E496AFB-5861-4A0B-A059-7AF344913280}" destId="{25C69CC8-098D-44A3-878A-5E3FEF1E9C10}" srcOrd="0" destOrd="0" parTransId="{28799DE6-79A2-4C3E-B141-55C8FB729A4A}" sibTransId="{41B933A1-9AB0-4413-9012-F89B9C70741E}"/>
    <dgm:cxn modelId="{E6BE8F0A-A816-46B4-8F9B-73631C497DBD}" type="presOf" srcId="{1B20A584-E8E7-451F-84AF-E95BD5B40EA1}" destId="{374E99F0-AE84-4383-93E4-780F78CE6D13}"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7C2E5991-6D03-4679-BB46-318B01A66142}" srcId="{F6F97186-B344-4193-9FE9-6DFB5403A289}" destId="{CD119780-6575-4106-AE5B-2CC6B48E5482}" srcOrd="0" destOrd="0" parTransId="{A99EC59D-97F4-424A-A28E-01E77005439E}" sibTransId="{3BBBAA4F-305C-4E5F-BBCB-DE1B8ED5978A}"/>
    <dgm:cxn modelId="{C6FEAE20-8BA5-48CC-BD38-7150DFBE6AEC}" srcId="{946393D2-3BB5-4D19-BAF6-84B7339845C4}" destId="{62031802-0EE5-47DF-BB1F-2C84A19F6746}" srcOrd="2" destOrd="0" parTransId="{43DD85C8-BF2E-4808-BFA8-3211ED494E6D}" sibTransId="{35694793-DDF3-4ECC-9AA3-AC178B8D026F}"/>
    <dgm:cxn modelId="{177B1604-DECB-437F-BD0A-A555EEF6E09F}" srcId="{CE075476-E9CA-4A59-A127-31223E8D37A1}" destId="{946393D2-3BB5-4D19-BAF6-84B7339845C4}" srcOrd="0" destOrd="0" parTransId="{6D4C3ED2-39E1-4137-9A50-9D8AF25F37D5}" sibTransId="{E900975D-4121-430B-8FA3-BEFE3EC45817}"/>
    <dgm:cxn modelId="{94C9B689-EEC5-484F-8532-36F87A93DA57}" type="presOf" srcId="{89E09F27-5F73-400B-AE18-4421B9895F64}" destId="{9E5D5161-23D7-41B4-A187-BE6D7C6483D0}" srcOrd="0" destOrd="0" presId="urn:microsoft.com/office/officeart/2005/8/layout/hierarchy4"/>
    <dgm:cxn modelId="{7FAF7B4A-B059-4DA8-9613-31A1AD3FAC70}" type="presOf" srcId="{187C542A-BCFC-4BBB-8DCA-67690BE3FD29}" destId="{EFF40216-5B58-45C6-B485-1C9C4561DF2F}" srcOrd="0" destOrd="0" presId="urn:microsoft.com/office/officeart/2005/8/layout/hierarchy4"/>
    <dgm:cxn modelId="{BCC1FE31-0246-43DC-9367-3E68D1580877}" srcId="{25C69CC8-098D-44A3-878A-5E3FEF1E9C10}" destId="{BDDF592B-1C58-40EE-9108-0DC798BB2F08}" srcOrd="0" destOrd="0" parTransId="{B756F4C0-E80B-4D51-98DD-9ED456BC9850}" sibTransId="{A8539F8F-5449-4F69-9D5B-CD73E9384FB2}"/>
    <dgm:cxn modelId="{AE32DA23-911C-4D4A-B734-D4B9449650D4}" type="presParOf" srcId="{25DDEEC2-9BA5-4367-BB24-33CAA47BBC09}" destId="{87933F1B-038B-4A5D-83E8-61DBF60EC4B3}" srcOrd="0" destOrd="0" presId="urn:microsoft.com/office/officeart/2005/8/layout/hierarchy4"/>
    <dgm:cxn modelId="{EC26D13A-3E34-442C-9939-1397A077CA0E}" type="presParOf" srcId="{87933F1B-038B-4A5D-83E8-61DBF60EC4B3}" destId="{9DF12F5D-797B-4C71-93F7-7C835BFF7982}" srcOrd="0" destOrd="0" presId="urn:microsoft.com/office/officeart/2005/8/layout/hierarchy4"/>
    <dgm:cxn modelId="{548B7836-EC21-468A-AF45-8DCD63257104}" type="presParOf" srcId="{87933F1B-038B-4A5D-83E8-61DBF60EC4B3}" destId="{BB51C614-670C-40C7-BCBD-B3150FB090FB}" srcOrd="1" destOrd="0" presId="urn:microsoft.com/office/officeart/2005/8/layout/hierarchy4"/>
    <dgm:cxn modelId="{B9454F7B-EC27-4127-80CC-94116D7A6E74}" type="presParOf" srcId="{87933F1B-038B-4A5D-83E8-61DBF60EC4B3}" destId="{B74154C5-AFFE-498C-8E4C-911D7456AC97}" srcOrd="2" destOrd="0" presId="urn:microsoft.com/office/officeart/2005/8/layout/hierarchy4"/>
    <dgm:cxn modelId="{2C11B18D-2CB4-4A16-BCD8-349BDA7A274A}" type="presParOf" srcId="{B74154C5-AFFE-498C-8E4C-911D7456AC97}" destId="{AA6E5317-C9D5-49D6-9218-04A9A8CDF9E8}" srcOrd="0" destOrd="0" presId="urn:microsoft.com/office/officeart/2005/8/layout/hierarchy4"/>
    <dgm:cxn modelId="{CF9D5657-DCD5-41A1-A893-7E9EA2915E76}" type="presParOf" srcId="{AA6E5317-C9D5-49D6-9218-04A9A8CDF9E8}" destId="{EFD09625-1EEB-463A-9D51-52F09A5E039B}" srcOrd="0" destOrd="0" presId="urn:microsoft.com/office/officeart/2005/8/layout/hierarchy4"/>
    <dgm:cxn modelId="{28B877DF-444B-4CB2-A8BB-E48656100685}" type="presParOf" srcId="{AA6E5317-C9D5-49D6-9218-04A9A8CDF9E8}" destId="{D65A41FF-7035-4133-9240-517AEBC67369}" srcOrd="1" destOrd="0" presId="urn:microsoft.com/office/officeart/2005/8/layout/hierarchy4"/>
    <dgm:cxn modelId="{0115881B-E319-4774-A906-A4DE56FAD61E}" type="presParOf" srcId="{AA6E5317-C9D5-49D6-9218-04A9A8CDF9E8}" destId="{ED986375-36F5-4143-A5F0-85653599471E}" srcOrd="2" destOrd="0" presId="urn:microsoft.com/office/officeart/2005/8/layout/hierarchy4"/>
    <dgm:cxn modelId="{F52D7420-9397-415C-A9DE-F2613BF55FAF}" type="presParOf" srcId="{ED986375-36F5-4143-A5F0-85653599471E}" destId="{72DE6149-9A73-4029-9C01-1DA1EF77D264}" srcOrd="0" destOrd="0" presId="urn:microsoft.com/office/officeart/2005/8/layout/hierarchy4"/>
    <dgm:cxn modelId="{B02802D4-CBE0-47B8-9848-4D90708D88A0}" type="presParOf" srcId="{72DE6149-9A73-4029-9C01-1DA1EF77D264}" destId="{B7B68934-E179-4D36-8AD9-7637EF3F0019}" srcOrd="0" destOrd="0" presId="urn:microsoft.com/office/officeart/2005/8/layout/hierarchy4"/>
    <dgm:cxn modelId="{586630D6-3832-42D0-AD6E-79BE26EA5546}" type="presParOf" srcId="{72DE6149-9A73-4029-9C01-1DA1EF77D264}" destId="{7E986455-5145-43D1-AB19-A5C822796874}" srcOrd="1" destOrd="0" presId="urn:microsoft.com/office/officeart/2005/8/layout/hierarchy4"/>
    <dgm:cxn modelId="{AA7442FD-C23C-42B2-BE82-8A843229B19A}" type="presParOf" srcId="{72DE6149-9A73-4029-9C01-1DA1EF77D264}" destId="{E4CD0B37-6C75-4A8F-946C-21E075E1E2CF}" srcOrd="2" destOrd="0" presId="urn:microsoft.com/office/officeart/2005/8/layout/hierarchy4"/>
    <dgm:cxn modelId="{4D594086-DACD-4740-B5D2-2621F7086A71}" type="presParOf" srcId="{E4CD0B37-6C75-4A8F-946C-21E075E1E2CF}" destId="{0149EBE6-AA59-4F78-AF18-137F8047AB47}" srcOrd="0" destOrd="0" presId="urn:microsoft.com/office/officeart/2005/8/layout/hierarchy4"/>
    <dgm:cxn modelId="{15BF1C96-F12A-4299-9030-9CA374D348A8}" type="presParOf" srcId="{0149EBE6-AA59-4F78-AF18-137F8047AB47}" destId="{14BABD28-5047-47A3-A701-B7AFBBE28819}" srcOrd="0" destOrd="0" presId="urn:microsoft.com/office/officeart/2005/8/layout/hierarchy4"/>
    <dgm:cxn modelId="{FF1EBB7B-C08D-4A40-8A13-89FAB91A63D6}" type="presParOf" srcId="{0149EBE6-AA59-4F78-AF18-137F8047AB47}" destId="{3F489D25-51FA-4C91-9DDF-6BA1DB51256D}" srcOrd="1" destOrd="0" presId="urn:microsoft.com/office/officeart/2005/8/layout/hierarchy4"/>
    <dgm:cxn modelId="{253529B4-72BB-4671-A2A6-CBBC7150700F}" type="presParOf" srcId="{0149EBE6-AA59-4F78-AF18-137F8047AB47}" destId="{D0D594F6-8533-4A50-8AE7-20755C3BFFA9}" srcOrd="2" destOrd="0" presId="urn:microsoft.com/office/officeart/2005/8/layout/hierarchy4"/>
    <dgm:cxn modelId="{31DF289E-240C-43C2-B015-C9C44F8BC8D5}" type="presParOf" srcId="{D0D594F6-8533-4A50-8AE7-20755C3BFFA9}" destId="{25C7D557-F0AE-4C4E-8B80-BC2468777DC6}" srcOrd="0" destOrd="0" presId="urn:microsoft.com/office/officeart/2005/8/layout/hierarchy4"/>
    <dgm:cxn modelId="{938EE917-76FE-4544-9849-63C72DA20DAE}" type="presParOf" srcId="{25C7D557-F0AE-4C4E-8B80-BC2468777DC6}" destId="{8E7E2D4A-62E6-4A23-A5DD-552A63903B64}" srcOrd="0" destOrd="0" presId="urn:microsoft.com/office/officeart/2005/8/layout/hierarchy4"/>
    <dgm:cxn modelId="{ED9C545E-D5D4-4D98-A689-C026D341652B}" type="presParOf" srcId="{25C7D557-F0AE-4C4E-8B80-BC2468777DC6}" destId="{B338BAF6-59FE-4215-B697-18ED9B1E550D}" srcOrd="1" destOrd="0" presId="urn:microsoft.com/office/officeart/2005/8/layout/hierarchy4"/>
    <dgm:cxn modelId="{BC4FC043-E3B8-4661-B6FF-6D6F434D0283}" type="presParOf" srcId="{B74154C5-AFFE-498C-8E4C-911D7456AC97}" destId="{694C6A3E-E1B4-4940-ABED-A0BE47161CCE}" srcOrd="1" destOrd="0" presId="urn:microsoft.com/office/officeart/2005/8/layout/hierarchy4"/>
    <dgm:cxn modelId="{84E9FC8D-ADE9-4BE1-A788-534F671748AF}" type="presParOf" srcId="{B74154C5-AFFE-498C-8E4C-911D7456AC97}" destId="{22BDFE06-8D1B-4C76-8FF0-2DABD4B35522}" srcOrd="2" destOrd="0" presId="urn:microsoft.com/office/officeart/2005/8/layout/hierarchy4"/>
    <dgm:cxn modelId="{D54B4371-DA9F-48F6-A470-B8A6BB6E890B}" type="presParOf" srcId="{22BDFE06-8D1B-4C76-8FF0-2DABD4B35522}" destId="{576C6983-4618-426C-8177-DEA9FE3AC4EB}" srcOrd="0" destOrd="0" presId="urn:microsoft.com/office/officeart/2005/8/layout/hierarchy4"/>
    <dgm:cxn modelId="{02081743-79B3-4DF2-8CE5-D9B3F6A56A5A}" type="presParOf" srcId="{22BDFE06-8D1B-4C76-8FF0-2DABD4B35522}" destId="{498D5BED-6816-45E0-A418-8DCFF49902AF}" srcOrd="1" destOrd="0" presId="urn:microsoft.com/office/officeart/2005/8/layout/hierarchy4"/>
    <dgm:cxn modelId="{B4486D89-F33F-4F2A-9319-77FE27C93588}" type="presParOf" srcId="{22BDFE06-8D1B-4C76-8FF0-2DABD4B35522}" destId="{508A389B-C0F5-43D4-BD46-7C9F058EB2F7}" srcOrd="2" destOrd="0" presId="urn:microsoft.com/office/officeart/2005/8/layout/hierarchy4"/>
    <dgm:cxn modelId="{953D5B98-ABD5-43B9-8C71-E61D5A424630}" type="presParOf" srcId="{508A389B-C0F5-43D4-BD46-7C9F058EB2F7}" destId="{2E9427EC-521F-45BD-95BD-C2EA62236516}" srcOrd="0" destOrd="0" presId="urn:microsoft.com/office/officeart/2005/8/layout/hierarchy4"/>
    <dgm:cxn modelId="{FF98F7A3-5A2F-408C-8AD0-B9C6AA725605}" type="presParOf" srcId="{2E9427EC-521F-45BD-95BD-C2EA62236516}" destId="{672DFC88-43F4-433B-9B7F-D5CE282279E3}" srcOrd="0" destOrd="0" presId="urn:microsoft.com/office/officeart/2005/8/layout/hierarchy4"/>
    <dgm:cxn modelId="{05AC9BB8-34ED-469C-8F4B-442E4DAE763F}" type="presParOf" srcId="{2E9427EC-521F-45BD-95BD-C2EA62236516}" destId="{BCC873B0-A9FE-4F45-AD2E-ED28CA5DFD9A}" srcOrd="1" destOrd="0" presId="urn:microsoft.com/office/officeart/2005/8/layout/hierarchy4"/>
    <dgm:cxn modelId="{A175E2A6-31D7-4CB0-B0ED-04C5D58D8DFC}" type="presParOf" srcId="{2E9427EC-521F-45BD-95BD-C2EA62236516}" destId="{68FB6F70-C047-4E46-9E82-A09946504644}" srcOrd="2" destOrd="0" presId="urn:microsoft.com/office/officeart/2005/8/layout/hierarchy4"/>
    <dgm:cxn modelId="{1AA3581F-5995-4CC5-856D-2AF1FF904A6D}" type="presParOf" srcId="{68FB6F70-C047-4E46-9E82-A09946504644}" destId="{FF422C5A-2F9A-4C9D-854E-BFC785439DEC}" srcOrd="0" destOrd="0" presId="urn:microsoft.com/office/officeart/2005/8/layout/hierarchy4"/>
    <dgm:cxn modelId="{26976F4E-7515-4A45-96B7-857F10AD2D26}" type="presParOf" srcId="{FF422C5A-2F9A-4C9D-854E-BFC785439DEC}" destId="{C586111C-58B6-40AF-8D8A-60EE680572BA}" srcOrd="0" destOrd="0" presId="urn:microsoft.com/office/officeart/2005/8/layout/hierarchy4"/>
    <dgm:cxn modelId="{60AEADCB-5A1C-45DE-BC57-11DC0758F898}" type="presParOf" srcId="{FF422C5A-2F9A-4C9D-854E-BFC785439DEC}" destId="{A0E0AB26-1DEA-4D08-AD62-8A7E0816A59C}" srcOrd="1" destOrd="0" presId="urn:microsoft.com/office/officeart/2005/8/layout/hierarchy4"/>
    <dgm:cxn modelId="{9EC5D063-903A-4C9B-928B-003970C449F4}" type="presParOf" srcId="{FF422C5A-2F9A-4C9D-854E-BFC785439DEC}" destId="{FFF447F9-BACE-4B19-B5DF-5D71FE61C4DC}" srcOrd="2" destOrd="0" presId="urn:microsoft.com/office/officeart/2005/8/layout/hierarchy4"/>
    <dgm:cxn modelId="{190F4F2E-4127-4C9D-B994-77109A95F294}" type="presParOf" srcId="{FFF447F9-BACE-4B19-B5DF-5D71FE61C4DC}" destId="{5106FDE3-AC3E-4615-8C4F-829EABC2C26C}" srcOrd="0" destOrd="0" presId="urn:microsoft.com/office/officeart/2005/8/layout/hierarchy4"/>
    <dgm:cxn modelId="{777EAE00-DCAC-4AFA-B99A-C1C6B5A42835}" type="presParOf" srcId="{5106FDE3-AC3E-4615-8C4F-829EABC2C26C}" destId="{41590EE3-70B4-4E0E-8D44-18EF1FD97F2E}" srcOrd="0" destOrd="0" presId="urn:microsoft.com/office/officeart/2005/8/layout/hierarchy4"/>
    <dgm:cxn modelId="{239F55DF-3F3F-4031-8A7B-63EF19B9F501}" type="presParOf" srcId="{5106FDE3-AC3E-4615-8C4F-829EABC2C26C}" destId="{D1A4E4BA-FB74-44DD-88E4-672303AAC4FA}" srcOrd="1" destOrd="0" presId="urn:microsoft.com/office/officeart/2005/8/layout/hierarchy4"/>
    <dgm:cxn modelId="{BCB3E48E-D07D-4DC7-A841-5FA641B29B98}" type="presParOf" srcId="{B74154C5-AFFE-498C-8E4C-911D7456AC97}" destId="{8A94FD29-AE36-4272-B8B7-FF847200D7A2}" srcOrd="3" destOrd="0" presId="urn:microsoft.com/office/officeart/2005/8/layout/hierarchy4"/>
    <dgm:cxn modelId="{B166812A-6618-4533-B1E6-0A7B98C548EF}" type="presParOf" srcId="{B74154C5-AFFE-498C-8E4C-911D7456AC97}" destId="{AF93020A-9780-4776-85B8-7147747F36CC}" srcOrd="4" destOrd="0" presId="urn:microsoft.com/office/officeart/2005/8/layout/hierarchy4"/>
    <dgm:cxn modelId="{F39C39A0-41DF-41D5-B27E-3822C2B391E5}" type="presParOf" srcId="{AF93020A-9780-4776-85B8-7147747F36CC}" destId="{A25BE625-018B-46BA-BE7F-ED875B975F26}" srcOrd="0" destOrd="0" presId="urn:microsoft.com/office/officeart/2005/8/layout/hierarchy4"/>
    <dgm:cxn modelId="{F833A395-C9DC-4DA3-AD30-97705F0804C9}" type="presParOf" srcId="{AF93020A-9780-4776-85B8-7147747F36CC}" destId="{1A223B6C-87F7-4855-A691-FD4F8FB278AD}" srcOrd="1" destOrd="0" presId="urn:microsoft.com/office/officeart/2005/8/layout/hierarchy4"/>
    <dgm:cxn modelId="{2141EBDF-6A46-40A1-ABEB-4F8202EA3803}" type="presParOf" srcId="{AF93020A-9780-4776-85B8-7147747F36CC}" destId="{DACF82F6-95A6-4B59-9D37-F46699815612}" srcOrd="2" destOrd="0" presId="urn:microsoft.com/office/officeart/2005/8/layout/hierarchy4"/>
    <dgm:cxn modelId="{6656A082-0859-488A-BF19-647BAC79CAB5}" type="presParOf" srcId="{DACF82F6-95A6-4B59-9D37-F46699815612}" destId="{72E6673E-523D-4E62-80E5-5062FE589301}" srcOrd="0" destOrd="0" presId="urn:microsoft.com/office/officeart/2005/8/layout/hierarchy4"/>
    <dgm:cxn modelId="{EE8B5159-59A5-45D1-80F7-99F23E8FFDCB}" type="presParOf" srcId="{72E6673E-523D-4E62-80E5-5062FE589301}" destId="{CB2AF246-A0C3-4F64-A578-D38165C39147}" srcOrd="0" destOrd="0" presId="urn:microsoft.com/office/officeart/2005/8/layout/hierarchy4"/>
    <dgm:cxn modelId="{B048823D-981A-471E-BCB9-91281594257F}" type="presParOf" srcId="{72E6673E-523D-4E62-80E5-5062FE589301}" destId="{819FC9E5-E3D6-4C1A-9A2E-5E9E87CE7A56}" srcOrd="1" destOrd="0" presId="urn:microsoft.com/office/officeart/2005/8/layout/hierarchy4"/>
    <dgm:cxn modelId="{AEAF5756-D40F-4DBA-92B3-F1DEE73E3147}" type="presParOf" srcId="{72E6673E-523D-4E62-80E5-5062FE589301}" destId="{F0336813-9E34-44C5-93FA-F6459A965D24}" srcOrd="2" destOrd="0" presId="urn:microsoft.com/office/officeart/2005/8/layout/hierarchy4"/>
    <dgm:cxn modelId="{E32F756F-DC02-44C7-9B70-07223B484406}" type="presParOf" srcId="{F0336813-9E34-44C5-93FA-F6459A965D24}" destId="{BC3780EC-6A8B-44DF-B9EE-2DD1146E7F89}" srcOrd="0" destOrd="0" presId="urn:microsoft.com/office/officeart/2005/8/layout/hierarchy4"/>
    <dgm:cxn modelId="{155B6E3C-A700-4475-80E9-EA47BA18CCCF}" type="presParOf" srcId="{BC3780EC-6A8B-44DF-B9EE-2DD1146E7F89}" destId="{02D78884-08A2-47FD-874A-FD0B1E1D6A24}" srcOrd="0" destOrd="0" presId="urn:microsoft.com/office/officeart/2005/8/layout/hierarchy4"/>
    <dgm:cxn modelId="{7645ADBC-7D2A-4E1A-8F04-652947A822B0}" type="presParOf" srcId="{BC3780EC-6A8B-44DF-B9EE-2DD1146E7F89}" destId="{BEA800FD-3FF2-44D3-B095-1DA76A25312A}" srcOrd="1" destOrd="0" presId="urn:microsoft.com/office/officeart/2005/8/layout/hierarchy4"/>
    <dgm:cxn modelId="{02ACE5B6-0326-4FDC-9150-B0A4F214C164}" type="presParOf" srcId="{BC3780EC-6A8B-44DF-B9EE-2DD1146E7F89}" destId="{EE518E9E-1373-401A-B06B-B7F8F1BE37AF}" srcOrd="2" destOrd="0" presId="urn:microsoft.com/office/officeart/2005/8/layout/hierarchy4"/>
    <dgm:cxn modelId="{E76C08EA-A488-4197-9D5F-77B5CE3B29CB}" type="presParOf" srcId="{EE518E9E-1373-401A-B06B-B7F8F1BE37AF}" destId="{4A08C748-3ACE-47B8-ABA4-F56495914AD8}" srcOrd="0" destOrd="0" presId="urn:microsoft.com/office/officeart/2005/8/layout/hierarchy4"/>
    <dgm:cxn modelId="{1E0F1D9A-8D5D-40A7-A507-AA04F7D26871}" type="presParOf" srcId="{4A08C748-3ACE-47B8-ABA4-F56495914AD8}" destId="{59176932-D6D5-4C36-BF7A-69A1297C4BAD}" srcOrd="0" destOrd="0" presId="urn:microsoft.com/office/officeart/2005/8/layout/hierarchy4"/>
    <dgm:cxn modelId="{8CE3C332-9A7A-41A1-913A-E309CB49EBE2}" type="presParOf" srcId="{4A08C748-3ACE-47B8-ABA4-F56495914AD8}" destId="{4E7A1119-403E-4C39-BB54-05ED8132FF0C}" srcOrd="1" destOrd="0" presId="urn:microsoft.com/office/officeart/2005/8/layout/hierarchy4"/>
    <dgm:cxn modelId="{6F5296D7-6427-4637-B7FD-5CA1D3577E79}" type="presParOf" srcId="{B74154C5-AFFE-498C-8E4C-911D7456AC97}" destId="{DF99D3E9-B7CE-4F56-A161-7C0465341531}" srcOrd="5" destOrd="0" presId="urn:microsoft.com/office/officeart/2005/8/layout/hierarchy4"/>
    <dgm:cxn modelId="{F4ACCEB3-DAE4-4197-9A5E-1F9843784D9F}" type="presParOf" srcId="{B74154C5-AFFE-498C-8E4C-911D7456AC97}" destId="{CFBC63A5-42B0-460D-9C89-B64E9E9E2922}" srcOrd="6" destOrd="0" presId="urn:microsoft.com/office/officeart/2005/8/layout/hierarchy4"/>
    <dgm:cxn modelId="{702A6447-4E35-4DCE-97BA-A1851EFCAF5E}" type="presParOf" srcId="{CFBC63A5-42B0-460D-9C89-B64E9E9E2922}" destId="{9E5D5161-23D7-41B4-A187-BE6D7C6483D0}" srcOrd="0" destOrd="0" presId="urn:microsoft.com/office/officeart/2005/8/layout/hierarchy4"/>
    <dgm:cxn modelId="{C671A5A3-E276-4854-8A3D-40EC1ECD286F}" type="presParOf" srcId="{CFBC63A5-42B0-460D-9C89-B64E9E9E2922}" destId="{8BC6FDF3-3E6D-414C-B5BC-6C5B61465391}" srcOrd="1" destOrd="0" presId="urn:microsoft.com/office/officeart/2005/8/layout/hierarchy4"/>
    <dgm:cxn modelId="{312F3F7B-53E7-4B95-85FE-7E18575AEB89}" type="presParOf" srcId="{CFBC63A5-42B0-460D-9C89-B64E9E9E2922}" destId="{CEF18E39-1C73-42B9-BDF1-5DD3EC85EA0D}" srcOrd="2" destOrd="0" presId="urn:microsoft.com/office/officeart/2005/8/layout/hierarchy4"/>
    <dgm:cxn modelId="{CC291738-0CA9-4517-BDC1-1B9193C89303}" type="presParOf" srcId="{CEF18E39-1C73-42B9-BDF1-5DD3EC85EA0D}" destId="{D6936C6D-17F5-4369-B1C3-901E9E722DCF}" srcOrd="0" destOrd="0" presId="urn:microsoft.com/office/officeart/2005/8/layout/hierarchy4"/>
    <dgm:cxn modelId="{A6FB43A8-8BD5-4FC8-B121-F80210A1C9BA}" type="presParOf" srcId="{D6936C6D-17F5-4369-B1C3-901E9E722DCF}" destId="{2965B01E-C0DE-4302-ADA0-732BD580C7B1}" srcOrd="0" destOrd="0" presId="urn:microsoft.com/office/officeart/2005/8/layout/hierarchy4"/>
    <dgm:cxn modelId="{E5CA7324-72CB-4306-A0F7-E15A98EA3239}" type="presParOf" srcId="{D6936C6D-17F5-4369-B1C3-901E9E722DCF}" destId="{DC8AC8CB-3F6F-4460-AB01-5CBE0F14A486}" srcOrd="1" destOrd="0" presId="urn:microsoft.com/office/officeart/2005/8/layout/hierarchy4"/>
    <dgm:cxn modelId="{2B556C98-607C-4DFF-A75F-A1A606158480}" type="presParOf" srcId="{D6936C6D-17F5-4369-B1C3-901E9E722DCF}" destId="{73994466-6310-40D7-8792-BD7FD56E6AF4}" srcOrd="2" destOrd="0" presId="urn:microsoft.com/office/officeart/2005/8/layout/hierarchy4"/>
    <dgm:cxn modelId="{246AC35F-9AE3-4021-A78A-02AC29B34F45}" type="presParOf" srcId="{73994466-6310-40D7-8792-BD7FD56E6AF4}" destId="{3EAD5394-E4AB-45B2-BE09-F998533ECF40}" srcOrd="0" destOrd="0" presId="urn:microsoft.com/office/officeart/2005/8/layout/hierarchy4"/>
    <dgm:cxn modelId="{79AB2020-AD60-4355-B496-8F3CA9F1C828}" type="presParOf" srcId="{3EAD5394-E4AB-45B2-BE09-F998533ECF40}" destId="{A7AF9B85-BF68-40A8-954B-A40EDB5CAF9F}" srcOrd="0" destOrd="0" presId="urn:microsoft.com/office/officeart/2005/8/layout/hierarchy4"/>
    <dgm:cxn modelId="{786613CC-61B9-4EA8-8ABD-81A69C8652E0}" type="presParOf" srcId="{3EAD5394-E4AB-45B2-BE09-F998533ECF40}" destId="{C764A47D-7314-411D-8EF1-5B8F29829B1A}" srcOrd="1" destOrd="0" presId="urn:microsoft.com/office/officeart/2005/8/layout/hierarchy4"/>
    <dgm:cxn modelId="{925C1C04-870C-4E87-99B1-3BF836811963}" type="presParOf" srcId="{3EAD5394-E4AB-45B2-BE09-F998533ECF40}" destId="{D5C7FEFF-BE20-4D98-A72C-52B1B8B3F4F7}" srcOrd="2" destOrd="0" presId="urn:microsoft.com/office/officeart/2005/8/layout/hierarchy4"/>
    <dgm:cxn modelId="{21C1180A-859E-451D-AE83-8E5991C2669D}" type="presParOf" srcId="{D5C7FEFF-BE20-4D98-A72C-52B1B8B3F4F7}" destId="{CA81CD2D-7A1B-4CCA-952B-6AE89CE8AAB7}" srcOrd="0" destOrd="0" presId="urn:microsoft.com/office/officeart/2005/8/layout/hierarchy4"/>
    <dgm:cxn modelId="{928A8EB1-ADE1-431F-A7DF-12A06F7AA064}" type="presParOf" srcId="{CA81CD2D-7A1B-4CCA-952B-6AE89CE8AAB7}" destId="{EFF40216-5B58-45C6-B485-1C9C4561DF2F}" srcOrd="0" destOrd="0" presId="urn:microsoft.com/office/officeart/2005/8/layout/hierarchy4"/>
    <dgm:cxn modelId="{871E27D9-C09F-4749-8901-D2C15B1FFEA8}" type="presParOf" srcId="{CA81CD2D-7A1B-4CCA-952B-6AE89CE8AAB7}" destId="{F73E662C-F722-4B4F-9DF8-BE21B2C2C700}" srcOrd="1" destOrd="0" presId="urn:microsoft.com/office/officeart/2005/8/layout/hierarchy4"/>
    <dgm:cxn modelId="{45AE2B21-D748-451D-80CD-44138B3824BB}" type="presParOf" srcId="{B74154C5-AFFE-498C-8E4C-911D7456AC97}" destId="{62C0B193-30A4-4691-AF46-D5B94E7FC561}" srcOrd="7" destOrd="0" presId="urn:microsoft.com/office/officeart/2005/8/layout/hierarchy4"/>
    <dgm:cxn modelId="{4C14CBB6-B6B0-4F15-9E87-67E40D3660E0}" type="presParOf" srcId="{B74154C5-AFFE-498C-8E4C-911D7456AC97}" destId="{E8090E1D-4DD8-46E0-BA1E-C3890CF14D47}" srcOrd="8" destOrd="0" presId="urn:microsoft.com/office/officeart/2005/8/layout/hierarchy4"/>
    <dgm:cxn modelId="{133C33F7-486A-4B36-9292-0FECF051DEF2}" type="presParOf" srcId="{E8090E1D-4DD8-46E0-BA1E-C3890CF14D47}" destId="{F8905714-088D-483C-AC16-D43BF2F0BF16}" srcOrd="0" destOrd="0" presId="urn:microsoft.com/office/officeart/2005/8/layout/hierarchy4"/>
    <dgm:cxn modelId="{262A1EFD-67E0-46D5-9BF5-1DA4DAA5EC09}" type="presParOf" srcId="{E8090E1D-4DD8-46E0-BA1E-C3890CF14D47}" destId="{8825E9BC-9772-4579-B80A-08C02E6F5841}" srcOrd="1" destOrd="0" presId="urn:microsoft.com/office/officeart/2005/8/layout/hierarchy4"/>
    <dgm:cxn modelId="{5178616F-2073-408A-8399-EC891A4C654A}" type="presParOf" srcId="{E8090E1D-4DD8-46E0-BA1E-C3890CF14D47}" destId="{4101F8DA-93D9-46DF-B37A-B90529D7C907}" srcOrd="2" destOrd="0" presId="urn:microsoft.com/office/officeart/2005/8/layout/hierarchy4"/>
    <dgm:cxn modelId="{C2A2BABD-6E30-4240-B1F7-9C233DE8961A}" type="presParOf" srcId="{4101F8DA-93D9-46DF-B37A-B90529D7C907}" destId="{95872D8F-BB28-4072-9DAD-3FCDEEA4A51B}" srcOrd="0" destOrd="0" presId="urn:microsoft.com/office/officeart/2005/8/layout/hierarchy4"/>
    <dgm:cxn modelId="{2BDD14DB-AA73-4C5A-AD7E-6EC62C07E6FA}" type="presParOf" srcId="{95872D8F-BB28-4072-9DAD-3FCDEEA4A51B}" destId="{24CEF574-2765-4D7C-A195-C900E925FBE6}" srcOrd="0" destOrd="0" presId="urn:microsoft.com/office/officeart/2005/8/layout/hierarchy4"/>
    <dgm:cxn modelId="{39D3D2B7-FFF1-436B-BF46-B197E55D9DA5}" type="presParOf" srcId="{95872D8F-BB28-4072-9DAD-3FCDEEA4A51B}" destId="{9ED7436C-1536-41D8-A0EE-0E39E8864FDD}" srcOrd="1" destOrd="0" presId="urn:microsoft.com/office/officeart/2005/8/layout/hierarchy4"/>
    <dgm:cxn modelId="{B259E532-5072-400D-BA61-EF1E6D893293}" type="presParOf" srcId="{95872D8F-BB28-4072-9DAD-3FCDEEA4A51B}" destId="{4139EE0B-9D40-4076-B516-60260BCFF8F9}" srcOrd="2" destOrd="0" presId="urn:microsoft.com/office/officeart/2005/8/layout/hierarchy4"/>
    <dgm:cxn modelId="{85C9F53E-4750-4145-888D-2EE4143F2F34}" type="presParOf" srcId="{4139EE0B-9D40-4076-B516-60260BCFF8F9}" destId="{22447473-48A4-4C0C-8BEC-2558DB533AA4}" srcOrd="0" destOrd="0" presId="urn:microsoft.com/office/officeart/2005/8/layout/hierarchy4"/>
    <dgm:cxn modelId="{A280688F-AE83-4DFC-9660-D526ED688E29}" type="presParOf" srcId="{22447473-48A4-4C0C-8BEC-2558DB533AA4}" destId="{4CD2A706-78CC-47E3-A8F8-D778F944372A}" srcOrd="0" destOrd="0" presId="urn:microsoft.com/office/officeart/2005/8/layout/hierarchy4"/>
    <dgm:cxn modelId="{01677674-72CB-41F8-9716-E3A8C17C65D1}" type="presParOf" srcId="{22447473-48A4-4C0C-8BEC-2558DB533AA4}" destId="{4C177EB7-865B-4153-871C-6C5CF7DBC8C3}" srcOrd="1" destOrd="0" presId="urn:microsoft.com/office/officeart/2005/8/layout/hierarchy4"/>
    <dgm:cxn modelId="{F6B98CDE-6B48-4471-A5AB-226E54B20673}" type="presParOf" srcId="{22447473-48A4-4C0C-8BEC-2558DB533AA4}" destId="{20DB843D-8E62-4574-AB26-BE48E34E41C8}" srcOrd="2" destOrd="0" presId="urn:microsoft.com/office/officeart/2005/8/layout/hierarchy4"/>
    <dgm:cxn modelId="{B53B8CEA-E503-44C9-B12F-27E08666021E}" type="presParOf" srcId="{20DB843D-8E62-4574-AB26-BE48E34E41C8}" destId="{F36349D9-AAD1-4D05-8BCB-F865ABA18533}" srcOrd="0" destOrd="0" presId="urn:microsoft.com/office/officeart/2005/8/layout/hierarchy4"/>
    <dgm:cxn modelId="{22B084D9-B37F-451D-8F01-0321C9BBABD2}" type="presParOf" srcId="{F36349D9-AAD1-4D05-8BCB-F865ABA18533}" destId="{374E99F0-AE84-4383-93E4-780F78CE6D13}" srcOrd="0" destOrd="0" presId="urn:microsoft.com/office/officeart/2005/8/layout/hierarchy4"/>
    <dgm:cxn modelId="{A3EF73DE-9007-46BA-93AF-B602871B04F8}" type="presParOf" srcId="{F36349D9-AAD1-4D05-8BCB-F865ABA18533}" destId="{19CEB4E4-DAEB-4DAC-B74F-6A90F95E40F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AAB7ED8-92BF-472C-87B1-C6386D66FBEB}" type="doc">
      <dgm:prSet loTypeId="urn:microsoft.com/office/officeart/2005/8/layout/cycle6" loCatId="cycle" qsTypeId="urn:microsoft.com/office/officeart/2005/8/quickstyle/3d1" qsCatId="3D" csTypeId="urn:microsoft.com/office/officeart/2005/8/colors/accent5_3" csCatId="accent5" phldr="1"/>
      <dgm:spPr/>
      <dgm:t>
        <a:bodyPr/>
        <a:lstStyle/>
        <a:p>
          <a:endParaRPr lang="ru-RU"/>
        </a:p>
      </dgm:t>
    </dgm:pt>
    <dgm:pt modelId="{A51210AF-817E-4E3E-B0D1-38C0AF0BD115}">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700" b="1" dirty="0" smtClean="0">
              <a:latin typeface="Times New Roman" panose="02020603050405020304" pitchFamily="18" charset="0"/>
              <a:cs typeface="Times New Roman" panose="02020603050405020304" pitchFamily="18" charset="0"/>
            </a:rPr>
            <a:t>Основных направлениях налоговой политики Чувашской Республики</a:t>
          </a:r>
          <a:endParaRPr lang="ru-RU" sz="1700" b="1" dirty="0">
            <a:latin typeface="Times New Roman" panose="02020603050405020304" pitchFamily="18" charset="0"/>
            <a:cs typeface="Times New Roman" panose="02020603050405020304" pitchFamily="18" charset="0"/>
          </a:endParaRPr>
        </a:p>
      </dgm:t>
    </dgm:pt>
    <dgm:pt modelId="{BF6075DF-E010-40EC-B4DC-946E87931D70}" type="parTrans" cxnId="{2A9D9DEE-F90B-47B2-B734-FC5044C56616}">
      <dgm:prSet/>
      <dgm:spPr/>
      <dgm:t>
        <a:bodyPr/>
        <a:lstStyle/>
        <a:p>
          <a:endParaRPr lang="ru-RU"/>
        </a:p>
      </dgm:t>
    </dgm:pt>
    <dgm:pt modelId="{C8234B4D-104B-4FD1-9C1F-A414143258AA}" type="sibTrans" cxnId="{2A9D9DEE-F90B-47B2-B734-FC5044C56616}">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A5495B50-43AD-4A49-9076-987885A89997}">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700" b="1" dirty="0" smtClean="0">
              <a:latin typeface="Times New Roman" panose="02020603050405020304" pitchFamily="18" charset="0"/>
              <a:cs typeface="Times New Roman" panose="02020603050405020304" pitchFamily="18" charset="0"/>
            </a:rPr>
            <a:t>Основных направлениях бюджетной политики Чувашской Республики</a:t>
          </a:r>
          <a:endParaRPr lang="ru-RU" sz="1700" b="1" dirty="0">
            <a:latin typeface="Times New Roman" panose="02020603050405020304" pitchFamily="18" charset="0"/>
            <a:cs typeface="Times New Roman" panose="02020603050405020304" pitchFamily="18" charset="0"/>
          </a:endParaRPr>
        </a:p>
      </dgm:t>
    </dgm:pt>
    <dgm:pt modelId="{266B1D32-B0BB-46B8-9166-582BE3B8B6C5}" type="parTrans" cxnId="{393E5E0C-FDAF-45D4-98EB-484C1151E6FB}">
      <dgm:prSet/>
      <dgm:spPr/>
      <dgm:t>
        <a:bodyPr/>
        <a:lstStyle/>
        <a:p>
          <a:endParaRPr lang="ru-RU"/>
        </a:p>
      </dgm:t>
    </dgm:pt>
    <dgm:pt modelId="{04BE0404-A1B3-4DF6-8F9E-5898A0BB0D34}" type="sibTrans" cxnId="{393E5E0C-FDAF-45D4-98EB-484C1151E6FB}">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4D5D21B2-DAFF-4489-83F7-D7EBC1E1D448}">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700" b="1" dirty="0" smtClean="0">
              <a:latin typeface="Times New Roman" panose="02020603050405020304" pitchFamily="18" charset="0"/>
              <a:cs typeface="Times New Roman" panose="02020603050405020304" pitchFamily="18" charset="0"/>
            </a:rPr>
            <a:t>Государственных программах Чувашской Республики</a:t>
          </a:r>
          <a:endParaRPr lang="ru-RU" sz="1700" b="1" dirty="0">
            <a:latin typeface="Times New Roman" panose="02020603050405020304" pitchFamily="18" charset="0"/>
            <a:cs typeface="Times New Roman" panose="02020603050405020304" pitchFamily="18" charset="0"/>
          </a:endParaRPr>
        </a:p>
      </dgm:t>
    </dgm:pt>
    <dgm:pt modelId="{52A72DC8-DC49-4CF4-BFCF-A66AA88A9C97}" type="parTrans" cxnId="{70F493C5-3EBF-4F49-8BEE-240781A115EE}">
      <dgm:prSet/>
      <dgm:spPr/>
      <dgm:t>
        <a:bodyPr/>
        <a:lstStyle/>
        <a:p>
          <a:endParaRPr lang="ru-RU"/>
        </a:p>
      </dgm:t>
    </dgm:pt>
    <dgm:pt modelId="{A31C26CC-7098-4C2A-9AC2-1040AD3A8036}" type="sibTrans" cxnId="{70F493C5-3EBF-4F49-8BEE-240781A115EE}">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ACECFA3F-271D-4071-ACC5-D5EA66374059}">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ru-RU" b="1" dirty="0" smtClean="0">
              <a:latin typeface="Times New Roman" panose="02020603050405020304" pitchFamily="18" charset="0"/>
              <a:cs typeface="Times New Roman" panose="02020603050405020304" pitchFamily="18" charset="0"/>
            </a:rPr>
            <a:t>Прогнозе социально-экономического развития Чувашской Республики</a:t>
          </a:r>
          <a:endParaRPr lang="ru-RU" b="1" dirty="0">
            <a:latin typeface="Times New Roman" panose="02020603050405020304" pitchFamily="18" charset="0"/>
            <a:cs typeface="Times New Roman" panose="02020603050405020304" pitchFamily="18" charset="0"/>
          </a:endParaRPr>
        </a:p>
      </dgm:t>
    </dgm:pt>
    <dgm:pt modelId="{492DC491-C08E-4A09-BCB7-E9F316D39C79}" type="parTrans" cxnId="{573B9DE4-DB43-4A5C-A3C5-7C42F15550F1}">
      <dgm:prSet/>
      <dgm:spPr/>
      <dgm:t>
        <a:bodyPr/>
        <a:lstStyle/>
        <a:p>
          <a:endParaRPr lang="ru-RU"/>
        </a:p>
      </dgm:t>
    </dgm:pt>
    <dgm:pt modelId="{306D97E9-8708-417E-90DB-E143EE19C8F5}" type="sibTrans" cxnId="{573B9DE4-DB43-4A5C-A3C5-7C42F15550F1}">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50F8A006-03B7-453E-8B11-52199EE89448}" type="pres">
      <dgm:prSet presAssocID="{1AAB7ED8-92BF-472C-87B1-C6386D66FBEB}" presName="cycle" presStyleCnt="0">
        <dgm:presLayoutVars>
          <dgm:dir/>
          <dgm:resizeHandles val="exact"/>
        </dgm:presLayoutVars>
      </dgm:prSet>
      <dgm:spPr/>
      <dgm:t>
        <a:bodyPr/>
        <a:lstStyle/>
        <a:p>
          <a:endParaRPr lang="ru-RU"/>
        </a:p>
      </dgm:t>
    </dgm:pt>
    <dgm:pt modelId="{28C25282-24D3-4CFD-AC59-CD63786195EA}" type="pres">
      <dgm:prSet presAssocID="{A51210AF-817E-4E3E-B0D1-38C0AF0BD115}" presName="node" presStyleLbl="node1" presStyleIdx="0" presStyleCnt="4" custScaleX="138989" custScaleY="147971">
        <dgm:presLayoutVars>
          <dgm:bulletEnabled val="1"/>
        </dgm:presLayoutVars>
      </dgm:prSet>
      <dgm:spPr/>
      <dgm:t>
        <a:bodyPr/>
        <a:lstStyle/>
        <a:p>
          <a:endParaRPr lang="ru-RU"/>
        </a:p>
      </dgm:t>
    </dgm:pt>
    <dgm:pt modelId="{A647B94C-0F5B-451D-9428-43279F7D65DD}" type="pres">
      <dgm:prSet presAssocID="{A51210AF-817E-4E3E-B0D1-38C0AF0BD115}" presName="spNode" presStyleCnt="0"/>
      <dgm:spPr/>
    </dgm:pt>
    <dgm:pt modelId="{B1BA7DD6-4629-4464-AA76-4AC12B29F7ED}" type="pres">
      <dgm:prSet presAssocID="{C8234B4D-104B-4FD1-9C1F-A414143258AA}" presName="sibTrans" presStyleLbl="sibTrans1D1" presStyleIdx="0" presStyleCnt="4"/>
      <dgm:spPr/>
      <dgm:t>
        <a:bodyPr/>
        <a:lstStyle/>
        <a:p>
          <a:endParaRPr lang="ru-RU"/>
        </a:p>
      </dgm:t>
    </dgm:pt>
    <dgm:pt modelId="{09EE511D-0EF6-43EC-B406-0F1618FAB471}" type="pres">
      <dgm:prSet presAssocID="{A5495B50-43AD-4A49-9076-987885A89997}" presName="node" presStyleLbl="node1" presStyleIdx="1" presStyleCnt="4" custScaleX="142593" custScaleY="162611" custRadScaleRad="115663" custRadScaleInc="-2194">
        <dgm:presLayoutVars>
          <dgm:bulletEnabled val="1"/>
        </dgm:presLayoutVars>
      </dgm:prSet>
      <dgm:spPr/>
      <dgm:t>
        <a:bodyPr/>
        <a:lstStyle/>
        <a:p>
          <a:endParaRPr lang="ru-RU"/>
        </a:p>
      </dgm:t>
    </dgm:pt>
    <dgm:pt modelId="{D6C46AB8-91FF-4DB2-AA00-CB287071D8BD}" type="pres">
      <dgm:prSet presAssocID="{A5495B50-43AD-4A49-9076-987885A89997}" presName="spNode" presStyleCnt="0"/>
      <dgm:spPr/>
    </dgm:pt>
    <dgm:pt modelId="{CEBC4C3C-A437-4420-A2E2-C12E33E8450C}" type="pres">
      <dgm:prSet presAssocID="{04BE0404-A1B3-4DF6-8F9E-5898A0BB0D34}" presName="sibTrans" presStyleLbl="sibTrans1D1" presStyleIdx="1" presStyleCnt="4"/>
      <dgm:spPr/>
      <dgm:t>
        <a:bodyPr/>
        <a:lstStyle/>
        <a:p>
          <a:endParaRPr lang="ru-RU"/>
        </a:p>
      </dgm:t>
    </dgm:pt>
    <dgm:pt modelId="{B5C2805B-3ECC-4AA3-B306-E04B8D93175A}" type="pres">
      <dgm:prSet presAssocID="{4D5D21B2-DAFF-4489-83F7-D7EBC1E1D448}" presName="node" presStyleLbl="node1" presStyleIdx="2" presStyleCnt="4" custScaleX="142593" custScaleY="123822">
        <dgm:presLayoutVars>
          <dgm:bulletEnabled val="1"/>
        </dgm:presLayoutVars>
      </dgm:prSet>
      <dgm:spPr/>
      <dgm:t>
        <a:bodyPr/>
        <a:lstStyle/>
        <a:p>
          <a:endParaRPr lang="ru-RU"/>
        </a:p>
      </dgm:t>
    </dgm:pt>
    <dgm:pt modelId="{3743ACCF-7837-4FB8-8080-B65670FB2E40}" type="pres">
      <dgm:prSet presAssocID="{4D5D21B2-DAFF-4489-83F7-D7EBC1E1D448}" presName="spNode" presStyleCnt="0"/>
      <dgm:spPr/>
    </dgm:pt>
    <dgm:pt modelId="{609DDD8F-8077-4ED9-B479-F4058D5BF79E}" type="pres">
      <dgm:prSet presAssocID="{A31C26CC-7098-4C2A-9AC2-1040AD3A8036}" presName="sibTrans" presStyleLbl="sibTrans1D1" presStyleIdx="2" presStyleCnt="4"/>
      <dgm:spPr/>
      <dgm:t>
        <a:bodyPr/>
        <a:lstStyle/>
        <a:p>
          <a:endParaRPr lang="ru-RU"/>
        </a:p>
      </dgm:t>
    </dgm:pt>
    <dgm:pt modelId="{FDB32F28-2B23-4FC5-B84F-1478F183AB08}" type="pres">
      <dgm:prSet presAssocID="{ACECFA3F-271D-4071-ACC5-D5EA66374059}" presName="node" presStyleLbl="node1" presStyleIdx="3" presStyleCnt="4" custScaleX="142593" custScaleY="162611" custRadScaleRad="111386" custRadScaleInc="2279">
        <dgm:presLayoutVars>
          <dgm:bulletEnabled val="1"/>
        </dgm:presLayoutVars>
      </dgm:prSet>
      <dgm:spPr/>
      <dgm:t>
        <a:bodyPr/>
        <a:lstStyle/>
        <a:p>
          <a:endParaRPr lang="ru-RU"/>
        </a:p>
      </dgm:t>
    </dgm:pt>
    <dgm:pt modelId="{33A00F86-7713-40B8-8DA0-458E6F8C677E}" type="pres">
      <dgm:prSet presAssocID="{ACECFA3F-271D-4071-ACC5-D5EA66374059}" presName="spNode" presStyleCnt="0"/>
      <dgm:spPr/>
    </dgm:pt>
    <dgm:pt modelId="{AE08C94F-0CD5-478E-94D3-913DA7B7B592}" type="pres">
      <dgm:prSet presAssocID="{306D97E9-8708-417E-90DB-E143EE19C8F5}" presName="sibTrans" presStyleLbl="sibTrans1D1" presStyleIdx="3" presStyleCnt="4"/>
      <dgm:spPr/>
      <dgm:t>
        <a:bodyPr/>
        <a:lstStyle/>
        <a:p>
          <a:endParaRPr lang="ru-RU"/>
        </a:p>
      </dgm:t>
    </dgm:pt>
  </dgm:ptLst>
  <dgm:cxnLst>
    <dgm:cxn modelId="{2A9D9DEE-F90B-47B2-B734-FC5044C56616}" srcId="{1AAB7ED8-92BF-472C-87B1-C6386D66FBEB}" destId="{A51210AF-817E-4E3E-B0D1-38C0AF0BD115}" srcOrd="0" destOrd="0" parTransId="{BF6075DF-E010-40EC-B4DC-946E87931D70}" sibTransId="{C8234B4D-104B-4FD1-9C1F-A414143258AA}"/>
    <dgm:cxn modelId="{393E5E0C-FDAF-45D4-98EB-484C1151E6FB}" srcId="{1AAB7ED8-92BF-472C-87B1-C6386D66FBEB}" destId="{A5495B50-43AD-4A49-9076-987885A89997}" srcOrd="1" destOrd="0" parTransId="{266B1D32-B0BB-46B8-9166-582BE3B8B6C5}" sibTransId="{04BE0404-A1B3-4DF6-8F9E-5898A0BB0D34}"/>
    <dgm:cxn modelId="{AB319334-C866-4940-BC19-3F5E4ABB540F}" type="presOf" srcId="{A5495B50-43AD-4A49-9076-987885A89997}" destId="{09EE511D-0EF6-43EC-B406-0F1618FAB471}" srcOrd="0" destOrd="0" presId="urn:microsoft.com/office/officeart/2005/8/layout/cycle6"/>
    <dgm:cxn modelId="{4EB5DAAB-95CA-4CC1-AEDC-EFB5125E9522}" type="presOf" srcId="{C8234B4D-104B-4FD1-9C1F-A414143258AA}" destId="{B1BA7DD6-4629-4464-AA76-4AC12B29F7ED}" srcOrd="0" destOrd="0" presId="urn:microsoft.com/office/officeart/2005/8/layout/cycle6"/>
    <dgm:cxn modelId="{573B9DE4-DB43-4A5C-A3C5-7C42F15550F1}" srcId="{1AAB7ED8-92BF-472C-87B1-C6386D66FBEB}" destId="{ACECFA3F-271D-4071-ACC5-D5EA66374059}" srcOrd="3" destOrd="0" parTransId="{492DC491-C08E-4A09-BCB7-E9F316D39C79}" sibTransId="{306D97E9-8708-417E-90DB-E143EE19C8F5}"/>
    <dgm:cxn modelId="{D0CCB2BC-4E5F-49CD-9479-4BB47A19CF81}" type="presOf" srcId="{ACECFA3F-271D-4071-ACC5-D5EA66374059}" destId="{FDB32F28-2B23-4FC5-B84F-1478F183AB08}" srcOrd="0" destOrd="0" presId="urn:microsoft.com/office/officeart/2005/8/layout/cycle6"/>
    <dgm:cxn modelId="{1A0095BA-0124-4209-817F-DC647E6DE77A}" type="presOf" srcId="{04BE0404-A1B3-4DF6-8F9E-5898A0BB0D34}" destId="{CEBC4C3C-A437-4420-A2E2-C12E33E8450C}" srcOrd="0" destOrd="0" presId="urn:microsoft.com/office/officeart/2005/8/layout/cycle6"/>
    <dgm:cxn modelId="{70F493C5-3EBF-4F49-8BEE-240781A115EE}" srcId="{1AAB7ED8-92BF-472C-87B1-C6386D66FBEB}" destId="{4D5D21B2-DAFF-4489-83F7-D7EBC1E1D448}" srcOrd="2" destOrd="0" parTransId="{52A72DC8-DC49-4CF4-BFCF-A66AA88A9C97}" sibTransId="{A31C26CC-7098-4C2A-9AC2-1040AD3A8036}"/>
    <dgm:cxn modelId="{B4AF70D9-ECE1-49A0-A1BC-77D57B099F82}" type="presOf" srcId="{306D97E9-8708-417E-90DB-E143EE19C8F5}" destId="{AE08C94F-0CD5-478E-94D3-913DA7B7B592}" srcOrd="0" destOrd="0" presId="urn:microsoft.com/office/officeart/2005/8/layout/cycle6"/>
    <dgm:cxn modelId="{DA252B4D-D2D7-4CEC-AAB5-A3F1A2A6657F}" type="presOf" srcId="{A51210AF-817E-4E3E-B0D1-38C0AF0BD115}" destId="{28C25282-24D3-4CFD-AC59-CD63786195EA}" srcOrd="0" destOrd="0" presId="urn:microsoft.com/office/officeart/2005/8/layout/cycle6"/>
    <dgm:cxn modelId="{BE24E7BE-3613-484C-9030-89AE65134247}" type="presOf" srcId="{A31C26CC-7098-4C2A-9AC2-1040AD3A8036}" destId="{609DDD8F-8077-4ED9-B479-F4058D5BF79E}" srcOrd="0" destOrd="0" presId="urn:microsoft.com/office/officeart/2005/8/layout/cycle6"/>
    <dgm:cxn modelId="{1E103184-5769-4899-92D4-AA248006B308}" type="presOf" srcId="{1AAB7ED8-92BF-472C-87B1-C6386D66FBEB}" destId="{50F8A006-03B7-453E-8B11-52199EE89448}" srcOrd="0" destOrd="0" presId="urn:microsoft.com/office/officeart/2005/8/layout/cycle6"/>
    <dgm:cxn modelId="{1CA97521-1CB3-4C08-A457-AAA43704E01D}" type="presOf" srcId="{4D5D21B2-DAFF-4489-83F7-D7EBC1E1D448}" destId="{B5C2805B-3ECC-4AA3-B306-E04B8D93175A}" srcOrd="0" destOrd="0" presId="urn:microsoft.com/office/officeart/2005/8/layout/cycle6"/>
    <dgm:cxn modelId="{50CE96E2-EBB9-43AA-8372-9DE28A951A51}" type="presParOf" srcId="{50F8A006-03B7-453E-8B11-52199EE89448}" destId="{28C25282-24D3-4CFD-AC59-CD63786195EA}" srcOrd="0" destOrd="0" presId="urn:microsoft.com/office/officeart/2005/8/layout/cycle6"/>
    <dgm:cxn modelId="{98AB7FF7-14C7-4CA1-9FD1-816F19E5F1C2}" type="presParOf" srcId="{50F8A006-03B7-453E-8B11-52199EE89448}" destId="{A647B94C-0F5B-451D-9428-43279F7D65DD}" srcOrd="1" destOrd="0" presId="urn:microsoft.com/office/officeart/2005/8/layout/cycle6"/>
    <dgm:cxn modelId="{453EDF7D-95D1-49BE-9ABE-7063C48AED07}" type="presParOf" srcId="{50F8A006-03B7-453E-8B11-52199EE89448}" destId="{B1BA7DD6-4629-4464-AA76-4AC12B29F7ED}" srcOrd="2" destOrd="0" presId="urn:microsoft.com/office/officeart/2005/8/layout/cycle6"/>
    <dgm:cxn modelId="{DE907F73-6B14-4409-BD9E-376E249C1201}" type="presParOf" srcId="{50F8A006-03B7-453E-8B11-52199EE89448}" destId="{09EE511D-0EF6-43EC-B406-0F1618FAB471}" srcOrd="3" destOrd="0" presId="urn:microsoft.com/office/officeart/2005/8/layout/cycle6"/>
    <dgm:cxn modelId="{F58FDDD5-86F1-4BB6-BFE4-6081B29108C2}" type="presParOf" srcId="{50F8A006-03B7-453E-8B11-52199EE89448}" destId="{D6C46AB8-91FF-4DB2-AA00-CB287071D8BD}" srcOrd="4" destOrd="0" presId="urn:microsoft.com/office/officeart/2005/8/layout/cycle6"/>
    <dgm:cxn modelId="{84172652-4C9E-4F1A-96FD-3C61C000BE86}" type="presParOf" srcId="{50F8A006-03B7-453E-8B11-52199EE89448}" destId="{CEBC4C3C-A437-4420-A2E2-C12E33E8450C}" srcOrd="5" destOrd="0" presId="urn:microsoft.com/office/officeart/2005/8/layout/cycle6"/>
    <dgm:cxn modelId="{BDA7AE05-BDFF-49AD-BD2B-8BF45018EBB9}" type="presParOf" srcId="{50F8A006-03B7-453E-8B11-52199EE89448}" destId="{B5C2805B-3ECC-4AA3-B306-E04B8D93175A}" srcOrd="6" destOrd="0" presId="urn:microsoft.com/office/officeart/2005/8/layout/cycle6"/>
    <dgm:cxn modelId="{7292DD1B-22B4-43CA-810B-4CB8B37530AF}" type="presParOf" srcId="{50F8A006-03B7-453E-8B11-52199EE89448}" destId="{3743ACCF-7837-4FB8-8080-B65670FB2E40}" srcOrd="7" destOrd="0" presId="urn:microsoft.com/office/officeart/2005/8/layout/cycle6"/>
    <dgm:cxn modelId="{3B3D2678-1B6F-4D9E-ADAC-E6C2AF7A6A32}" type="presParOf" srcId="{50F8A006-03B7-453E-8B11-52199EE89448}" destId="{609DDD8F-8077-4ED9-B479-F4058D5BF79E}" srcOrd="8" destOrd="0" presId="urn:microsoft.com/office/officeart/2005/8/layout/cycle6"/>
    <dgm:cxn modelId="{E6C580EF-EEFB-4037-B53D-B20FCED40B9E}" type="presParOf" srcId="{50F8A006-03B7-453E-8B11-52199EE89448}" destId="{FDB32F28-2B23-4FC5-B84F-1478F183AB08}" srcOrd="9" destOrd="0" presId="urn:microsoft.com/office/officeart/2005/8/layout/cycle6"/>
    <dgm:cxn modelId="{B60F3539-31F0-4CA7-9ED5-DC2DD9DC9B5E}" type="presParOf" srcId="{50F8A006-03B7-453E-8B11-52199EE89448}" destId="{33A00F86-7713-40B8-8DA0-458E6F8C677E}" srcOrd="10" destOrd="0" presId="urn:microsoft.com/office/officeart/2005/8/layout/cycle6"/>
    <dgm:cxn modelId="{E1240213-F8F8-498C-A844-50C4475927E9}" type="presParOf" srcId="{50F8A006-03B7-453E-8B11-52199EE89448}" destId="{AE08C94F-0CD5-478E-94D3-913DA7B7B592}"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 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Противодействие коррупции в Чувашской Республике</a:t>
          </a: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Совершенствование кадровой политики и развитие кадрового потенциала государственной гражданской службы ЧР</a:t>
          </a: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муниципальной службы в Чувашской Республике</a:t>
          </a: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Совершенствование государственного управления в сфере юстиции</a:t>
          </a: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0,1</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162,0</a:t>
          </a:r>
          <a:endParaRPr lang="ru-RU" sz="1400"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82FB3D4A-C7C5-4943-B9E2-E2FEC0B3A8C6}" type="sib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Факт</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3A8A0009-352F-4705-A981-2FEF5C76DA21}" type="sib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План</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CE8922D-CDBE-4096-A9B9-B27F8CC2E7B1}" type="sib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0,2</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70C8FE2B-EB40-447A-9897-5974D90ABCAD}" type="sib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1,8</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FF2B3D85-D9D1-42F7-BE34-BB0DA65E07FD}" type="sib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0,1</a:t>
          </a:r>
          <a:endParaRPr lang="ru-RU" sz="140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9260EA05-5E42-4184-984B-702F1E6026ED}" type="sib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162,0</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D178F321-A392-47B2-B2D3-E57794859785}" type="sib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B6569DD0-5CAF-4EBD-812F-CAA384C5D95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solidFill>
              <a:schemeClr val="tx1"/>
            </a:solidFill>
            <a:latin typeface="Times New Roman" panose="02020603050405020304" pitchFamily="18" charset="0"/>
            <a:cs typeface="Times New Roman" panose="02020603050405020304" pitchFamily="18" charset="0"/>
          </a:endParaRPr>
        </a:p>
      </dgm:t>
    </dgm:pt>
    <dgm:pt modelId="{6BFBC289-7E47-481C-93FB-38C6FF93EE5A}" type="sib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A90F804D-9F9A-414F-8363-9F071A1BCA86}" type="par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185ECEAA-E9EC-4803-BDA2-150F3705D7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430,1</a:t>
          </a:r>
          <a:endParaRPr lang="ru-RU" sz="1400" dirty="0">
            <a:solidFill>
              <a:schemeClr val="tx1"/>
            </a:solidFill>
            <a:latin typeface="Times New Roman" panose="02020603050405020304" pitchFamily="18" charset="0"/>
            <a:cs typeface="Times New Roman" panose="02020603050405020304" pitchFamily="18" charset="0"/>
          </a:endParaRPr>
        </a:p>
      </dgm:t>
    </dgm:pt>
    <dgm:pt modelId="{B6172A86-0ED0-4857-B188-95714E8AB943}" type="sib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51F421F0-2C98-4F6D-BF71-C5BF8C5D3CE4}" type="par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4F497F0F-52C6-48B5-B4C0-84850894E722}">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433,0</a:t>
          </a:r>
          <a:endParaRPr lang="ru-RU" sz="1400" dirty="0">
            <a:solidFill>
              <a:schemeClr val="tx1"/>
            </a:solidFill>
            <a:latin typeface="Times New Roman" panose="02020603050405020304" pitchFamily="18" charset="0"/>
            <a:cs typeface="Times New Roman" panose="02020603050405020304" pitchFamily="18" charset="0"/>
          </a:endParaRPr>
        </a:p>
      </dgm:t>
    </dgm:pt>
    <dgm:pt modelId="{9A262E3A-3E99-4699-ABFB-A997C800EAA4}" type="sib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6F327AC7-D255-4C8D-8B1F-3354326F2609}" type="par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1,7</a:t>
          </a:r>
          <a:endParaRPr lang="ru-RU" sz="1400" dirty="0">
            <a:solidFill>
              <a:schemeClr val="tx1"/>
            </a:solidFill>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0,1</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Y="53605">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X="92553" custScaleY="33228" custLinFactNeighborX="-7101" custLinFactNeighborY="14318">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custScaleX="92915" custScaleY="47434" custLinFactNeighborX="-6907" custLinFactNeighborY="-21195">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12" custScaleX="93644" custScaleY="76557" custLinFactNeighborX="-5595" custLinFactNeighborY="-97382">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12" custScaleX="95119" custScaleY="45795" custLinFactNeighborX="-8198" custLinFactNeighborY="-90649">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12" custScaleX="98140" custScaleY="62076" custLinFactNeighborX="-3738" custLinFactNeighborY="-78855">
        <dgm:presLayoutVars>
          <dgm:chPref val="3"/>
        </dgm:presLayoutVars>
      </dgm:prSet>
      <dgm:spPr/>
      <dgm:t>
        <a:bodyPr/>
        <a:lstStyle/>
        <a:p>
          <a:endParaRPr lang="ru-RU"/>
        </a:p>
      </dgm:t>
    </dgm:pt>
    <dgm:pt modelId="{1B95A24A-02CF-475E-ACB6-B20FB895244B}" type="pres">
      <dgm:prSet presAssocID="{11F9C3DB-3694-4C6F-9480-413338C10FBB}" presName="parTransFour" presStyleCnt="0"/>
      <dgm:spPr/>
    </dgm:pt>
    <dgm:pt modelId="{E8E4A673-71C9-45AE-9B5F-AE8A221A53FE}" type="pres">
      <dgm:prSet presAssocID="{11F9C3DB-3694-4C6F-9480-413338C10FBB}" presName="horzFour" presStyleCnt="0"/>
      <dgm:spPr/>
    </dgm:pt>
    <dgm:pt modelId="{F21DC648-3513-4AF5-A8C4-E58B02684BB0}" type="pres">
      <dgm:prSet presAssocID="{B6569DD0-5CAF-4EBD-812F-CAA384C5D95A}" presName="vertFour" presStyleCnt="0">
        <dgm:presLayoutVars>
          <dgm:chPref val="3"/>
        </dgm:presLayoutVars>
      </dgm:prSet>
      <dgm:spPr/>
    </dgm:pt>
    <dgm:pt modelId="{0AC65D80-99D6-40C0-8E49-2EECF2BCE3A9}" type="pres">
      <dgm:prSet presAssocID="{B6569DD0-5CAF-4EBD-812F-CAA384C5D95A}" presName="txFour" presStyleLbl="node4" presStyleIdx="3" presStyleCnt="12" custScaleX="98241" custScaleY="57807" custLinFactNeighborX="-3441" custLinFactNeighborY="-5560">
        <dgm:presLayoutVars>
          <dgm:chPref val="3"/>
        </dgm:presLayoutVars>
      </dgm:prSet>
      <dgm:spPr/>
      <dgm:t>
        <a:bodyPr/>
        <a:lstStyle/>
        <a:p>
          <a:endParaRPr lang="ru-RU"/>
        </a:p>
      </dgm:t>
    </dgm:pt>
    <dgm:pt modelId="{979289AA-7FC3-4CB3-8C21-27E1F1EAD018}" type="pres">
      <dgm:prSet presAssocID="{B6569DD0-5CAF-4EBD-812F-CAA384C5D95A}"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33488" custScaleY="29974" custLinFactNeighborX="-1614" custLinFactNeighborY="29874">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33619" custScaleY="46915" custLinFactNeighborX="-1620" custLinFactNeighborY="16271">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4" presStyleCnt="12" custScaleX="33883" custScaleY="76841" custLinFactNeighborX="-2607" custLinFactNeighborY="-28713">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5" presStyleCnt="12" custScaleX="34417" custScaleY="44629" custLinFactNeighborX="-2648" custLinFactNeighborY="-10150">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6" presStyleCnt="12" custScaleX="35702" custScaleY="62579" custLinFactNeighborX="-1106" custLinFactNeighborY="19838">
        <dgm:presLayoutVars>
          <dgm:chPref val="3"/>
        </dgm:presLayoutVars>
      </dgm:prSet>
      <dgm:spPr/>
      <dgm:t>
        <a:bodyPr/>
        <a:lstStyle/>
        <a:p>
          <a:endParaRPr lang="ru-RU"/>
        </a:p>
      </dgm:t>
    </dgm:pt>
    <dgm:pt modelId="{E3116EF7-C390-44F3-9AFC-BFBF44DF27AA}" type="pres">
      <dgm:prSet presAssocID="{7B809552-61D5-46C4-AE2B-366B45D082F1}" presName="parTransFour" presStyleCnt="0"/>
      <dgm:spPr/>
    </dgm:pt>
    <dgm:pt modelId="{AA24CAAC-A207-4FF0-AEF8-9AD2FF1446F6}" type="pres">
      <dgm:prSet presAssocID="{7B809552-61D5-46C4-AE2B-366B45D082F1}" presName="horzFour" presStyleCnt="0"/>
      <dgm:spPr/>
    </dgm:pt>
    <dgm:pt modelId="{7B96A491-03BC-47F7-AA9B-D6CD2DA96263}" type="pres">
      <dgm:prSet presAssocID="{4F497F0F-52C6-48B5-B4C0-84850894E722}" presName="vertFour" presStyleCnt="0">
        <dgm:presLayoutVars>
          <dgm:chPref val="3"/>
        </dgm:presLayoutVars>
      </dgm:prSet>
      <dgm:spPr/>
    </dgm:pt>
    <dgm:pt modelId="{614B3269-F492-4805-8B20-A5F303AF18D0}" type="pres">
      <dgm:prSet presAssocID="{4F497F0F-52C6-48B5-B4C0-84850894E722}" presName="txFour" presStyleLbl="node4" presStyleIdx="7" presStyleCnt="12" custScaleX="35702" custScaleY="47588" custLinFactNeighborX="-1277" custLinFactNeighborY="2570">
        <dgm:presLayoutVars>
          <dgm:chPref val="3"/>
        </dgm:presLayoutVars>
      </dgm:prSet>
      <dgm:spPr/>
      <dgm:t>
        <a:bodyPr/>
        <a:lstStyle/>
        <a:p>
          <a:endParaRPr lang="ru-RU"/>
        </a:p>
      </dgm:t>
    </dgm:pt>
    <dgm:pt modelId="{AB381B52-3C74-4CDA-B3EF-D5983FC5C76A}" type="pres">
      <dgm:prSet presAssocID="{4F497F0F-52C6-48B5-B4C0-84850894E722}"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34927" custScaleY="29962" custLinFactNeighborX="850" custLinFactNeighborY="31090">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31877" custScaleY="41329" custLinFactNeighborX="1366" custLinFactNeighborY="16569">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8" presStyleCnt="12" custScaleX="33883" custScaleY="77044" custLinFactNeighborX="1780" custLinFactNeighborY="70320">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9" presStyleCnt="12" custScaleX="34417" custScaleY="44735" custLinFactNeighborX="1284" custLinFactNeighborY="79446">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10" presStyleCnt="12" custScaleX="35702" custScaleY="62292" custLinFactY="462" custLinFactNeighborX="1962" custLinFactNeighborY="100000">
        <dgm:presLayoutVars>
          <dgm:chPref val="3"/>
        </dgm:presLayoutVars>
      </dgm:prSet>
      <dgm:spPr/>
      <dgm:t>
        <a:bodyPr/>
        <a:lstStyle/>
        <a:p>
          <a:endParaRPr lang="ru-RU"/>
        </a:p>
      </dgm:t>
    </dgm:pt>
    <dgm:pt modelId="{44BE5888-BFB2-42F3-8CFB-F35EA527E485}" type="pres">
      <dgm:prSet presAssocID="{5D59B49C-8193-4B9D-A524-24260E5DC43A}" presName="parTransFour" presStyleCnt="0"/>
      <dgm:spPr/>
    </dgm:pt>
    <dgm:pt modelId="{8C91A089-9E02-46C5-B968-BACB80AECC4C}" type="pres">
      <dgm:prSet presAssocID="{5D59B49C-8193-4B9D-A524-24260E5DC43A}" presName="horzFour" presStyleCnt="0"/>
      <dgm:spPr/>
    </dgm:pt>
    <dgm:pt modelId="{4CCC690B-26B3-47CA-AEB9-46CDA2E15A25}" type="pres">
      <dgm:prSet presAssocID="{185ECEAA-E9EC-4803-BDA2-150F3705D74B}" presName="vertFour" presStyleCnt="0">
        <dgm:presLayoutVars>
          <dgm:chPref val="3"/>
        </dgm:presLayoutVars>
      </dgm:prSet>
      <dgm:spPr/>
    </dgm:pt>
    <dgm:pt modelId="{8E8AC1E9-FB6F-42A5-9474-FD92A989D567}" type="pres">
      <dgm:prSet presAssocID="{185ECEAA-E9EC-4803-BDA2-150F3705D74B}" presName="txFour" presStyleLbl="node4" presStyleIdx="11" presStyleCnt="12" custScaleX="35638" custScaleY="48206" custLinFactNeighborX="1930" custLinFactNeighborY="7311">
        <dgm:presLayoutVars>
          <dgm:chPref val="3"/>
        </dgm:presLayoutVars>
      </dgm:prSet>
      <dgm:spPr/>
      <dgm:t>
        <a:bodyPr/>
        <a:lstStyle/>
        <a:p>
          <a:endParaRPr lang="ru-RU"/>
        </a:p>
      </dgm:t>
    </dgm:pt>
    <dgm:pt modelId="{244BCC4F-DF14-434C-801F-C854F38E0855}" type="pres">
      <dgm:prSet presAssocID="{185ECEAA-E9EC-4803-BDA2-150F3705D74B}" presName="horzFour" presStyleCnt="0"/>
      <dgm:spPr/>
    </dgm:pt>
  </dgm:ptLst>
  <dgm:cxnLst>
    <dgm:cxn modelId="{47085E78-F323-461C-ABA0-3C00F129E846}" srcId="{E321591B-EF22-4B70-A997-F920ADD424A6}" destId="{11F9C3DB-3694-4C6F-9480-413338C10FBB}" srcOrd="0" destOrd="0" parTransId="{82AF0889-00EE-4A2D-80F8-9E69973D9BB1}" sibTransId="{959BAB1B-4ED2-49C7-A434-265946C911A4}"/>
    <dgm:cxn modelId="{4261F136-DE99-446C-BCB6-DA60F64402AD}" srcId="{11F9C3DB-3694-4C6F-9480-413338C10FBB}" destId="{B6569DD0-5CAF-4EBD-812F-CAA384C5D95A}" srcOrd="0" destOrd="0" parTransId="{A90F804D-9F9A-414F-8363-9F071A1BCA86}" sibTransId="{6BFBC289-7E47-481C-93FB-38C6FF93EE5A}"/>
    <dgm:cxn modelId="{1B2D7BCC-8BE9-42D3-A5C7-9032F83D87E1}" srcId="{5D59B49C-8193-4B9D-A524-24260E5DC43A}" destId="{185ECEAA-E9EC-4803-BDA2-150F3705D74B}" srcOrd="0" destOrd="0" parTransId="{51F421F0-2C98-4F6D-BF71-C5BF8C5D3CE4}" sibTransId="{B6172A86-0ED0-4857-B188-95714E8AB943}"/>
    <dgm:cxn modelId="{2B096328-24C2-4C99-8E97-C9758C6C1288}" srcId="{7B809552-61D5-46C4-AE2B-366B45D082F1}" destId="{4F497F0F-52C6-48B5-B4C0-84850894E722}" srcOrd="0" destOrd="0" parTransId="{6F327AC7-D255-4C8D-8B1F-3354326F2609}" sibTransId="{9A262E3A-3E99-4699-ABFB-A997C800EAA4}"/>
    <dgm:cxn modelId="{0EC2FFFF-3B8A-4396-A103-CD84B8E53C3D}" srcId="{6E4BDF23-D055-4600-B225-7ECA009E7556}" destId="{DC8ABE38-9E0B-457A-A24A-B3482434ACAB}" srcOrd="0" destOrd="0" parTransId="{66A143F5-070B-4EB2-98E1-744739FD25A0}" sibTransId="{571AE004-CF7E-444E-8136-BDA562AA7234}"/>
    <dgm:cxn modelId="{711D3E3F-1E7A-4767-A2D5-030DED4B6251}" srcId="{97A0B946-490A-43F2-B7BC-398AC5A8D2F6}" destId="{C9A36824-A241-46BA-827C-7A74F3628FBA}" srcOrd="0" destOrd="0" parTransId="{1CDE2509-D01C-42B7-AD1F-BFA304C07372}" sibTransId="{70C8FE2B-EB40-447A-9897-5974D90ABCAD}"/>
    <dgm:cxn modelId="{05F83212-C940-4A5F-A4DD-8E71BDABCA76}" type="presOf" srcId="{07B80F12-EC88-4450-92AF-9C6E79AD2A8D}" destId="{41007D0D-801F-4A09-AF8E-411534AA8476}"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CF556B83-D864-4B9F-8A1E-03D44A5E132F}" srcId="{3D89C345-4A0D-4FDC-B5A8-B2FCB828DDAB}" destId="{512DE50A-C5CC-4902-9E40-2F658F91C541}" srcOrd="0" destOrd="0" parTransId="{B4F8CCDA-03A5-404C-8D3C-DB13D614312F}" sibTransId="{DA45B9E8-F93B-44F7-95AA-7CC22F6CBAFD}"/>
    <dgm:cxn modelId="{C95C343F-A507-495C-8715-C73D436E8DEE}" type="presOf" srcId="{B6569DD0-5CAF-4EBD-812F-CAA384C5D95A}" destId="{0AC65D80-99D6-40C0-8E49-2EECF2BCE3A9}" srcOrd="0" destOrd="0" presId="urn:microsoft.com/office/officeart/2005/8/layout/hierarchy4"/>
    <dgm:cxn modelId="{583A06A5-5916-4459-80FA-EB6CE837E5CF}" srcId="{D351FCBF-967B-4557-978E-7A3222124EA5}" destId="{652B5FD8-1DD6-40EB-8F31-CDE12959894B}" srcOrd="2" destOrd="0" parTransId="{3D7DBC52-85B3-4FB1-A529-49B13D148558}" sibTransId="{3A8A0009-352F-4705-A981-2FEF5C76DA21}"/>
    <dgm:cxn modelId="{254EA77E-37C8-429F-8C91-B9569DF31ECC}" type="presOf" srcId="{6E4BDF23-D055-4600-B225-7ECA009E7556}" destId="{553B4E58-AF68-434D-AE6A-08D572D24E47}" srcOrd="0" destOrd="0" presId="urn:microsoft.com/office/officeart/2005/8/layout/hierarchy4"/>
    <dgm:cxn modelId="{DB3FC0EA-41D5-454E-A737-851B0117E2CE}" type="presOf" srcId="{31221637-960D-4BD7-97BA-03E24C592427}" destId="{EB0C10EA-E065-41A1-9B13-E8E04F32F921}" srcOrd="0" destOrd="0" presId="urn:microsoft.com/office/officeart/2005/8/layout/hierarchy4"/>
    <dgm:cxn modelId="{54EC16C4-94F1-4DA1-8192-10A416F0D1CD}" srcId="{31221637-960D-4BD7-97BA-03E24C592427}" destId="{6E4BDF23-D055-4600-B225-7ECA009E7556}" srcOrd="0" destOrd="0" parTransId="{4D02B540-D793-425D-B00D-FED0E450A17E}" sibTransId="{44280126-ADC5-4899-80CA-477D12FABF98}"/>
    <dgm:cxn modelId="{9364980F-99B3-46AE-973E-7319E6A952F4}" type="presOf" srcId="{11F9C3DB-3694-4C6F-9480-413338C10FBB}" destId="{E46628DA-DFCB-494E-9EDB-9DEB3E961771}"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EC44FB02-861E-41F5-9B1F-F0ABB5C55919}" type="presOf" srcId="{2D4CF4D0-B6E1-4A60-9375-38C89B9A9028}" destId="{E4327505-0C43-4871-8757-A50453A0C067}" srcOrd="0" destOrd="0" presId="urn:microsoft.com/office/officeart/2005/8/layout/hierarchy4"/>
    <dgm:cxn modelId="{31E3D378-AC38-43E0-8E60-4FF314940AE5}" type="presOf" srcId="{512DE50A-C5CC-4902-9E40-2F658F91C541}" destId="{16AF53AE-A193-46B7-A8C5-B79B87F51423}" srcOrd="0" destOrd="0" presId="urn:microsoft.com/office/officeart/2005/8/layout/hierarchy4"/>
    <dgm:cxn modelId="{EBDA78E5-723F-4753-A420-1CBE8FE4FE30}" type="presOf" srcId="{DC8ABE38-9E0B-457A-A24A-B3482434ACAB}" destId="{F283F61B-524B-402A-8475-C33316F6D7A4}" srcOrd="0" destOrd="0" presId="urn:microsoft.com/office/officeart/2005/8/layout/hierarchy4"/>
    <dgm:cxn modelId="{B936D558-621F-48A4-BF55-501CC464BD60}" srcId="{07B80F12-EC88-4450-92AF-9C6E79AD2A8D}" destId="{D2FCBC18-222E-4FD3-926D-668B4BBA49C6}" srcOrd="0" destOrd="0" parTransId="{3492710E-D677-4EE0-AC2C-A31BCEDCC036}" sibTransId="{9260EA05-5E42-4184-984B-702F1E6026ED}"/>
    <dgm:cxn modelId="{EE1455CB-66F4-4AFA-BB27-2EBEB5B9DC7F}" type="presOf" srcId="{7B809552-61D5-46C4-AE2B-366B45D082F1}" destId="{92716BD3-3E09-473B-ADE3-18AF8B39E2CD}" srcOrd="0" destOrd="0" presId="urn:microsoft.com/office/officeart/2005/8/layout/hierarchy4"/>
    <dgm:cxn modelId="{FB5AB8E4-215E-4CB5-954A-ED5414BA8842}" srcId="{512DE50A-C5CC-4902-9E40-2F658F91C541}" destId="{2D4CF4D0-B6E1-4A60-9375-38C89B9A9028}" srcOrd="0" destOrd="0" parTransId="{EBAAD010-037F-4C11-B7B6-C136F417FF69}" sibTransId="{27BB5197-EF04-47D3-9FE2-9DD1B2FFD241}"/>
    <dgm:cxn modelId="{64BBA9FB-8BB5-4D3D-B81F-41F5FCB989AD}" type="presOf" srcId="{185ECEAA-E9EC-4803-BDA2-150F3705D74B}" destId="{8E8AC1E9-FB6F-42A5-9474-FD92A989D567}" srcOrd="0" destOrd="0" presId="urn:microsoft.com/office/officeart/2005/8/layout/hierarchy4"/>
    <dgm:cxn modelId="{706E8AEE-5DE1-4CB8-89A3-57366FE5B228}" type="presOf" srcId="{1A37C2D0-E311-480D-BE74-4A10698CA5CA}" destId="{864DD87F-0B0C-4621-942E-8CB6627B1031}" srcOrd="0" destOrd="0" presId="urn:microsoft.com/office/officeart/2005/8/layout/hierarchy4"/>
    <dgm:cxn modelId="{08B7827C-5328-41A7-84A8-61F8F8D35CE6}" type="presOf" srcId="{D351FCBF-967B-4557-978E-7A3222124EA5}" destId="{8CCC63E9-78E3-42CF-8177-76D5E588906A}" srcOrd="0" destOrd="0" presId="urn:microsoft.com/office/officeart/2005/8/layout/hierarchy4"/>
    <dgm:cxn modelId="{E2E60461-5992-4AA5-A3A2-574A752DCE92}" srcId="{652B5FD8-1DD6-40EB-8F31-CDE12959894B}" destId="{3D89C345-4A0D-4FDC-B5A8-B2FCB828DDAB}" srcOrd="0" destOrd="0" parTransId="{E6354887-5BD7-498D-B65E-5BB3879A76B2}" sibTransId="{EA880DA5-92D7-4193-8FA5-39C6170E4C3C}"/>
    <dgm:cxn modelId="{E03D1616-DADD-4EE5-912F-E248084E2C1D}" srcId="{D351FCBF-967B-4557-978E-7A3222124EA5}" destId="{97A0B946-490A-43F2-B7BC-398AC5A8D2F6}" srcOrd="1" destOrd="0" parTransId="{246A8E06-9666-4BB4-A55E-CABB74F7B8FF}" sibTransId="{CCE8922D-CDBE-4096-A9B9-B27F8CC2E7B1}"/>
    <dgm:cxn modelId="{172C9850-0E22-41A9-8195-396E673EB004}" type="presOf" srcId="{D2FCBC18-222E-4FD3-926D-668B4BBA49C6}" destId="{F9E9D04B-46B0-49DD-B3B4-A1CC7B5D68B8}" srcOrd="0" destOrd="0" presId="urn:microsoft.com/office/officeart/2005/8/layout/hierarchy4"/>
    <dgm:cxn modelId="{067601B4-6CE7-46D0-896C-451C062DF623}" srcId="{D351FCBF-967B-4557-978E-7A3222124EA5}" destId="{31221637-960D-4BD7-97BA-03E24C592427}" srcOrd="0" destOrd="0" parTransId="{0922CFA8-6EA5-46EE-8CE3-4E8D2781AC6C}" sibTransId="{82FB3D4A-C7C5-4943-B9E2-E2FEC0B3A8C6}"/>
    <dgm:cxn modelId="{63DF715A-4800-4190-A275-E31064B77176}" type="presOf" srcId="{652B5FD8-1DD6-40EB-8F31-CDE12959894B}" destId="{0DD1BF98-FBDB-45B5-B316-4FD42D21DF4F}" srcOrd="0" destOrd="0" presId="urn:microsoft.com/office/officeart/2005/8/layout/hierarchy4"/>
    <dgm:cxn modelId="{470C9D6F-67C0-4EBB-95E4-8FE2AFF4FE23}" type="presOf" srcId="{C9A36824-A241-46BA-827C-7A74F3628FBA}" destId="{C8C8197E-6305-413D-AE7A-2D765A45E722}" srcOrd="0" destOrd="0" presId="urn:microsoft.com/office/officeart/2005/8/layout/hierarchy4"/>
    <dgm:cxn modelId="{8F3127B1-83CD-4030-8BF6-F1836C4639B3}" type="presOf" srcId="{E321591B-EF22-4B70-A997-F920ADD424A6}" destId="{90BD3D43-1A3B-485E-AFA6-70323627E9FE}" srcOrd="0" destOrd="0" presId="urn:microsoft.com/office/officeart/2005/8/layout/hierarchy4"/>
    <dgm:cxn modelId="{6C48051E-E7DE-4E33-9035-97C3D8196D29}" type="presOf" srcId="{4F497F0F-52C6-48B5-B4C0-84850894E722}" destId="{614B3269-F492-4805-8B20-A5F303AF18D0}" srcOrd="0" destOrd="0" presId="urn:microsoft.com/office/officeart/2005/8/layout/hierarchy4"/>
    <dgm:cxn modelId="{D4F5E715-8A9C-4394-B1A7-27E0708936FE}" srcId="{2D4CF4D0-B6E1-4A60-9375-38C89B9A9028}" destId="{5D59B49C-8193-4B9D-A524-24260E5DC43A}" srcOrd="0" destOrd="0" parTransId="{5F514B5F-7E9E-4D86-87E2-615FDF271CE8}" sibTransId="{B2212DC2-0DC6-4C79-AF8C-D2E0529EEE4F}"/>
    <dgm:cxn modelId="{9C6FCF4F-2310-464A-9F5D-5DAAA83A0548}" type="presOf" srcId="{97A0B946-490A-43F2-B7BC-398AC5A8D2F6}" destId="{B26E7CC7-2BBC-48F3-9F29-076FE0DF794C}" srcOrd="0" destOrd="0" presId="urn:microsoft.com/office/officeart/2005/8/layout/hierarchy4"/>
    <dgm:cxn modelId="{FB3095F0-09AD-4351-9441-B5FB0766DB15}" srcId="{D2FCBC18-222E-4FD3-926D-668B4BBA49C6}" destId="{7B809552-61D5-46C4-AE2B-366B45D082F1}" srcOrd="0" destOrd="0" parTransId="{EB239BA9-9419-4CEB-98C3-4690A0B4C9D8}" sibTransId="{D178F321-A392-47B2-B2D3-E57794859785}"/>
    <dgm:cxn modelId="{0FE9446B-3D8C-43D9-A207-8F64A7DB4D1F}" type="presOf" srcId="{3D89C345-4A0D-4FDC-B5A8-B2FCB828DDAB}" destId="{0BFDD33F-6CF3-4CD5-8EE5-513EC1B17424}" srcOrd="0" destOrd="0" presId="urn:microsoft.com/office/officeart/2005/8/layout/hierarchy4"/>
    <dgm:cxn modelId="{D91A3CA4-D361-4087-B0FF-9E7201AE7FA2}" srcId="{C9A36824-A241-46BA-827C-7A74F3628FBA}" destId="{07B80F12-EC88-4450-92AF-9C6E79AD2A8D}" srcOrd="0" destOrd="0" parTransId="{15172A01-0FA8-423B-B369-B76D150C354A}" sibTransId="{FF2B3D85-D9D1-42F7-BE34-BB0DA65E07FD}"/>
    <dgm:cxn modelId="{38255A96-05F6-4F10-B58D-2A71E95B09A0}" type="presOf" srcId="{5D59B49C-8193-4B9D-A524-24260E5DC43A}" destId="{26A96B2E-8431-4887-87F9-A88D05F1F01E}" srcOrd="0" destOrd="0" presId="urn:microsoft.com/office/officeart/2005/8/layout/hierarchy4"/>
    <dgm:cxn modelId="{D7B4D6DD-AABE-4BB3-B215-0B1C49930946}" type="presParOf" srcId="{864DD87F-0B0C-4621-942E-8CB6627B1031}" destId="{0C39856A-F539-4A0A-9A68-83637FEBAC0B}" srcOrd="0" destOrd="0" presId="urn:microsoft.com/office/officeart/2005/8/layout/hierarchy4"/>
    <dgm:cxn modelId="{40E2161A-A10B-4645-84AC-BDE9549690A5}" type="presParOf" srcId="{0C39856A-F539-4A0A-9A68-83637FEBAC0B}" destId="{8CCC63E9-78E3-42CF-8177-76D5E588906A}" srcOrd="0" destOrd="0" presId="urn:microsoft.com/office/officeart/2005/8/layout/hierarchy4"/>
    <dgm:cxn modelId="{DB087001-119C-4EA7-9B03-BE923A99E92C}" type="presParOf" srcId="{0C39856A-F539-4A0A-9A68-83637FEBAC0B}" destId="{B9A4D6C6-8648-453E-93F2-931661CD5112}" srcOrd="1" destOrd="0" presId="urn:microsoft.com/office/officeart/2005/8/layout/hierarchy4"/>
    <dgm:cxn modelId="{668518A5-39FE-42F1-BA7D-E344C6FBBC5D}" type="presParOf" srcId="{0C39856A-F539-4A0A-9A68-83637FEBAC0B}" destId="{BE32FA8B-7078-4ADB-B5C0-7CD6AA1E3302}" srcOrd="2" destOrd="0" presId="urn:microsoft.com/office/officeart/2005/8/layout/hierarchy4"/>
    <dgm:cxn modelId="{40AF228F-6F02-4DB0-8F24-544F74B1F801}" type="presParOf" srcId="{BE32FA8B-7078-4ADB-B5C0-7CD6AA1E3302}" destId="{53904001-7DD1-41E8-8A1B-B8FE436F89A6}" srcOrd="0" destOrd="0" presId="urn:microsoft.com/office/officeart/2005/8/layout/hierarchy4"/>
    <dgm:cxn modelId="{E458EB34-6F33-44F3-A14F-101280ABBAF3}" type="presParOf" srcId="{53904001-7DD1-41E8-8A1B-B8FE436F89A6}" destId="{EB0C10EA-E065-41A1-9B13-E8E04F32F921}" srcOrd="0" destOrd="0" presId="urn:microsoft.com/office/officeart/2005/8/layout/hierarchy4"/>
    <dgm:cxn modelId="{BC0E1305-561E-4EC2-9719-740E0DA9FAC6}" type="presParOf" srcId="{53904001-7DD1-41E8-8A1B-B8FE436F89A6}" destId="{CCD07A17-59AC-468E-AC54-91FD51AAE356}" srcOrd="1" destOrd="0" presId="urn:microsoft.com/office/officeart/2005/8/layout/hierarchy4"/>
    <dgm:cxn modelId="{41CFE5EB-AAB6-4A96-9576-F9340BAE43BA}" type="presParOf" srcId="{53904001-7DD1-41E8-8A1B-B8FE436F89A6}" destId="{2D1A2F93-8BE8-4351-AA35-B8D30954E047}" srcOrd="2" destOrd="0" presId="urn:microsoft.com/office/officeart/2005/8/layout/hierarchy4"/>
    <dgm:cxn modelId="{93A6FB3D-05CF-496D-A8F8-D91F90BAA218}" type="presParOf" srcId="{2D1A2F93-8BE8-4351-AA35-B8D30954E047}" destId="{91AAF779-FB15-41FF-98C5-E7A5B463660F}" srcOrd="0" destOrd="0" presId="urn:microsoft.com/office/officeart/2005/8/layout/hierarchy4"/>
    <dgm:cxn modelId="{41601482-62E5-478F-A15A-2639A874C3DD}" type="presParOf" srcId="{91AAF779-FB15-41FF-98C5-E7A5B463660F}" destId="{553B4E58-AF68-434D-AE6A-08D572D24E47}" srcOrd="0" destOrd="0" presId="urn:microsoft.com/office/officeart/2005/8/layout/hierarchy4"/>
    <dgm:cxn modelId="{C508A691-7FED-4D96-8386-87EA14E7E930}" type="presParOf" srcId="{91AAF779-FB15-41FF-98C5-E7A5B463660F}" destId="{3A11E530-4E37-4546-B56B-C0E045113627}" srcOrd="1" destOrd="0" presId="urn:microsoft.com/office/officeart/2005/8/layout/hierarchy4"/>
    <dgm:cxn modelId="{BAB67411-CADC-484C-A2E8-72FCBB54705A}" type="presParOf" srcId="{91AAF779-FB15-41FF-98C5-E7A5B463660F}" destId="{6E09CDF5-8133-447C-A33F-A36734CC5BAE}" srcOrd="2" destOrd="0" presId="urn:microsoft.com/office/officeart/2005/8/layout/hierarchy4"/>
    <dgm:cxn modelId="{4879801E-CFD2-4642-8371-7AB62995B470}" type="presParOf" srcId="{6E09CDF5-8133-447C-A33F-A36734CC5BAE}" destId="{53E5BB48-9297-49AA-A2D0-7034D533C052}" srcOrd="0" destOrd="0" presId="urn:microsoft.com/office/officeart/2005/8/layout/hierarchy4"/>
    <dgm:cxn modelId="{FFBD4C97-2E06-4866-B3FB-41E24BDAC724}" type="presParOf" srcId="{53E5BB48-9297-49AA-A2D0-7034D533C052}" destId="{F283F61B-524B-402A-8475-C33316F6D7A4}" srcOrd="0" destOrd="0" presId="urn:microsoft.com/office/officeart/2005/8/layout/hierarchy4"/>
    <dgm:cxn modelId="{BB303591-38C6-4173-8728-4C3F3B822CE3}" type="presParOf" srcId="{53E5BB48-9297-49AA-A2D0-7034D533C052}" destId="{9F1D1DB6-C76A-4E95-9F38-78601B37981D}" srcOrd="1" destOrd="0" presId="urn:microsoft.com/office/officeart/2005/8/layout/hierarchy4"/>
    <dgm:cxn modelId="{E496B07C-7610-4BB7-828B-ECC8C5A060CE}" type="presParOf" srcId="{53E5BB48-9297-49AA-A2D0-7034D533C052}" destId="{3CF2A828-D072-4004-8126-C518020B7EB1}" srcOrd="2" destOrd="0" presId="urn:microsoft.com/office/officeart/2005/8/layout/hierarchy4"/>
    <dgm:cxn modelId="{90CC0F8B-E0FE-4729-A65D-93612634AD26}" type="presParOf" srcId="{3CF2A828-D072-4004-8126-C518020B7EB1}" destId="{92F27F9C-FC65-4FA6-95B7-88DA3A778C96}" srcOrd="0" destOrd="0" presId="urn:microsoft.com/office/officeart/2005/8/layout/hierarchy4"/>
    <dgm:cxn modelId="{AF943C14-2D31-4BB3-8DFA-9C60CFC2EC6D}" type="presParOf" srcId="{92F27F9C-FC65-4FA6-95B7-88DA3A778C96}" destId="{90BD3D43-1A3B-485E-AFA6-70323627E9FE}" srcOrd="0" destOrd="0" presId="urn:microsoft.com/office/officeart/2005/8/layout/hierarchy4"/>
    <dgm:cxn modelId="{FB395185-B31B-4637-B23D-46B439156D45}" type="presParOf" srcId="{92F27F9C-FC65-4FA6-95B7-88DA3A778C96}" destId="{8B39B552-1478-4372-B458-763D7F5D1FFF}" srcOrd="1" destOrd="0" presId="urn:microsoft.com/office/officeart/2005/8/layout/hierarchy4"/>
    <dgm:cxn modelId="{13F99D1C-71F0-4030-AA60-F94C5117D1A8}" type="presParOf" srcId="{92F27F9C-FC65-4FA6-95B7-88DA3A778C96}" destId="{0DA08D53-8029-4837-B719-F3B3638477EE}" srcOrd="2" destOrd="0" presId="urn:microsoft.com/office/officeart/2005/8/layout/hierarchy4"/>
    <dgm:cxn modelId="{2BA7B573-0CB6-4B3D-A935-9A6FDEBDD103}" type="presParOf" srcId="{0DA08D53-8029-4837-B719-F3B3638477EE}" destId="{507CAB7A-9F39-457C-BEC3-5B3BFB169094}" srcOrd="0" destOrd="0" presId="urn:microsoft.com/office/officeart/2005/8/layout/hierarchy4"/>
    <dgm:cxn modelId="{2927697A-7C06-428B-A583-A8E6A8BE8BC9}" type="presParOf" srcId="{507CAB7A-9F39-457C-BEC3-5B3BFB169094}" destId="{E46628DA-DFCB-494E-9EDB-9DEB3E961771}" srcOrd="0" destOrd="0" presId="urn:microsoft.com/office/officeart/2005/8/layout/hierarchy4"/>
    <dgm:cxn modelId="{CFFA7D99-ECD4-4F84-AF32-3BF37EC2706B}" type="presParOf" srcId="{507CAB7A-9F39-457C-BEC3-5B3BFB169094}" destId="{1B95A24A-02CF-475E-ACB6-B20FB895244B}" srcOrd="1" destOrd="0" presId="urn:microsoft.com/office/officeart/2005/8/layout/hierarchy4"/>
    <dgm:cxn modelId="{590F6770-804D-466C-97F1-3F5D7F5FAF66}" type="presParOf" srcId="{507CAB7A-9F39-457C-BEC3-5B3BFB169094}" destId="{E8E4A673-71C9-45AE-9B5F-AE8A221A53FE}" srcOrd="2" destOrd="0" presId="urn:microsoft.com/office/officeart/2005/8/layout/hierarchy4"/>
    <dgm:cxn modelId="{9768BBCB-73B7-4CD0-A412-1CBAF221D61F}" type="presParOf" srcId="{E8E4A673-71C9-45AE-9B5F-AE8A221A53FE}" destId="{F21DC648-3513-4AF5-A8C4-E58B02684BB0}" srcOrd="0" destOrd="0" presId="urn:microsoft.com/office/officeart/2005/8/layout/hierarchy4"/>
    <dgm:cxn modelId="{24975FAD-D55A-434C-8A72-1808DB678F0B}" type="presParOf" srcId="{F21DC648-3513-4AF5-A8C4-E58B02684BB0}" destId="{0AC65D80-99D6-40C0-8E49-2EECF2BCE3A9}" srcOrd="0" destOrd="0" presId="urn:microsoft.com/office/officeart/2005/8/layout/hierarchy4"/>
    <dgm:cxn modelId="{C36677A8-9A53-4FB2-B07C-72C9FAFF7B35}" type="presParOf" srcId="{F21DC648-3513-4AF5-A8C4-E58B02684BB0}" destId="{979289AA-7FC3-4CB3-8C21-27E1F1EAD018}" srcOrd="1" destOrd="0" presId="urn:microsoft.com/office/officeart/2005/8/layout/hierarchy4"/>
    <dgm:cxn modelId="{072B906F-158E-48AF-991A-2E6069EDB40E}" type="presParOf" srcId="{BE32FA8B-7078-4ADB-B5C0-7CD6AA1E3302}" destId="{302C6254-D9E3-4E9C-98CA-69DAA8FB6C4F}" srcOrd="1" destOrd="0" presId="urn:microsoft.com/office/officeart/2005/8/layout/hierarchy4"/>
    <dgm:cxn modelId="{64E2753C-EF77-478E-8699-2B55FDE6F5FE}" type="presParOf" srcId="{BE32FA8B-7078-4ADB-B5C0-7CD6AA1E3302}" destId="{1301DEFC-B0F2-4879-8FB4-609AD591B67D}" srcOrd="2" destOrd="0" presId="urn:microsoft.com/office/officeart/2005/8/layout/hierarchy4"/>
    <dgm:cxn modelId="{B6D1C90F-7464-4B24-96C1-1C144E92CDAA}" type="presParOf" srcId="{1301DEFC-B0F2-4879-8FB4-609AD591B67D}" destId="{B26E7CC7-2BBC-48F3-9F29-076FE0DF794C}" srcOrd="0" destOrd="0" presId="urn:microsoft.com/office/officeart/2005/8/layout/hierarchy4"/>
    <dgm:cxn modelId="{115196BB-4CBB-4D30-85D0-145AAD0ACC0B}" type="presParOf" srcId="{1301DEFC-B0F2-4879-8FB4-609AD591B67D}" destId="{89B8FA12-C3E5-4D91-85E6-CF05718FB3FB}" srcOrd="1" destOrd="0" presId="urn:microsoft.com/office/officeart/2005/8/layout/hierarchy4"/>
    <dgm:cxn modelId="{3C36F41E-8FEB-44C2-B4E3-9FC8C28207B3}" type="presParOf" srcId="{1301DEFC-B0F2-4879-8FB4-609AD591B67D}" destId="{49DF8F33-00C8-4C57-947D-6FB295BC5E0B}" srcOrd="2" destOrd="0" presId="urn:microsoft.com/office/officeart/2005/8/layout/hierarchy4"/>
    <dgm:cxn modelId="{869458D0-CB83-4D51-9DE6-663D654CBBB9}" type="presParOf" srcId="{49DF8F33-00C8-4C57-947D-6FB295BC5E0B}" destId="{8935F7D5-9BD6-42CA-8CA0-72E057D6B34D}" srcOrd="0" destOrd="0" presId="urn:microsoft.com/office/officeart/2005/8/layout/hierarchy4"/>
    <dgm:cxn modelId="{8DC42CDD-78C9-4490-B4F6-E053BA6BC71B}" type="presParOf" srcId="{8935F7D5-9BD6-42CA-8CA0-72E057D6B34D}" destId="{C8C8197E-6305-413D-AE7A-2D765A45E722}" srcOrd="0" destOrd="0" presId="urn:microsoft.com/office/officeart/2005/8/layout/hierarchy4"/>
    <dgm:cxn modelId="{C03A4A11-DD1B-41E4-86D3-C1A928069C40}" type="presParOf" srcId="{8935F7D5-9BD6-42CA-8CA0-72E057D6B34D}" destId="{061220AE-192D-4E38-A132-972960C5CC49}" srcOrd="1" destOrd="0" presId="urn:microsoft.com/office/officeart/2005/8/layout/hierarchy4"/>
    <dgm:cxn modelId="{B6B137FF-FF9C-4C48-9E4F-D8305050EAB9}" type="presParOf" srcId="{8935F7D5-9BD6-42CA-8CA0-72E057D6B34D}" destId="{92B55F50-B7C7-40CA-A676-330B451225D2}" srcOrd="2" destOrd="0" presId="urn:microsoft.com/office/officeart/2005/8/layout/hierarchy4"/>
    <dgm:cxn modelId="{2242D6C7-1323-4F17-A35B-A7AE215E94A5}" type="presParOf" srcId="{92B55F50-B7C7-40CA-A676-330B451225D2}" destId="{35AECF87-FCFB-4ACB-96D6-B593F5641AED}" srcOrd="0" destOrd="0" presId="urn:microsoft.com/office/officeart/2005/8/layout/hierarchy4"/>
    <dgm:cxn modelId="{740B1C4F-5D7E-47F1-8876-969296A96ED2}" type="presParOf" srcId="{35AECF87-FCFB-4ACB-96D6-B593F5641AED}" destId="{41007D0D-801F-4A09-AF8E-411534AA8476}" srcOrd="0" destOrd="0" presId="urn:microsoft.com/office/officeart/2005/8/layout/hierarchy4"/>
    <dgm:cxn modelId="{5A07539D-0C18-41A1-9A6D-8215EAD9575F}" type="presParOf" srcId="{35AECF87-FCFB-4ACB-96D6-B593F5641AED}" destId="{204A399F-7321-43B8-99D7-EB24DA528AC7}" srcOrd="1" destOrd="0" presId="urn:microsoft.com/office/officeart/2005/8/layout/hierarchy4"/>
    <dgm:cxn modelId="{B4852FC5-F1FD-4419-8401-B79CC4A2089B}" type="presParOf" srcId="{35AECF87-FCFB-4ACB-96D6-B593F5641AED}" destId="{70896AFF-AE5D-4C5D-9E92-EA5E0AE6454E}" srcOrd="2" destOrd="0" presId="urn:microsoft.com/office/officeart/2005/8/layout/hierarchy4"/>
    <dgm:cxn modelId="{0B393935-7DA8-493C-9F39-6EC11DF2525C}" type="presParOf" srcId="{70896AFF-AE5D-4C5D-9E92-EA5E0AE6454E}" destId="{CEED6D9A-04A1-4013-8A9C-7F3C1EA88855}" srcOrd="0" destOrd="0" presId="urn:microsoft.com/office/officeart/2005/8/layout/hierarchy4"/>
    <dgm:cxn modelId="{7AF270C8-0C4F-40D3-96D6-8AFEBBE9435C}" type="presParOf" srcId="{CEED6D9A-04A1-4013-8A9C-7F3C1EA88855}" destId="{F9E9D04B-46B0-49DD-B3B4-A1CC7B5D68B8}" srcOrd="0" destOrd="0" presId="urn:microsoft.com/office/officeart/2005/8/layout/hierarchy4"/>
    <dgm:cxn modelId="{BDAA6F1A-7C39-4338-968F-5FCB2FD9A474}" type="presParOf" srcId="{CEED6D9A-04A1-4013-8A9C-7F3C1EA88855}" destId="{7A4001F8-1841-4826-A141-B716959DE3A5}" srcOrd="1" destOrd="0" presId="urn:microsoft.com/office/officeart/2005/8/layout/hierarchy4"/>
    <dgm:cxn modelId="{E66A6793-72D4-4D17-99DD-2EC5683CDCB6}" type="presParOf" srcId="{CEED6D9A-04A1-4013-8A9C-7F3C1EA88855}" destId="{B636A10E-9A02-4241-A5B7-4275E34F1C4A}" srcOrd="2" destOrd="0" presId="urn:microsoft.com/office/officeart/2005/8/layout/hierarchy4"/>
    <dgm:cxn modelId="{30251C89-68E5-40A4-A7F2-FDEC5C99FEB4}" type="presParOf" srcId="{B636A10E-9A02-4241-A5B7-4275E34F1C4A}" destId="{D8B159D6-75BF-4D23-81EF-9AD63DE90941}" srcOrd="0" destOrd="0" presId="urn:microsoft.com/office/officeart/2005/8/layout/hierarchy4"/>
    <dgm:cxn modelId="{EF567FF3-14D8-431B-A4A0-AF3A8807BF49}" type="presParOf" srcId="{D8B159D6-75BF-4D23-81EF-9AD63DE90941}" destId="{92716BD3-3E09-473B-ADE3-18AF8B39E2CD}" srcOrd="0" destOrd="0" presId="urn:microsoft.com/office/officeart/2005/8/layout/hierarchy4"/>
    <dgm:cxn modelId="{6C47B722-26CE-4998-9A3C-034E0EF1D4F9}" type="presParOf" srcId="{D8B159D6-75BF-4D23-81EF-9AD63DE90941}" destId="{E3116EF7-C390-44F3-9AFC-BFBF44DF27AA}" srcOrd="1" destOrd="0" presId="urn:microsoft.com/office/officeart/2005/8/layout/hierarchy4"/>
    <dgm:cxn modelId="{331BC3D0-4981-4683-9B39-141424022275}" type="presParOf" srcId="{D8B159D6-75BF-4D23-81EF-9AD63DE90941}" destId="{AA24CAAC-A207-4FF0-AEF8-9AD2FF1446F6}" srcOrd="2" destOrd="0" presId="urn:microsoft.com/office/officeart/2005/8/layout/hierarchy4"/>
    <dgm:cxn modelId="{A727A1B0-14D5-4FFF-99C2-3B3CADCE66E7}" type="presParOf" srcId="{AA24CAAC-A207-4FF0-AEF8-9AD2FF1446F6}" destId="{7B96A491-03BC-47F7-AA9B-D6CD2DA96263}" srcOrd="0" destOrd="0" presId="urn:microsoft.com/office/officeart/2005/8/layout/hierarchy4"/>
    <dgm:cxn modelId="{916131BB-2E74-48C7-BDA3-C4FB39C770A4}" type="presParOf" srcId="{7B96A491-03BC-47F7-AA9B-D6CD2DA96263}" destId="{614B3269-F492-4805-8B20-A5F303AF18D0}" srcOrd="0" destOrd="0" presId="urn:microsoft.com/office/officeart/2005/8/layout/hierarchy4"/>
    <dgm:cxn modelId="{3FECC248-0E6F-41F1-84F4-164700F8D7AD}" type="presParOf" srcId="{7B96A491-03BC-47F7-AA9B-D6CD2DA96263}" destId="{AB381B52-3C74-4CDA-B3EF-D5983FC5C76A}" srcOrd="1" destOrd="0" presId="urn:microsoft.com/office/officeart/2005/8/layout/hierarchy4"/>
    <dgm:cxn modelId="{C08B4E64-F526-4D0A-BC91-25B6CE23A2FC}" type="presParOf" srcId="{BE32FA8B-7078-4ADB-B5C0-7CD6AA1E3302}" destId="{2F7AFC3D-37A5-44D2-8EA0-09D7BD981C9A}" srcOrd="3" destOrd="0" presId="urn:microsoft.com/office/officeart/2005/8/layout/hierarchy4"/>
    <dgm:cxn modelId="{8517A167-6CE5-4471-8983-C6C072F6C224}" type="presParOf" srcId="{BE32FA8B-7078-4ADB-B5C0-7CD6AA1E3302}" destId="{EB7B46BE-F43B-4A1E-A669-F6C825738262}" srcOrd="4" destOrd="0" presId="urn:microsoft.com/office/officeart/2005/8/layout/hierarchy4"/>
    <dgm:cxn modelId="{25CFA5E8-38A8-4C77-BC2A-1AC194357744}" type="presParOf" srcId="{EB7B46BE-F43B-4A1E-A669-F6C825738262}" destId="{0DD1BF98-FBDB-45B5-B316-4FD42D21DF4F}" srcOrd="0" destOrd="0" presId="urn:microsoft.com/office/officeart/2005/8/layout/hierarchy4"/>
    <dgm:cxn modelId="{7EC9802E-8EC5-4CE6-AC8D-038490C4C63E}" type="presParOf" srcId="{EB7B46BE-F43B-4A1E-A669-F6C825738262}" destId="{37DE613C-4717-4CFA-B98F-C28711672B0D}" srcOrd="1" destOrd="0" presId="urn:microsoft.com/office/officeart/2005/8/layout/hierarchy4"/>
    <dgm:cxn modelId="{CAEA2F35-226D-4447-9981-027B33B1F5B1}" type="presParOf" srcId="{EB7B46BE-F43B-4A1E-A669-F6C825738262}" destId="{9FC550D5-B102-4FE7-8DB4-D04CBBB0C7E4}" srcOrd="2" destOrd="0" presId="urn:microsoft.com/office/officeart/2005/8/layout/hierarchy4"/>
    <dgm:cxn modelId="{6ECF4EE4-CD15-4A92-A549-B7CF76617642}" type="presParOf" srcId="{9FC550D5-B102-4FE7-8DB4-D04CBBB0C7E4}" destId="{A3A10215-C023-4B61-9DD1-CE3FDB812CEB}" srcOrd="0" destOrd="0" presId="urn:microsoft.com/office/officeart/2005/8/layout/hierarchy4"/>
    <dgm:cxn modelId="{3C17E670-E5F3-4254-82AD-D2623F6DFFCC}" type="presParOf" srcId="{A3A10215-C023-4B61-9DD1-CE3FDB812CEB}" destId="{0BFDD33F-6CF3-4CD5-8EE5-513EC1B17424}" srcOrd="0" destOrd="0" presId="urn:microsoft.com/office/officeart/2005/8/layout/hierarchy4"/>
    <dgm:cxn modelId="{6BEC170F-07D4-44AE-8C0C-92C946D68D22}" type="presParOf" srcId="{A3A10215-C023-4B61-9DD1-CE3FDB812CEB}" destId="{AE2BDA44-B1F5-4722-A82E-C0EADD553D57}" srcOrd="1" destOrd="0" presId="urn:microsoft.com/office/officeart/2005/8/layout/hierarchy4"/>
    <dgm:cxn modelId="{99C5C4B7-A2AE-4AD9-B431-DC824481B380}" type="presParOf" srcId="{A3A10215-C023-4B61-9DD1-CE3FDB812CEB}" destId="{23786150-4A0F-4CAD-9BF8-2CF4EFC51B7B}" srcOrd="2" destOrd="0" presId="urn:microsoft.com/office/officeart/2005/8/layout/hierarchy4"/>
    <dgm:cxn modelId="{184C6FF9-CAC0-4335-A8BF-67BB7C80E06D}" type="presParOf" srcId="{23786150-4A0F-4CAD-9BF8-2CF4EFC51B7B}" destId="{DADA4FF1-9FF7-464B-A160-85E2006D66AB}" srcOrd="0" destOrd="0" presId="urn:microsoft.com/office/officeart/2005/8/layout/hierarchy4"/>
    <dgm:cxn modelId="{E3E2077B-4EEF-49B3-833C-99E42CFA4837}" type="presParOf" srcId="{DADA4FF1-9FF7-464B-A160-85E2006D66AB}" destId="{16AF53AE-A193-46B7-A8C5-B79B87F51423}" srcOrd="0" destOrd="0" presId="urn:microsoft.com/office/officeart/2005/8/layout/hierarchy4"/>
    <dgm:cxn modelId="{B207FC21-8387-4729-883E-CE7EA3F58769}" type="presParOf" srcId="{DADA4FF1-9FF7-464B-A160-85E2006D66AB}" destId="{F0F81DCE-BBAF-4448-8C06-FE929F6EFD50}" srcOrd="1" destOrd="0" presId="urn:microsoft.com/office/officeart/2005/8/layout/hierarchy4"/>
    <dgm:cxn modelId="{0AE43273-6033-4239-94A6-2E579C85D1B8}" type="presParOf" srcId="{DADA4FF1-9FF7-464B-A160-85E2006D66AB}" destId="{C7882690-B9B4-4E7B-9A8D-7E4FA15239D1}" srcOrd="2" destOrd="0" presId="urn:microsoft.com/office/officeart/2005/8/layout/hierarchy4"/>
    <dgm:cxn modelId="{2F0F96D1-7924-4CFD-8C10-82FA0C79276B}" type="presParOf" srcId="{C7882690-B9B4-4E7B-9A8D-7E4FA15239D1}" destId="{433655AD-A900-41AD-8F0F-3CD31838D7EE}" srcOrd="0" destOrd="0" presId="urn:microsoft.com/office/officeart/2005/8/layout/hierarchy4"/>
    <dgm:cxn modelId="{A929BF22-7884-4F90-98AE-C0504B0637DA}" type="presParOf" srcId="{433655AD-A900-41AD-8F0F-3CD31838D7EE}" destId="{E4327505-0C43-4871-8757-A50453A0C067}" srcOrd="0" destOrd="0" presId="urn:microsoft.com/office/officeart/2005/8/layout/hierarchy4"/>
    <dgm:cxn modelId="{41F654E5-FF5F-4BF9-9496-AE0F2BB4FA0B}" type="presParOf" srcId="{433655AD-A900-41AD-8F0F-3CD31838D7EE}" destId="{FA240637-8708-425C-AE8B-749787D27E7F}" srcOrd="1" destOrd="0" presId="urn:microsoft.com/office/officeart/2005/8/layout/hierarchy4"/>
    <dgm:cxn modelId="{F4C35853-EC10-41B8-B888-EB2420B44878}" type="presParOf" srcId="{433655AD-A900-41AD-8F0F-3CD31838D7EE}" destId="{66E87F13-839F-4F13-92F9-25D1DE1DBE89}" srcOrd="2" destOrd="0" presId="urn:microsoft.com/office/officeart/2005/8/layout/hierarchy4"/>
    <dgm:cxn modelId="{0A432BA6-9B80-4BD7-9D7E-D1E027428318}" type="presParOf" srcId="{66E87F13-839F-4F13-92F9-25D1DE1DBE89}" destId="{59E9A1C9-BF43-46B0-BA12-280660F3E0B5}" srcOrd="0" destOrd="0" presId="urn:microsoft.com/office/officeart/2005/8/layout/hierarchy4"/>
    <dgm:cxn modelId="{E4397682-01D4-41C6-9756-FB5B8DECDAD9}" type="presParOf" srcId="{59E9A1C9-BF43-46B0-BA12-280660F3E0B5}" destId="{26A96B2E-8431-4887-87F9-A88D05F1F01E}" srcOrd="0" destOrd="0" presId="urn:microsoft.com/office/officeart/2005/8/layout/hierarchy4"/>
    <dgm:cxn modelId="{D5C5C44D-B526-47EC-9BC8-45E9EAD9BEF8}" type="presParOf" srcId="{59E9A1C9-BF43-46B0-BA12-280660F3E0B5}" destId="{44BE5888-BFB2-42F3-8CFB-F35EA527E485}" srcOrd="1" destOrd="0" presId="urn:microsoft.com/office/officeart/2005/8/layout/hierarchy4"/>
    <dgm:cxn modelId="{B1FF7209-4D18-4EA2-9C01-BB762B3EC588}" type="presParOf" srcId="{59E9A1C9-BF43-46B0-BA12-280660F3E0B5}" destId="{8C91A089-9E02-46C5-B968-BACB80AECC4C}" srcOrd="2" destOrd="0" presId="urn:microsoft.com/office/officeart/2005/8/layout/hierarchy4"/>
    <dgm:cxn modelId="{8BB3677F-E034-46EA-9BDC-BDDA07FAD7FC}" type="presParOf" srcId="{8C91A089-9E02-46C5-B968-BACB80AECC4C}" destId="{4CCC690B-26B3-47CA-AEB9-46CDA2E15A25}" srcOrd="0" destOrd="0" presId="urn:microsoft.com/office/officeart/2005/8/layout/hierarchy4"/>
    <dgm:cxn modelId="{2E8899E1-12A9-449C-A0E3-3DA105A65B54}" type="presParOf" srcId="{4CCC690B-26B3-47CA-AEB9-46CDA2E15A25}" destId="{8E8AC1E9-FB6F-42A5-9474-FD92A989D567}" srcOrd="0" destOrd="0" presId="urn:microsoft.com/office/officeart/2005/8/layout/hierarchy4"/>
    <dgm:cxn modelId="{2FB079DA-3A1C-4365-8E44-F836D54D5545}" type="presParOf" srcId="{4CCC690B-26B3-47CA-AEB9-46CDA2E15A25}" destId="{244BCC4F-DF14-434C-801F-C854F38E0855}" srcOrd="1" destOrd="0" presId="urn:microsoft.com/office/officeart/2005/8/layout/hierarchy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p>
      </dgm:t>
    </dgm:pt>
    <dgm:pt modelId="{E900975D-4121-430B-8FA3-BEFE3EC45817}" type="sibTrans" cxnId="{177B1604-DECB-437F-BD0A-A555EEF6E09F}">
      <dgm:prSet/>
      <dgm:spPr/>
      <dgm:t>
        <a:bodyPr/>
        <a:lstStyle/>
        <a:p>
          <a:endParaRPr lang="ru-RU" sz="1100" b="1"/>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p>
      </dgm:t>
    </dgm:pt>
    <dgm:pt modelId="{C6F24F42-97B0-4B65-A4C6-FEB3AD0E1596}" type="sibTrans" cxnId="{85E56FFB-E071-40C7-BFC1-E9508A75A379}">
      <dgm:prSet/>
      <dgm:spPr/>
      <dgm:t>
        <a:bodyPr/>
        <a:lstStyle/>
        <a:p>
          <a:endParaRPr lang="ru-RU" sz="1100" b="1"/>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p>
      </dgm:t>
    </dgm:pt>
    <dgm:pt modelId="{A670FA7C-7403-44C0-BA19-83B2BA693E61}" type="sibTrans" cxnId="{605000A8-E9A8-4E12-A1C8-8FA726E7C9AE}">
      <dgm:prSet/>
      <dgm:spPr/>
      <dgm:t>
        <a:bodyPr/>
        <a:lstStyle/>
        <a:p>
          <a:endParaRPr lang="ru-RU" sz="1100" b="1"/>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p>
      </dgm:t>
    </dgm:pt>
    <dgm:pt modelId="{3BBBAA4F-305C-4E5F-BBCB-DE1B8ED5978A}" type="sibTrans" cxnId="{7C2E5991-6D03-4679-BB46-318B01A66142}">
      <dgm:prSet/>
      <dgm:spPr/>
      <dgm:t>
        <a:bodyPr/>
        <a:lstStyle/>
        <a:p>
          <a:endParaRPr lang="ru-RU" sz="1100" b="1"/>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p>
      </dgm:t>
    </dgm:pt>
    <dgm:pt modelId="{844E05AD-2AB6-4319-9130-67827496C360}" type="sibTrans" cxnId="{8F1F720A-D988-4739-9FFF-05E5C9E9A372}">
      <dgm:prSet/>
      <dgm:spPr/>
      <dgm:t>
        <a:bodyPr/>
        <a:lstStyle/>
        <a:p>
          <a:endParaRPr lang="ru-RU" sz="1100" b="1"/>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p>
      </dgm:t>
    </dgm:pt>
    <dgm:pt modelId="{59CBCFDE-87C7-4CA0-895C-10567390C816}" type="sibTrans" cxnId="{63612CDA-BBAA-48D8-BF07-558BDAD747A0}">
      <dgm:prSet/>
      <dgm:spPr/>
      <dgm:t>
        <a:bodyPr/>
        <a:lstStyle/>
        <a:p>
          <a:endParaRPr lang="ru-RU" sz="1100" b="1"/>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p>
      </dgm:t>
    </dgm:pt>
    <dgm:pt modelId="{26501B87-1556-4F1B-A703-D81F2BA2DB5B}" type="sibTrans" cxnId="{B7EC6DDD-6433-44EC-9FD5-BD8BA88E6613}">
      <dgm:prSet/>
      <dgm:spPr/>
      <dgm:t>
        <a:bodyPr/>
        <a:lstStyle/>
        <a:p>
          <a:endParaRPr lang="ru-RU" sz="1100" b="1"/>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146 000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p>
      </dgm:t>
    </dgm:pt>
    <dgm:pt modelId="{F7E1C861-8795-4EA1-A76A-EE2CB6232346}" type="sibTrans" cxnId="{0DC76281-AE6D-4D6E-81A2-1B2B3B2AF0AA}">
      <dgm:prSet/>
      <dgm:spPr/>
      <dgm:t>
        <a:bodyPr/>
        <a:lstStyle/>
        <a:p>
          <a:endParaRPr lang="ru-RU" sz="1100" b="1"/>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 149 273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p>
      </dgm:t>
    </dgm:pt>
    <dgm:pt modelId="{A52C1518-95AA-4EDF-99FF-93D999EDDD4A}" type="sibTrans" cxnId="{F1D9D270-AECF-4F03-87DB-1FE8BCAFEC8D}">
      <dgm:prSet/>
      <dgm:spPr/>
      <dgm:t>
        <a:bodyPr/>
        <a:lstStyle/>
        <a:p>
          <a:endParaRPr lang="ru-RU" sz="1100" b="1"/>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p>
      </dgm:t>
    </dgm:pt>
    <dgm:pt modelId="{B132F376-D606-4DE2-9BBB-04499697516A}" type="sibTrans" cxnId="{3309F21D-4431-4903-BB3C-90427A73504C}">
      <dgm:prSet/>
      <dgm:spPr/>
      <dgm:t>
        <a:bodyPr/>
        <a:lstStyle/>
        <a:p>
          <a:endParaRPr lang="ru-RU" sz="1100" b="1"/>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p>
      </dgm:t>
    </dgm:pt>
    <dgm:pt modelId="{2FD537BC-8C4D-4BAF-9555-CDCB9FCAC8F1}" type="sibTrans" cxnId="{15B242EC-11A3-40F7-B2A4-A7E917E37951}">
      <dgm:prSet/>
      <dgm:spPr/>
      <dgm:t>
        <a:bodyPr/>
        <a:lstStyle/>
        <a:p>
          <a:endParaRPr lang="ru-RU" sz="1100" b="1"/>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p>
      </dgm:t>
    </dgm:pt>
    <dgm:pt modelId="{35694793-DDF3-4ECC-9AA3-AC178B8D026F}" type="sibTrans" cxnId="{C6FEAE20-8BA5-48CC-BD38-7150DFBE6AEC}">
      <dgm:prSet/>
      <dgm:spPr/>
      <dgm:t>
        <a:bodyPr/>
        <a:lstStyle/>
        <a:p>
          <a:endParaRPr lang="ru-RU"/>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p>
      </dgm:t>
    </dgm:pt>
    <dgm:pt modelId="{FA1CF671-CE5A-43BE-A489-E153F0F8811C}" type="sibTrans" cxnId="{A87D5022-47CD-4FFB-9BAD-37B8F3D26BB3}">
      <dgm:prSet/>
      <dgm:spPr/>
      <dgm:t>
        <a:bodyPr/>
        <a:lstStyle/>
        <a:p>
          <a:endParaRPr lang="ru-RU"/>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p>
      </dgm:t>
    </dgm:pt>
    <dgm:pt modelId="{7097F666-B696-4074-BF8E-24ADA840ED3B}" type="sibTrans" cxnId="{23044D7B-7184-4077-9554-9305FEDD03E9}">
      <dgm:prSet/>
      <dgm:spPr/>
      <dgm:t>
        <a:bodyPr/>
        <a:lstStyle/>
        <a:p>
          <a:endParaRPr lang="ru-RU"/>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p>
      </dgm:t>
    </dgm:pt>
    <dgm:pt modelId="{42D8C6A1-5C03-413A-99EF-223F18F536EB}" type="sibTrans" cxnId="{6097BCC7-A1B5-404F-B699-13105664B528}">
      <dgm:prSet/>
      <dgm:spPr/>
      <dgm:t>
        <a:bodyPr/>
        <a:lstStyle/>
        <a:p>
          <a:endParaRPr lang="ru-RU"/>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p>
      </dgm:t>
    </dgm:pt>
    <dgm:pt modelId="{4CC6C1EC-DF57-4C81-9B03-3A17304C52E6}" type="sibTrans" cxnId="{44D2D85A-6F4C-4ABC-8C2D-B28977898080}">
      <dgm:prSet/>
      <dgm:spPr/>
      <dgm:t>
        <a:bodyPr/>
        <a:lstStyle/>
        <a:p>
          <a:endParaRPr lang="ru-RU"/>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p>
      </dgm:t>
    </dgm:pt>
    <dgm:pt modelId="{7319F631-09B1-48CB-BAF7-8445C5AC1618}" type="sibTrans" cxnId="{9D786EF0-2F4F-40F5-8C60-398E9181FD35}">
      <dgm:prSet/>
      <dgm:spPr/>
      <dgm:t>
        <a:bodyPr/>
        <a:lstStyle/>
        <a:p>
          <a:endParaRPr lang="ru-RU"/>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153 000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p>
      </dgm:t>
    </dgm:pt>
    <dgm:pt modelId="{1FD46F6E-8EE6-451E-A6B4-3FA6056BD416}" type="sibTrans" cxnId="{563B7135-C296-437E-86BC-71C9BF75CBD3}">
      <dgm:prSet/>
      <dgm:spPr/>
      <dgm:t>
        <a:bodyPr/>
        <a:lstStyle/>
        <a:p>
          <a:endParaRPr lang="ru-RU"/>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p>
      </dgm:t>
    </dgm:pt>
    <dgm:pt modelId="{EA539CAD-DFF5-47A4-8411-B337C730B6B2}" type="sibTrans" cxnId="{2E3A4B0A-C6F1-498B-A616-AF6C3935B080}">
      <dgm:prSet/>
      <dgm:spPr/>
      <dgm:t>
        <a:bodyPr/>
        <a:lstStyle/>
        <a:p>
          <a:endParaRPr lang="ru-RU"/>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p>
      </dgm:t>
    </dgm:pt>
    <dgm:pt modelId="{8DBEE901-4D78-4181-A6DB-04DBE5AFC449}" type="parTrans" cxnId="{D0FADE0F-F15B-45EB-BE1E-1190009A8ABD}">
      <dgm:prSet/>
      <dgm:spPr/>
      <dgm:t>
        <a:bodyPr/>
        <a:lstStyle/>
        <a:p>
          <a:endParaRPr lang="ru-RU"/>
        </a:p>
      </dgm:t>
    </dgm:pt>
    <dgm:pt modelId="{571AFEDE-AA12-4634-A6F3-33BC4E236E19}" type="sibTrans" cxnId="{D0FADE0F-F15B-45EB-BE1E-1190009A8ABD}">
      <dgm:prSet/>
      <dgm:spPr/>
      <dgm:t>
        <a:bodyPr/>
        <a:lstStyle/>
        <a:p>
          <a:endParaRPr lang="ru-RU"/>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p>
      </dgm:t>
    </dgm:pt>
    <dgm:pt modelId="{D6C0D10C-0A55-4B4C-95CA-342CC713B4EA}" type="sibTrans" cxnId="{BED1357D-2A03-4DBB-AF19-4EA3D0997E32}">
      <dgm:prSet/>
      <dgm:spPr/>
      <dgm:t>
        <a:bodyPr/>
        <a:lstStyle/>
        <a:p>
          <a:endParaRPr lang="ru-RU"/>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p>
      </dgm:t>
    </dgm:pt>
    <dgm:pt modelId="{FA166069-510E-430D-ABBE-E1A2B09558CE}" type="sibTrans" cxnId="{A7625AB6-5CA8-4543-AFDF-3445626B95A7}">
      <dgm:prSet/>
      <dgm:spPr/>
      <dgm:t>
        <a:bodyPr/>
        <a:lstStyle/>
        <a:p>
          <a:endParaRPr lang="ru-RU"/>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153 000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p>
      </dgm:t>
    </dgm:pt>
    <dgm:pt modelId="{0D884A66-EF39-4789-A63B-3A3CBEB15D6A}" type="sibTrans" cxnId="{08064794-7D33-4B3D-98EC-4C2F3CAB8822}">
      <dgm:prSet/>
      <dgm:spPr/>
      <dgm:t>
        <a:bodyPr/>
        <a:lstStyle/>
        <a:p>
          <a:endParaRPr lang="ru-RU"/>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p>
      </dgm:t>
    </dgm:pt>
    <dgm:pt modelId="{EC763716-B14D-403A-A4A7-216861E00C47}" type="sibTrans" cxnId="{9A5E90C4-6511-4923-BB87-9C452263074C}">
      <dgm:prSet/>
      <dgm:spPr/>
      <dgm:t>
        <a:bodyPr/>
        <a:lstStyle/>
        <a:p>
          <a:endParaRPr lang="ru-RU"/>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p>
      </dgm:t>
    </dgm:pt>
    <dgm:pt modelId="{41B933A1-9AB0-4413-9012-F89B9C70741E}" type="sibTrans" cxnId="{7EAEC371-553E-4E9D-A4CC-83A632C1A866}">
      <dgm:prSet/>
      <dgm:spPr/>
      <dgm:t>
        <a:bodyPr/>
        <a:lstStyle/>
        <a:p>
          <a:endParaRPr lang="ru-RU"/>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p>
      </dgm:t>
    </dgm:pt>
    <dgm:pt modelId="{A8539F8F-5449-4F69-9D5B-CD73E9384FB2}" type="sibTrans" cxnId="{BCC1FE31-0246-43DC-9367-3E68D1580877}">
      <dgm:prSet/>
      <dgm:spPr/>
      <dgm:t>
        <a:bodyPr/>
        <a:lstStyle/>
        <a:p>
          <a:endParaRPr lang="ru-RU"/>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p>
      </dgm:t>
    </dgm:pt>
    <dgm:pt modelId="{1F3B44A3-41F0-4FE2-8FE9-2EEC4DC3DA9C}" type="sibTrans" cxnId="{DF667443-0DAC-4B0C-935A-F0465B69CBFB}">
      <dgm:prSet/>
      <dgm:spPr/>
      <dgm:t>
        <a:bodyPr/>
        <a:lstStyle/>
        <a:p>
          <a:endParaRPr lang="ru-RU"/>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153 000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p>
      </dgm:t>
    </dgm:pt>
    <dgm:pt modelId="{38C2B751-10AB-424B-8533-370958D28C0F}" type="sibTrans" cxnId="{E90B9AD5-6B9D-460A-B8D4-0169929EE8C4}">
      <dgm:prSet/>
      <dgm:spPr/>
      <dgm:t>
        <a:bodyPr/>
        <a:lstStyle/>
        <a:p>
          <a:endParaRPr lang="ru-RU"/>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p>
      </dgm:t>
    </dgm:pt>
    <dgm:pt modelId="{1AF301AF-4DFB-4C78-9067-8B4C4FDC04D9}" type="sibTrans" cxnId="{F48F33E0-C1C5-4342-8DCC-7C57E3E3B48C}">
      <dgm:prSet/>
      <dgm:spPr/>
      <dgm:t>
        <a:bodyPr/>
        <a:lstStyle/>
        <a:p>
          <a:endParaRPr lang="ru-RU"/>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p>
      </dgm:t>
    </dgm:pt>
    <dgm:pt modelId="{64F31578-307B-4AF8-9DDD-FA0365BF46F7}" type="parTrans" cxnId="{EFA08DB9-2A00-43D3-B718-DCFAD41C9E5B}">
      <dgm:prSet/>
      <dgm:spPr/>
      <dgm:t>
        <a:bodyPr/>
        <a:lstStyle/>
        <a:p>
          <a:endParaRPr lang="ru-RU" sz="1100" b="1"/>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p>
      </dgm:t>
    </dgm:pt>
    <dgm:pt modelId="{01E5FF1C-8ED4-4ED1-A0DD-0AA37640AF28}" type="sibTrans" cxnId="{C28CBCF7-3139-40F7-B426-1830BB2434D9}">
      <dgm:prSet/>
      <dgm:spPr/>
      <dgm:t>
        <a:bodyPr/>
        <a:lstStyle/>
        <a:p>
          <a:endParaRPr lang="ru-RU" sz="1100" b="1"/>
        </a:p>
      </dgm:t>
    </dgm:pt>
    <dgm:pt modelId="{F22CCE59-9B42-4DA2-949C-34E1E0586A20}" type="parTrans" cxnId="{C28CBCF7-3139-40F7-B426-1830BB2434D9}">
      <dgm:prSet/>
      <dgm:spPr/>
      <dgm:t>
        <a:bodyPr/>
        <a:lstStyle/>
        <a:p>
          <a:endParaRPr lang="ru-RU" sz="1100" b="1"/>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2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20">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20">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20">
        <dgm:presLayoutVars>
          <dgm:chPref val="3"/>
        </dgm:presLayoutVars>
      </dgm:prSet>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4" presStyleCnt="2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5" presStyleCnt="20">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6" presStyleCnt="20">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7" presStyleCnt="20">
        <dgm:presLayoutVars>
          <dgm:chPref val="3"/>
        </dgm:presLayoutVars>
      </dgm:prSet>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8" presStyleCnt="2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9" presStyleCnt="20">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0" presStyleCnt="20">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1" presStyleCnt="20">
        <dgm:presLayoutVars>
          <dgm:chPref val="3"/>
        </dgm:presLayoutVars>
      </dgm:prSet>
      <dgm:spPr/>
      <dgm:t>
        <a:bodyPr/>
        <a:lstStyle/>
        <a:p>
          <a:endParaRPr lang="ru-RU"/>
        </a:p>
      </dgm:t>
    </dgm:pt>
    <dgm:pt modelId="{363B422D-50FA-4623-87DE-F2646C7B8FA8}" type="pres">
      <dgm:prSet presAssocID="{F0AF63A1-E6C3-48D7-BA15-2982A4DC912D}"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2" presStyleCnt="2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3" presStyleCnt="20">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14" presStyleCnt="20">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15" presStyleCnt="20">
        <dgm:presLayoutVars>
          <dgm:chPref val="3"/>
        </dgm:presLayoutVars>
      </dgm:prSet>
      <dgm:spPr/>
      <dgm:t>
        <a:bodyPr/>
        <a:lstStyle/>
        <a:p>
          <a:endParaRPr lang="ru-RU"/>
        </a:p>
      </dgm:t>
    </dgm:pt>
    <dgm:pt modelId="{FF9D5968-2625-4FA7-B798-123DE0850F01}" type="pres">
      <dgm:prSet presAssocID="{9E15771F-F540-4F32-ACD6-56CFD707E80B}"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16" presStyleCnt="2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17" presStyleCnt="20">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18" presStyleCnt="20">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19" presStyleCnt="20">
        <dgm:presLayoutVars>
          <dgm:chPref val="3"/>
        </dgm:presLayoutVars>
      </dgm:prSet>
      <dgm:spPr/>
      <dgm:t>
        <a:bodyPr/>
        <a:lstStyle/>
        <a:p>
          <a:endParaRPr lang="ru-RU"/>
        </a:p>
      </dgm:t>
    </dgm:pt>
    <dgm:pt modelId="{78FA1C88-01CB-45D0-B8B1-93ED28DC0515}" type="pres">
      <dgm:prSet presAssocID="{04C3AC0E-965B-48C1-827A-5D93B22D2057}" presName="horzFour" presStyleCnt="0"/>
      <dgm:spPr/>
    </dgm:pt>
  </dgm:ptLst>
  <dgm:cxnLst>
    <dgm:cxn modelId="{BED1357D-2A03-4DBB-AF19-4EA3D0997E32}" srcId="{C60BD95D-8BE5-42EC-AF9D-D22E07852892}" destId="{D5544F4D-4FD2-41EE-A356-ABCAA534BCB5}" srcOrd="0" destOrd="0" parTransId="{BED13ABC-6FE3-4A0F-B363-3797DF01D994}" sibTransId="{D6C0D10C-0A55-4B4C-95CA-342CC713B4EA}"/>
    <dgm:cxn modelId="{1DC189B6-748B-4A45-8035-0FD8E044334D}" type="presOf" srcId="{9A0A1B48-08CE-44F2-8C66-5814C06EE4CC}" destId="{41590EE3-70B4-4E0E-8D44-18EF1FD97F2E}" srcOrd="0" destOrd="0" presId="urn:microsoft.com/office/officeart/2005/8/layout/hierarchy4"/>
    <dgm:cxn modelId="{13482DBE-8C14-4C74-A07C-AF0CF40C65BC}" type="presOf" srcId="{C60BD95D-8BE5-42EC-AF9D-D22E07852892}" destId="{2965B01E-C0DE-4302-ADA0-732BD580C7B1}" srcOrd="0" destOrd="0" presId="urn:microsoft.com/office/officeart/2005/8/layout/hierarchy4"/>
    <dgm:cxn modelId="{F1D9D270-AECF-4F03-87DB-1FE8BCAFEC8D}" srcId="{9A0A1B48-08CE-44F2-8C66-5814C06EE4CC}" destId="{614AF9F2-E1A1-4D10-882A-EB6B0D669FCA}" srcOrd="0" destOrd="0" parTransId="{5B0591E8-42AF-40BA-A11A-3996F9B13E48}" sibTransId="{A52C1518-95AA-4EDF-99FF-93D999EDDD4A}"/>
    <dgm:cxn modelId="{A87D5022-47CD-4FFB-9BAD-37B8F3D26BB3}" srcId="{946393D2-3BB5-4D19-BAF6-84B7339845C4}" destId="{89E09F27-5F73-400B-AE18-4421B9895F64}" srcOrd="3" destOrd="0" parTransId="{16B02458-69C3-4316-A805-FC6C92C26552}" sibTransId="{FA1CF671-CE5A-43BE-A489-E153F0F8811C}"/>
    <dgm:cxn modelId="{605000A8-E9A8-4E12-A1C8-8FA726E7C9AE}" srcId="{946393D2-3BB5-4D19-BAF6-84B7339845C4}" destId="{7711325B-E859-44FE-8B41-57F9AFDCA54B}" srcOrd="1" destOrd="0" parTransId="{2BF8A7FD-5B45-414F-8537-22861CA0057A}" sibTransId="{A670FA7C-7403-44C0-BA19-83B2BA693E61}"/>
    <dgm:cxn modelId="{F48F33E0-C1C5-4342-8DCC-7C57E3E3B48C}" srcId="{DF86BB99-07F8-490F-B6E9-4F22F5A8A955}" destId="{04C3AC0E-965B-48C1-827A-5D93B22D2057}" srcOrd="0" destOrd="0" parTransId="{0CE8D822-733A-4BA8-B539-C3F84FDFC933}" sibTransId="{1AF301AF-4DFB-4C78-9067-8B4C4FDC04D9}"/>
    <dgm:cxn modelId="{0E2F9559-3911-43F8-B574-420024FAB3F5}" type="presOf" srcId="{187C542A-BCFC-4BBB-8DCA-67690BE3FD29}" destId="{EFF40216-5B58-45C6-B485-1C9C4561DF2F}"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85E56FFB-E071-40C7-BFC1-E9508A75A379}" srcId="{946393D2-3BB5-4D19-BAF6-84B7339845C4}" destId="{5A6BA2F8-AB86-4FEA-9FCE-F9FA52A7F9A0}" srcOrd="0" destOrd="0" parTransId="{6CA8BE2D-8B63-444F-91FB-8F9AAFFFD516}" sibTransId="{C6F24F42-97B0-4B65-A4C6-FEB3AD0E1596}"/>
    <dgm:cxn modelId="{65554027-FB08-4889-9EF6-3BB23313C64F}" type="presOf" srcId="{CE075476-E9CA-4A59-A127-31223E8D37A1}" destId="{25DDEEC2-9BA5-4367-BB24-33CAA47BBC09}" srcOrd="0" destOrd="0" presId="urn:microsoft.com/office/officeart/2005/8/layout/hierarchy4"/>
    <dgm:cxn modelId="{AB118C4A-E252-45BC-802A-2D535ABF0B4B}" type="presOf" srcId="{04C3AC0E-965B-48C1-827A-5D93B22D2057}" destId="{D2D81AF8-4EA8-45A6-A84D-9694EF1BCFE7}" srcOrd="0" destOrd="0" presId="urn:microsoft.com/office/officeart/2005/8/layout/hierarchy4"/>
    <dgm:cxn modelId="{BAC65C3D-C15C-48B7-A203-F16F6F853E22}" type="presOf" srcId="{946393D2-3BB5-4D19-BAF6-84B7339845C4}" destId="{9DF12F5D-797B-4C71-93F7-7C835BFF7982}"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C28CBCF7-3139-40F7-B426-1830BB2434D9}" srcId="{5A6BA2F8-AB86-4FEA-9FCE-F9FA52A7F9A0}" destId="{F6F97186-B344-4193-9FE9-6DFB5403A289}" srcOrd="0" destOrd="0" parTransId="{F22CCE59-9B42-4DA2-949C-34E1E0586A20}" sibTransId="{01E5FF1C-8ED4-4ED1-A0DD-0AA37640AF28}"/>
    <dgm:cxn modelId="{563B7135-C296-437E-86BC-71C9BF75CBD3}" srcId="{D1936ACF-1E69-4953-BA37-9ADE2EF12E41}" destId="{4E5A1869-57DF-4BD2-89F2-0FF412DDC036}" srcOrd="0" destOrd="0" parTransId="{2DD1E431-BE19-4798-89F6-2A2AA8604FD1}" sibTransId="{1FD46F6E-8EE6-451E-A6B4-3FA6056BD416}"/>
    <dgm:cxn modelId="{3F3946CE-3002-4373-BDC5-055BEB5101BB}" type="presOf" srcId="{614AF9F2-E1A1-4D10-882A-EB6B0D669FCA}" destId="{6CE5FDB4-BFBB-4259-A330-B441199BCE24}"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E3C22234-1B4C-4649-9CDE-ADA6074A681B}" type="presOf" srcId="{CD119780-6575-4106-AE5B-2CC6B48E5482}" destId="{14BABD28-5047-47A3-A701-B7AFBBE28819}"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15B242EC-11A3-40F7-B2A4-A7E917E37951}" srcId="{614AF9F2-E1A1-4D10-882A-EB6B0D669FCA}" destId="{BE98D1AB-A280-4D0B-A815-73E57FD87EC3}" srcOrd="0" destOrd="0" parTransId="{CDDECA34-9841-4A92-959B-4DB892243F64}" sibTransId="{2FD537BC-8C4D-4BAF-9555-CDCB9FCAC8F1}"/>
    <dgm:cxn modelId="{3D7EF47D-E620-4F18-8AE2-97ECDD8CAC98}" type="presOf" srcId="{1B20A584-E8E7-451F-84AF-E95BD5B40EA1}" destId="{374E99F0-AE84-4383-93E4-780F78CE6D13}"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492504C5-609C-4440-BEE8-11DAEB200FE3}" type="presOf" srcId="{25C69CC8-098D-44A3-878A-5E3FEF1E9C10}" destId="{24CEF574-2765-4D7C-A195-C900E925FBE6}"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7C2E5991-6D03-4679-BB46-318B01A66142}" srcId="{F6F97186-B344-4193-9FE9-6DFB5403A289}" destId="{CD119780-6575-4106-AE5B-2CC6B48E5482}" srcOrd="0" destOrd="0" parTransId="{A99EC59D-97F4-424A-A28E-01E77005439E}" sibTransId="{3BBBAA4F-305C-4E5F-BBCB-DE1B8ED5978A}"/>
    <dgm:cxn modelId="{2E3A4B0A-C6F1-498B-A616-AF6C3935B080}" srcId="{4E5A1869-57DF-4BD2-89F2-0FF412DDC036}" destId="{F0AF63A1-E6C3-48D7-BA15-2982A4DC912D}" srcOrd="0" destOrd="0" parTransId="{DFC5A12C-CC91-4A63-8252-41799CA3AEAA}" sibTransId="{EA539CAD-DFF5-47A4-8411-B337C730B6B2}"/>
    <dgm:cxn modelId="{3C37BCC0-6058-4116-889A-80CBB63AEE28}" type="presOf" srcId="{DF86BB99-07F8-490F-B6E9-4F22F5A8A955}" destId="{874CF4BC-44A5-455D-A60A-EB599B596188}" srcOrd="0" destOrd="0" presId="urn:microsoft.com/office/officeart/2005/8/layout/hierarchy4"/>
    <dgm:cxn modelId="{177B1604-DECB-437F-BD0A-A555EEF6E09F}" srcId="{CE075476-E9CA-4A59-A127-31223E8D37A1}" destId="{946393D2-3BB5-4D19-BAF6-84B7339845C4}" srcOrd="0" destOrd="0" parTransId="{6D4C3ED2-39E1-4137-9A50-9D8AF25F37D5}" sibTransId="{E900975D-4121-430B-8FA3-BEFE3EC45817}"/>
    <dgm:cxn modelId="{2BC5E0A2-07AA-4EFB-BA55-3E96CDFC10C5}" type="presOf" srcId="{593C7C55-813E-4059-B734-EC61CD9C5CBC}" destId="{7653A429-0E18-4BE3-A07C-F1A5A9D672E3}"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EFA08DB9-2A00-43D3-B718-DCFAD41C9E5B}" srcId="{7711325B-E859-44FE-8B41-57F9AFDCA54B}" destId="{A1BB5A2E-A45D-4F6A-B329-CD4782193917}" srcOrd="0" destOrd="0" parTransId="{64F31578-307B-4AF8-9DDD-FA0365BF46F7}" sibTransId="{EE696C4B-FDDD-492E-99F0-85F84DCD2C36}"/>
    <dgm:cxn modelId="{D0FADE0F-F15B-45EB-BE1E-1190009A8ABD}" srcId="{89E09F27-5F73-400B-AE18-4421B9895F64}" destId="{C60BD95D-8BE5-42EC-AF9D-D22E07852892}" srcOrd="0" destOrd="0" parTransId="{8DBEE901-4D78-4181-A6DB-04DBE5AFC449}" sibTransId="{571AFEDE-AA12-4634-A6F3-33BC4E236E19}"/>
    <dgm:cxn modelId="{1BB95C4D-FF6C-472A-BAE5-5401F2D7EEBC}" type="presOf" srcId="{D5544F4D-4FD2-41EE-A356-ABCAA534BCB5}" destId="{A7AF9B85-BF68-40A8-954B-A40EDB5CAF9F}"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6913AD19-3998-4F8B-8AAD-0C308DF1631C}" type="presOf" srcId="{62031802-0EE5-47DF-BB1F-2C84A19F6746}" destId="{A25BE625-018B-46BA-BE7F-ED875B975F26}" srcOrd="0" destOrd="0" presId="urn:microsoft.com/office/officeart/2005/8/layout/hierarchy4"/>
    <dgm:cxn modelId="{B5FB8490-B694-42ED-B000-729E08AA6BE9}" type="presOf" srcId="{44367D81-039C-4579-8E09-66CAF90F5041}" destId="{085136A3-D02F-461C-B31C-FD1D69D16759}" srcOrd="0" destOrd="0" presId="urn:microsoft.com/office/officeart/2005/8/layout/hierarchy4"/>
    <dgm:cxn modelId="{1F0FDCDD-BAFB-4BE9-8E07-87360B3C6B59}" type="presOf" srcId="{BE98D1AB-A280-4D0B-A815-73E57FD87EC3}" destId="{89DC61A6-3199-4C88-A8D1-98ADCFDD3274}" srcOrd="0" destOrd="0" presId="urn:microsoft.com/office/officeart/2005/8/layout/hierarchy4"/>
    <dgm:cxn modelId="{589655E6-DBAF-44AB-8DEB-F8319B26146E}" type="presOf" srcId="{66E38241-E965-439E-997F-74C14C213F23}" destId="{02D78884-08A2-47FD-874A-FD0B1E1D6A24}" srcOrd="0" destOrd="0" presId="urn:microsoft.com/office/officeart/2005/8/layout/hierarchy4"/>
    <dgm:cxn modelId="{B51CCA46-B77B-4C21-93FB-DC6A50D5B287}" type="presOf" srcId="{9E15771F-F540-4F32-ACD6-56CFD707E80B}" destId="{35DF38A4-C109-469A-81F6-242705CF6432}"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E3848C92-9A53-47CD-8860-CA9B63EB3E9C}" type="presOf" srcId="{C9C8B06B-C833-4D4A-8595-4BF5AEB204E9}" destId="{CB2AF246-A0C3-4F64-A578-D38165C39147}" srcOrd="0" destOrd="0" presId="urn:microsoft.com/office/officeart/2005/8/layout/hierarchy4"/>
    <dgm:cxn modelId="{B82B164F-78A8-4017-A134-31C331C0C7C4}" type="presOf" srcId="{93520637-36B3-4AB9-B949-92D55141E733}" destId="{8E7E2D4A-62E6-4A23-A5DD-552A63903B64}" srcOrd="0" destOrd="0" presId="urn:microsoft.com/office/officeart/2005/8/layout/hierarchy4"/>
    <dgm:cxn modelId="{EAC7267F-8AB3-494F-B27B-F0301CFE4870}" type="presOf" srcId="{D1936ACF-1E69-4953-BA37-9ADE2EF12E41}" destId="{59176932-D6D5-4C36-BF7A-69A1297C4BAD}"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B02DBDF9-F941-4C3D-9443-6F70E6C02429}" type="presOf" srcId="{9C715FE5-31CA-4541-A958-D2C730C134E0}" destId="{2BC9EB28-F68D-4321-836D-A642C2C0DAB1}" srcOrd="0" destOrd="0" presId="urn:microsoft.com/office/officeart/2005/8/layout/hierarchy4"/>
    <dgm:cxn modelId="{08064794-7D33-4B3D-98EC-4C2F3CAB8822}" srcId="{187C542A-BCFC-4BBB-8DCA-67690BE3FD29}" destId="{593C7C55-813E-4059-B734-EC61CD9C5CBC}" srcOrd="0" destOrd="0" parTransId="{17E9BED5-376D-4206-BC0B-A2BF002C0A67}" sibTransId="{0D884A66-EF39-4789-A63B-3A3CBEB15D6A}"/>
    <dgm:cxn modelId="{9A5E90C4-6511-4923-BB87-9C452263074C}" srcId="{593C7C55-813E-4059-B734-EC61CD9C5CBC}" destId="{9E15771F-F540-4F32-ACD6-56CFD707E80B}" srcOrd="0" destOrd="0" parTransId="{E70BBB04-FC5B-4B12-959F-7F02FDB52BBE}" sibTransId="{EC763716-B14D-403A-A4A7-216861E00C47}"/>
    <dgm:cxn modelId="{7F4577AF-18A4-4554-88D1-0CA2D3CA0190}" type="presOf" srcId="{B34B6A16-5EF9-4B63-A5E4-12B190B34880}" destId="{C586111C-58B6-40AF-8D8A-60EE680572BA}" srcOrd="0" destOrd="0" presId="urn:microsoft.com/office/officeart/2005/8/layout/hierarchy4"/>
    <dgm:cxn modelId="{5F01E809-1D29-494C-A69A-735C72F01C3B}" type="presOf" srcId="{F6F97186-B344-4193-9FE9-6DFB5403A289}" destId="{B7B68934-E179-4D36-8AD9-7637EF3F0019}"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227B1778-D31A-48BB-A94E-306EB30FE9CD}" type="presOf" srcId="{BDDF592B-1C58-40EE-9108-0DC798BB2F08}" destId="{4CD2A706-78CC-47E3-A8F8-D778F944372A}" srcOrd="0" destOrd="0" presId="urn:microsoft.com/office/officeart/2005/8/layout/hierarchy4"/>
    <dgm:cxn modelId="{8DADEFF4-C678-4171-B72C-82A93C2673F1}" type="presOf" srcId="{89E09F27-5F73-400B-AE18-4421B9895F64}" destId="{9E5D5161-23D7-41B4-A187-BE6D7C6483D0}" srcOrd="0" destOrd="0" presId="urn:microsoft.com/office/officeart/2005/8/layout/hierarchy4"/>
    <dgm:cxn modelId="{7882A455-253A-4EF9-A00A-9FE139730F81}" type="presOf" srcId="{4E5A1869-57DF-4BD2-89F2-0FF412DDC036}" destId="{BA61E3A6-0BE5-4066-9F94-BB1BFFF8EBBF}" srcOrd="0" destOrd="0" presId="urn:microsoft.com/office/officeart/2005/8/layout/hierarchy4"/>
    <dgm:cxn modelId="{1840E91E-55FA-4E42-901A-DB2CCAAC80D4}" type="presOf" srcId="{9E496AFB-5861-4A0B-A059-7AF344913280}" destId="{F8905714-088D-483C-AC16-D43BF2F0BF16}"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BA9AE576-8606-4083-A1FE-47B6686BD27E}" type="presOf" srcId="{5A6BA2F8-AB86-4FEA-9FCE-F9FA52A7F9A0}" destId="{EFD09625-1EEB-463A-9D51-52F09A5E039B}" srcOrd="0" destOrd="0" presId="urn:microsoft.com/office/officeart/2005/8/layout/hierarchy4"/>
    <dgm:cxn modelId="{C4A069ED-7C0F-464D-BB4F-5DF2F0593D3A}" type="presOf" srcId="{7711325B-E859-44FE-8B41-57F9AFDCA54B}" destId="{576C6983-4618-426C-8177-DEA9FE3AC4EB}" srcOrd="0" destOrd="0" presId="urn:microsoft.com/office/officeart/2005/8/layout/hierarchy4"/>
    <dgm:cxn modelId="{0DC76281-AE6D-4D6E-81A2-1B2B3B2AF0AA}" srcId="{93520637-36B3-4AB9-B949-92D55141E733}" destId="{44367D81-039C-4579-8E09-66CAF90F5041}" srcOrd="0" destOrd="0" parTransId="{67B6E404-88D1-4D88-A32E-7761881B20C7}" sibTransId="{F7E1C861-8795-4EA1-A76A-EE2CB6232346}"/>
    <dgm:cxn modelId="{B21D1888-1950-42C0-BFC9-B1F1F31233FE}" type="presOf" srcId="{F0AF63A1-E6C3-48D7-BA15-2982A4DC912D}" destId="{8C5A4ABB-F609-4CF2-8CFC-5593BE697C3C}" srcOrd="0" destOrd="0" presId="urn:microsoft.com/office/officeart/2005/8/layout/hierarchy4"/>
    <dgm:cxn modelId="{BCC1FE31-0246-43DC-9367-3E68D1580877}" srcId="{25C69CC8-098D-44A3-878A-5E3FEF1E9C10}" destId="{BDDF592B-1C58-40EE-9108-0DC798BB2F08}" srcOrd="0" destOrd="0" parTransId="{B756F4C0-E80B-4D51-98DD-9ED456BC9850}" sibTransId="{A8539F8F-5449-4F69-9D5B-CD73E9384FB2}"/>
    <dgm:cxn modelId="{39B14F34-585B-406E-83C9-0812109444E7}" type="presOf" srcId="{A1BB5A2E-A45D-4F6A-B329-CD4782193917}" destId="{672DFC88-43F4-433B-9B7F-D5CE282279E3}" srcOrd="0" destOrd="0" presId="urn:microsoft.com/office/officeart/2005/8/layout/hierarchy4"/>
    <dgm:cxn modelId="{E90B9AD5-6B9D-460A-B8D4-0169929EE8C4}" srcId="{1B20A584-E8E7-451F-84AF-E95BD5B40EA1}" destId="{DF86BB99-07F8-490F-B6E9-4F22F5A8A955}" srcOrd="0" destOrd="0" parTransId="{C985FE44-C5E5-4D58-805E-13170B646D27}" sibTransId="{38C2B751-10AB-424B-8533-370958D28C0F}"/>
    <dgm:cxn modelId="{BCC7E93F-F3E4-4222-B467-DA767F9E43DB}" type="presParOf" srcId="{25DDEEC2-9BA5-4367-BB24-33CAA47BBC09}" destId="{87933F1B-038B-4A5D-83E8-61DBF60EC4B3}" srcOrd="0" destOrd="0" presId="urn:microsoft.com/office/officeart/2005/8/layout/hierarchy4"/>
    <dgm:cxn modelId="{E0E74FEF-8B63-49E2-9033-3A0706266FAC}" type="presParOf" srcId="{87933F1B-038B-4A5D-83E8-61DBF60EC4B3}" destId="{9DF12F5D-797B-4C71-93F7-7C835BFF7982}" srcOrd="0" destOrd="0" presId="urn:microsoft.com/office/officeart/2005/8/layout/hierarchy4"/>
    <dgm:cxn modelId="{A3FB2AA3-8680-408C-8F1B-DA8AFF1826FC}" type="presParOf" srcId="{87933F1B-038B-4A5D-83E8-61DBF60EC4B3}" destId="{BB51C614-670C-40C7-BCBD-B3150FB090FB}" srcOrd="1" destOrd="0" presId="urn:microsoft.com/office/officeart/2005/8/layout/hierarchy4"/>
    <dgm:cxn modelId="{9B10BE32-D76B-43AE-AF64-D8C8EB7BAD5D}" type="presParOf" srcId="{87933F1B-038B-4A5D-83E8-61DBF60EC4B3}" destId="{B74154C5-AFFE-498C-8E4C-911D7456AC97}" srcOrd="2" destOrd="0" presId="urn:microsoft.com/office/officeart/2005/8/layout/hierarchy4"/>
    <dgm:cxn modelId="{D113E4D0-CE54-4FC6-B005-A9630302FE5A}" type="presParOf" srcId="{B74154C5-AFFE-498C-8E4C-911D7456AC97}" destId="{AA6E5317-C9D5-49D6-9218-04A9A8CDF9E8}" srcOrd="0" destOrd="0" presId="urn:microsoft.com/office/officeart/2005/8/layout/hierarchy4"/>
    <dgm:cxn modelId="{4A9FFB0B-58B0-4AA7-9A2D-07E826F2AEBB}" type="presParOf" srcId="{AA6E5317-C9D5-49D6-9218-04A9A8CDF9E8}" destId="{EFD09625-1EEB-463A-9D51-52F09A5E039B}" srcOrd="0" destOrd="0" presId="urn:microsoft.com/office/officeart/2005/8/layout/hierarchy4"/>
    <dgm:cxn modelId="{F3BC0605-D114-4545-B1CD-ECA249E5E280}" type="presParOf" srcId="{AA6E5317-C9D5-49D6-9218-04A9A8CDF9E8}" destId="{D65A41FF-7035-4133-9240-517AEBC67369}" srcOrd="1" destOrd="0" presId="urn:microsoft.com/office/officeart/2005/8/layout/hierarchy4"/>
    <dgm:cxn modelId="{E7273CF1-49D6-4A86-990F-236947D96D75}" type="presParOf" srcId="{AA6E5317-C9D5-49D6-9218-04A9A8CDF9E8}" destId="{ED986375-36F5-4143-A5F0-85653599471E}" srcOrd="2" destOrd="0" presId="urn:microsoft.com/office/officeart/2005/8/layout/hierarchy4"/>
    <dgm:cxn modelId="{A8B49269-4E6D-4D2B-9DBB-F80FDBE8890B}" type="presParOf" srcId="{ED986375-36F5-4143-A5F0-85653599471E}" destId="{72DE6149-9A73-4029-9C01-1DA1EF77D264}" srcOrd="0" destOrd="0" presId="urn:microsoft.com/office/officeart/2005/8/layout/hierarchy4"/>
    <dgm:cxn modelId="{7F97F0AC-028D-4329-BC70-BF113EC6789B}" type="presParOf" srcId="{72DE6149-9A73-4029-9C01-1DA1EF77D264}" destId="{B7B68934-E179-4D36-8AD9-7637EF3F0019}" srcOrd="0" destOrd="0" presId="urn:microsoft.com/office/officeart/2005/8/layout/hierarchy4"/>
    <dgm:cxn modelId="{4834F14F-3910-4713-8BAA-43C3BAFD73C2}" type="presParOf" srcId="{72DE6149-9A73-4029-9C01-1DA1EF77D264}" destId="{7E986455-5145-43D1-AB19-A5C822796874}" srcOrd="1" destOrd="0" presId="urn:microsoft.com/office/officeart/2005/8/layout/hierarchy4"/>
    <dgm:cxn modelId="{C96917D2-71B9-413B-82B0-0DFF1909A484}" type="presParOf" srcId="{72DE6149-9A73-4029-9C01-1DA1EF77D264}" destId="{E4CD0B37-6C75-4A8F-946C-21E075E1E2CF}" srcOrd="2" destOrd="0" presId="urn:microsoft.com/office/officeart/2005/8/layout/hierarchy4"/>
    <dgm:cxn modelId="{4C86BE7D-659E-492A-A4DE-BD4F8C71007D}" type="presParOf" srcId="{E4CD0B37-6C75-4A8F-946C-21E075E1E2CF}" destId="{0149EBE6-AA59-4F78-AF18-137F8047AB47}" srcOrd="0" destOrd="0" presId="urn:microsoft.com/office/officeart/2005/8/layout/hierarchy4"/>
    <dgm:cxn modelId="{EBAD11D4-502A-4C8C-8DDD-8772E9F81009}" type="presParOf" srcId="{0149EBE6-AA59-4F78-AF18-137F8047AB47}" destId="{14BABD28-5047-47A3-A701-B7AFBBE28819}" srcOrd="0" destOrd="0" presId="urn:microsoft.com/office/officeart/2005/8/layout/hierarchy4"/>
    <dgm:cxn modelId="{763F45C9-6EBF-4289-B7CC-AB8AA67D5D6A}" type="presParOf" srcId="{0149EBE6-AA59-4F78-AF18-137F8047AB47}" destId="{3F489D25-51FA-4C91-9DDF-6BA1DB51256D}" srcOrd="1" destOrd="0" presId="urn:microsoft.com/office/officeart/2005/8/layout/hierarchy4"/>
    <dgm:cxn modelId="{CEB67ADB-42D0-4977-88F0-0283AA9B5BAA}" type="presParOf" srcId="{0149EBE6-AA59-4F78-AF18-137F8047AB47}" destId="{D0D594F6-8533-4A50-8AE7-20755C3BFFA9}" srcOrd="2" destOrd="0" presId="urn:microsoft.com/office/officeart/2005/8/layout/hierarchy4"/>
    <dgm:cxn modelId="{3A28CA98-B835-4A1D-B0AF-60AB33A009B1}" type="presParOf" srcId="{D0D594F6-8533-4A50-8AE7-20755C3BFFA9}" destId="{25C7D557-F0AE-4C4E-8B80-BC2468777DC6}" srcOrd="0" destOrd="0" presId="urn:microsoft.com/office/officeart/2005/8/layout/hierarchy4"/>
    <dgm:cxn modelId="{D893CC2C-A214-4974-82D0-CFFCBB0ED09D}" type="presParOf" srcId="{25C7D557-F0AE-4C4E-8B80-BC2468777DC6}" destId="{8E7E2D4A-62E6-4A23-A5DD-552A63903B64}" srcOrd="0" destOrd="0" presId="urn:microsoft.com/office/officeart/2005/8/layout/hierarchy4"/>
    <dgm:cxn modelId="{01CAD566-034F-47E3-8D1D-355069C5EFA7}" type="presParOf" srcId="{25C7D557-F0AE-4C4E-8B80-BC2468777DC6}" destId="{9B983630-5D09-45D7-92AD-109BAA43CF48}" srcOrd="1" destOrd="0" presId="urn:microsoft.com/office/officeart/2005/8/layout/hierarchy4"/>
    <dgm:cxn modelId="{9C074F31-A878-4ADC-9AD3-B5368C630085}" type="presParOf" srcId="{25C7D557-F0AE-4C4E-8B80-BC2468777DC6}" destId="{B338BAF6-59FE-4215-B697-18ED9B1E550D}" srcOrd="2" destOrd="0" presId="urn:microsoft.com/office/officeart/2005/8/layout/hierarchy4"/>
    <dgm:cxn modelId="{F0398234-1241-42AE-B260-469E0867A39B}" type="presParOf" srcId="{B338BAF6-59FE-4215-B697-18ED9B1E550D}" destId="{C2D8D153-FBF9-44C5-B447-F4BF501D8FA1}" srcOrd="0" destOrd="0" presId="urn:microsoft.com/office/officeart/2005/8/layout/hierarchy4"/>
    <dgm:cxn modelId="{67DF2564-8B34-4929-AC34-58B4FDAF359C}" type="presParOf" srcId="{C2D8D153-FBF9-44C5-B447-F4BF501D8FA1}" destId="{085136A3-D02F-461C-B31C-FD1D69D16759}" srcOrd="0" destOrd="0" presId="urn:microsoft.com/office/officeart/2005/8/layout/hierarchy4"/>
    <dgm:cxn modelId="{D676F404-86A8-41B8-86DE-419A668AE216}" type="presParOf" srcId="{C2D8D153-FBF9-44C5-B447-F4BF501D8FA1}" destId="{DCA6CF81-D743-4AD3-A3A1-3DF9D9BFBC77}" srcOrd="1" destOrd="0" presId="urn:microsoft.com/office/officeart/2005/8/layout/hierarchy4"/>
    <dgm:cxn modelId="{E6102F72-804B-4F81-BF73-F4601C87508E}" type="presParOf" srcId="{C2D8D153-FBF9-44C5-B447-F4BF501D8FA1}" destId="{8A9FECDA-0971-4926-9F35-6C36E65B14A9}" srcOrd="2" destOrd="0" presId="urn:microsoft.com/office/officeart/2005/8/layout/hierarchy4"/>
    <dgm:cxn modelId="{BDDBDDB0-DBDA-41CC-A4E9-E38731F318C1}" type="presParOf" srcId="{8A9FECDA-0971-4926-9F35-6C36E65B14A9}" destId="{4A1D7939-C139-4889-AA8A-C0FC12630CEE}" srcOrd="0" destOrd="0" presId="urn:microsoft.com/office/officeart/2005/8/layout/hierarchy4"/>
    <dgm:cxn modelId="{39BB1354-3219-4FF1-A09F-C76C81CC3D3D}" type="presParOf" srcId="{4A1D7939-C139-4889-AA8A-C0FC12630CEE}" destId="{2BC9EB28-F68D-4321-836D-A642C2C0DAB1}" srcOrd="0" destOrd="0" presId="urn:microsoft.com/office/officeart/2005/8/layout/hierarchy4"/>
    <dgm:cxn modelId="{3888C21A-5738-4C45-91DB-AC32B914918B}" type="presParOf" srcId="{4A1D7939-C139-4889-AA8A-C0FC12630CEE}" destId="{7F93EC46-9C8D-4119-8F52-CCFA2BE3D856}" srcOrd="1" destOrd="0" presId="urn:microsoft.com/office/officeart/2005/8/layout/hierarchy4"/>
    <dgm:cxn modelId="{6D7FF2EB-7570-4A5D-9B52-FC5C7849F826}" type="presParOf" srcId="{B74154C5-AFFE-498C-8E4C-911D7456AC97}" destId="{694C6A3E-E1B4-4940-ABED-A0BE47161CCE}" srcOrd="1" destOrd="0" presId="urn:microsoft.com/office/officeart/2005/8/layout/hierarchy4"/>
    <dgm:cxn modelId="{2C66E15C-0741-41E5-B333-CA5F383EAAD4}" type="presParOf" srcId="{B74154C5-AFFE-498C-8E4C-911D7456AC97}" destId="{22BDFE06-8D1B-4C76-8FF0-2DABD4B35522}" srcOrd="2" destOrd="0" presId="urn:microsoft.com/office/officeart/2005/8/layout/hierarchy4"/>
    <dgm:cxn modelId="{519D2F6A-AECF-452F-96EB-00A9D171CF07}" type="presParOf" srcId="{22BDFE06-8D1B-4C76-8FF0-2DABD4B35522}" destId="{576C6983-4618-426C-8177-DEA9FE3AC4EB}" srcOrd="0" destOrd="0" presId="urn:microsoft.com/office/officeart/2005/8/layout/hierarchy4"/>
    <dgm:cxn modelId="{141E84F8-910F-4221-8E5D-D931C8B41CC4}" type="presParOf" srcId="{22BDFE06-8D1B-4C76-8FF0-2DABD4B35522}" destId="{498D5BED-6816-45E0-A418-8DCFF49902AF}" srcOrd="1" destOrd="0" presId="urn:microsoft.com/office/officeart/2005/8/layout/hierarchy4"/>
    <dgm:cxn modelId="{3981ED66-6E1A-4E09-ACC6-CAD6DA31703E}" type="presParOf" srcId="{22BDFE06-8D1B-4C76-8FF0-2DABD4B35522}" destId="{508A389B-C0F5-43D4-BD46-7C9F058EB2F7}" srcOrd="2" destOrd="0" presId="urn:microsoft.com/office/officeart/2005/8/layout/hierarchy4"/>
    <dgm:cxn modelId="{6DC146F2-05D8-48D8-B698-29AAA17FB543}" type="presParOf" srcId="{508A389B-C0F5-43D4-BD46-7C9F058EB2F7}" destId="{2E9427EC-521F-45BD-95BD-C2EA62236516}" srcOrd="0" destOrd="0" presId="urn:microsoft.com/office/officeart/2005/8/layout/hierarchy4"/>
    <dgm:cxn modelId="{0EFBAC55-5D08-434D-B29E-2046B305EA60}" type="presParOf" srcId="{2E9427EC-521F-45BD-95BD-C2EA62236516}" destId="{672DFC88-43F4-433B-9B7F-D5CE282279E3}" srcOrd="0" destOrd="0" presId="urn:microsoft.com/office/officeart/2005/8/layout/hierarchy4"/>
    <dgm:cxn modelId="{7E50F92F-B0C9-405F-8FDB-F48AB21E8A6D}" type="presParOf" srcId="{2E9427EC-521F-45BD-95BD-C2EA62236516}" destId="{BCC873B0-A9FE-4F45-AD2E-ED28CA5DFD9A}" srcOrd="1" destOrd="0" presId="urn:microsoft.com/office/officeart/2005/8/layout/hierarchy4"/>
    <dgm:cxn modelId="{12CE9F6C-3AD2-4D98-A925-A0A0ABB6018B}" type="presParOf" srcId="{2E9427EC-521F-45BD-95BD-C2EA62236516}" destId="{68FB6F70-C047-4E46-9E82-A09946504644}" srcOrd="2" destOrd="0" presId="urn:microsoft.com/office/officeart/2005/8/layout/hierarchy4"/>
    <dgm:cxn modelId="{C553A182-8079-4F10-B9A1-A109F4091E24}" type="presParOf" srcId="{68FB6F70-C047-4E46-9E82-A09946504644}" destId="{FF422C5A-2F9A-4C9D-854E-BFC785439DEC}" srcOrd="0" destOrd="0" presId="urn:microsoft.com/office/officeart/2005/8/layout/hierarchy4"/>
    <dgm:cxn modelId="{0D3D5819-494B-41EE-AD82-05664E1EB418}" type="presParOf" srcId="{FF422C5A-2F9A-4C9D-854E-BFC785439DEC}" destId="{C586111C-58B6-40AF-8D8A-60EE680572BA}" srcOrd="0" destOrd="0" presId="urn:microsoft.com/office/officeart/2005/8/layout/hierarchy4"/>
    <dgm:cxn modelId="{DA34D161-2F98-4BF1-9000-59975C0F7D01}" type="presParOf" srcId="{FF422C5A-2F9A-4C9D-854E-BFC785439DEC}" destId="{A0E0AB26-1DEA-4D08-AD62-8A7E0816A59C}" srcOrd="1" destOrd="0" presId="urn:microsoft.com/office/officeart/2005/8/layout/hierarchy4"/>
    <dgm:cxn modelId="{8E084C2C-806B-4BF4-AA21-28B8F39E3216}" type="presParOf" srcId="{FF422C5A-2F9A-4C9D-854E-BFC785439DEC}" destId="{FFF447F9-BACE-4B19-B5DF-5D71FE61C4DC}" srcOrd="2" destOrd="0" presId="urn:microsoft.com/office/officeart/2005/8/layout/hierarchy4"/>
    <dgm:cxn modelId="{43C9CBE2-24C4-4A70-9FF6-0F1813F53E44}" type="presParOf" srcId="{FFF447F9-BACE-4B19-B5DF-5D71FE61C4DC}" destId="{5106FDE3-AC3E-4615-8C4F-829EABC2C26C}" srcOrd="0" destOrd="0" presId="urn:microsoft.com/office/officeart/2005/8/layout/hierarchy4"/>
    <dgm:cxn modelId="{19BCB8B8-480E-4717-98F9-ADDAE7C23E9F}" type="presParOf" srcId="{5106FDE3-AC3E-4615-8C4F-829EABC2C26C}" destId="{41590EE3-70B4-4E0E-8D44-18EF1FD97F2E}" srcOrd="0" destOrd="0" presId="urn:microsoft.com/office/officeart/2005/8/layout/hierarchy4"/>
    <dgm:cxn modelId="{48C9E2C9-F58F-47E0-AB0F-CCF1F9CF6756}" type="presParOf" srcId="{5106FDE3-AC3E-4615-8C4F-829EABC2C26C}" destId="{58DAA9F4-0E18-4F78-BD4F-92D296477D35}" srcOrd="1" destOrd="0" presId="urn:microsoft.com/office/officeart/2005/8/layout/hierarchy4"/>
    <dgm:cxn modelId="{5AEBEDEE-E89A-4073-AFA0-266E259EE660}" type="presParOf" srcId="{5106FDE3-AC3E-4615-8C4F-829EABC2C26C}" destId="{D1A4E4BA-FB74-44DD-88E4-672303AAC4FA}" srcOrd="2" destOrd="0" presId="urn:microsoft.com/office/officeart/2005/8/layout/hierarchy4"/>
    <dgm:cxn modelId="{19E18CA3-BE67-4989-8265-2E3CD9C80630}" type="presParOf" srcId="{D1A4E4BA-FB74-44DD-88E4-672303AAC4FA}" destId="{E5B57F09-2B59-4711-A8C9-974EF4149D9A}" srcOrd="0" destOrd="0" presId="urn:microsoft.com/office/officeart/2005/8/layout/hierarchy4"/>
    <dgm:cxn modelId="{D53DA6B3-DAAB-4F5C-9C74-42DE6B2DD5A5}" type="presParOf" srcId="{E5B57F09-2B59-4711-A8C9-974EF4149D9A}" destId="{6CE5FDB4-BFBB-4259-A330-B441199BCE24}" srcOrd="0" destOrd="0" presId="urn:microsoft.com/office/officeart/2005/8/layout/hierarchy4"/>
    <dgm:cxn modelId="{FBCE9F94-23EF-42D1-94A4-9ECAA8CF8218}" type="presParOf" srcId="{E5B57F09-2B59-4711-A8C9-974EF4149D9A}" destId="{333F826B-C233-4B5F-A398-764D3F47A1BA}" srcOrd="1" destOrd="0" presId="urn:microsoft.com/office/officeart/2005/8/layout/hierarchy4"/>
    <dgm:cxn modelId="{E9496B81-EEFE-4A14-8486-FD80582C9B54}" type="presParOf" srcId="{E5B57F09-2B59-4711-A8C9-974EF4149D9A}" destId="{E607D5B5-B0CE-46E0-84C5-F456BAF04EE4}" srcOrd="2" destOrd="0" presId="urn:microsoft.com/office/officeart/2005/8/layout/hierarchy4"/>
    <dgm:cxn modelId="{4F6AA0C9-CEF2-4703-B025-ADE59F2B89B9}" type="presParOf" srcId="{E607D5B5-B0CE-46E0-84C5-F456BAF04EE4}" destId="{F267116D-D0B1-4457-ABA0-2D94424C53E8}" srcOrd="0" destOrd="0" presId="urn:microsoft.com/office/officeart/2005/8/layout/hierarchy4"/>
    <dgm:cxn modelId="{5908EB7B-F717-4A00-AB62-98A660F8A99A}" type="presParOf" srcId="{F267116D-D0B1-4457-ABA0-2D94424C53E8}" destId="{89DC61A6-3199-4C88-A8D1-98ADCFDD3274}" srcOrd="0" destOrd="0" presId="urn:microsoft.com/office/officeart/2005/8/layout/hierarchy4"/>
    <dgm:cxn modelId="{12FBA9D1-01DA-4654-9296-661AE952FFEB}" type="presParOf" srcId="{F267116D-D0B1-4457-ABA0-2D94424C53E8}" destId="{C7E808E6-5BB0-42AD-9568-7FA84FFA1273}" srcOrd="1" destOrd="0" presId="urn:microsoft.com/office/officeart/2005/8/layout/hierarchy4"/>
    <dgm:cxn modelId="{6EF45654-D743-403A-856B-F694D3090ED3}" type="presParOf" srcId="{B74154C5-AFFE-498C-8E4C-911D7456AC97}" destId="{8A94FD29-AE36-4272-B8B7-FF847200D7A2}" srcOrd="3" destOrd="0" presId="urn:microsoft.com/office/officeart/2005/8/layout/hierarchy4"/>
    <dgm:cxn modelId="{877806D5-46D2-419C-9247-6584E4AD1899}" type="presParOf" srcId="{B74154C5-AFFE-498C-8E4C-911D7456AC97}" destId="{AF93020A-9780-4776-85B8-7147747F36CC}" srcOrd="4" destOrd="0" presId="urn:microsoft.com/office/officeart/2005/8/layout/hierarchy4"/>
    <dgm:cxn modelId="{F341E0E2-B218-43BA-8AC8-49A3A63E8D7E}" type="presParOf" srcId="{AF93020A-9780-4776-85B8-7147747F36CC}" destId="{A25BE625-018B-46BA-BE7F-ED875B975F26}" srcOrd="0" destOrd="0" presId="urn:microsoft.com/office/officeart/2005/8/layout/hierarchy4"/>
    <dgm:cxn modelId="{4FA64D68-AC81-42D6-A63F-DF1576ED2613}" type="presParOf" srcId="{AF93020A-9780-4776-85B8-7147747F36CC}" destId="{1A223B6C-87F7-4855-A691-FD4F8FB278AD}" srcOrd="1" destOrd="0" presId="urn:microsoft.com/office/officeart/2005/8/layout/hierarchy4"/>
    <dgm:cxn modelId="{6BF26EFE-2985-41A7-B72E-D4157402A4EA}" type="presParOf" srcId="{AF93020A-9780-4776-85B8-7147747F36CC}" destId="{DACF82F6-95A6-4B59-9D37-F46699815612}" srcOrd="2" destOrd="0" presId="urn:microsoft.com/office/officeart/2005/8/layout/hierarchy4"/>
    <dgm:cxn modelId="{AB0A3EE4-5C53-476E-879E-29A0DD44CEE6}" type="presParOf" srcId="{DACF82F6-95A6-4B59-9D37-F46699815612}" destId="{72E6673E-523D-4E62-80E5-5062FE589301}" srcOrd="0" destOrd="0" presId="urn:microsoft.com/office/officeart/2005/8/layout/hierarchy4"/>
    <dgm:cxn modelId="{A5370CB7-EEF5-43FA-A3D1-6006343E1509}" type="presParOf" srcId="{72E6673E-523D-4E62-80E5-5062FE589301}" destId="{CB2AF246-A0C3-4F64-A578-D38165C39147}" srcOrd="0" destOrd="0" presId="urn:microsoft.com/office/officeart/2005/8/layout/hierarchy4"/>
    <dgm:cxn modelId="{7CF7B595-05A8-47D1-A765-9689155183C1}" type="presParOf" srcId="{72E6673E-523D-4E62-80E5-5062FE589301}" destId="{819FC9E5-E3D6-4C1A-9A2E-5E9E87CE7A56}" srcOrd="1" destOrd="0" presId="urn:microsoft.com/office/officeart/2005/8/layout/hierarchy4"/>
    <dgm:cxn modelId="{E5BD4850-9959-40A3-AE06-6A5EE8EFF036}" type="presParOf" srcId="{72E6673E-523D-4E62-80E5-5062FE589301}" destId="{F0336813-9E34-44C5-93FA-F6459A965D24}" srcOrd="2" destOrd="0" presId="urn:microsoft.com/office/officeart/2005/8/layout/hierarchy4"/>
    <dgm:cxn modelId="{675F605A-4AC9-4352-B68E-2A0B234DE842}" type="presParOf" srcId="{F0336813-9E34-44C5-93FA-F6459A965D24}" destId="{BC3780EC-6A8B-44DF-B9EE-2DD1146E7F89}" srcOrd="0" destOrd="0" presId="urn:microsoft.com/office/officeart/2005/8/layout/hierarchy4"/>
    <dgm:cxn modelId="{1E41A5F7-69D2-4AF6-9603-D898E1B7D439}" type="presParOf" srcId="{BC3780EC-6A8B-44DF-B9EE-2DD1146E7F89}" destId="{02D78884-08A2-47FD-874A-FD0B1E1D6A24}" srcOrd="0" destOrd="0" presId="urn:microsoft.com/office/officeart/2005/8/layout/hierarchy4"/>
    <dgm:cxn modelId="{F852282C-FCBE-4E1D-BB79-8984DF9D27E5}" type="presParOf" srcId="{BC3780EC-6A8B-44DF-B9EE-2DD1146E7F89}" destId="{BEA800FD-3FF2-44D3-B095-1DA76A25312A}" srcOrd="1" destOrd="0" presId="urn:microsoft.com/office/officeart/2005/8/layout/hierarchy4"/>
    <dgm:cxn modelId="{2BAAF108-2240-4D4A-9BB1-6EDE26DDD6A2}" type="presParOf" srcId="{BC3780EC-6A8B-44DF-B9EE-2DD1146E7F89}" destId="{EE518E9E-1373-401A-B06B-B7F8F1BE37AF}" srcOrd="2" destOrd="0" presId="urn:microsoft.com/office/officeart/2005/8/layout/hierarchy4"/>
    <dgm:cxn modelId="{4C066F7F-B681-42D8-BE8F-58F9695CA445}" type="presParOf" srcId="{EE518E9E-1373-401A-B06B-B7F8F1BE37AF}" destId="{4A08C748-3ACE-47B8-ABA4-F56495914AD8}" srcOrd="0" destOrd="0" presId="urn:microsoft.com/office/officeart/2005/8/layout/hierarchy4"/>
    <dgm:cxn modelId="{B8172131-42A0-412A-B2B9-04BC40C99742}" type="presParOf" srcId="{4A08C748-3ACE-47B8-ABA4-F56495914AD8}" destId="{59176932-D6D5-4C36-BF7A-69A1297C4BAD}" srcOrd="0" destOrd="0" presId="urn:microsoft.com/office/officeart/2005/8/layout/hierarchy4"/>
    <dgm:cxn modelId="{2EAD018C-14A5-4218-8E40-15B3E38FC6F1}" type="presParOf" srcId="{4A08C748-3ACE-47B8-ABA4-F56495914AD8}" destId="{30B75228-9E45-4192-98FC-463FCFD65011}" srcOrd="1" destOrd="0" presId="urn:microsoft.com/office/officeart/2005/8/layout/hierarchy4"/>
    <dgm:cxn modelId="{02818EF2-AE52-4A7B-8E26-97346B8A194C}" type="presParOf" srcId="{4A08C748-3ACE-47B8-ABA4-F56495914AD8}" destId="{4E7A1119-403E-4C39-BB54-05ED8132FF0C}" srcOrd="2" destOrd="0" presId="urn:microsoft.com/office/officeart/2005/8/layout/hierarchy4"/>
    <dgm:cxn modelId="{BB912654-6344-470F-9719-503D362BBEAF}" type="presParOf" srcId="{4E7A1119-403E-4C39-BB54-05ED8132FF0C}" destId="{F32685DE-10D4-4878-B807-45D477FFEF84}" srcOrd="0" destOrd="0" presId="urn:microsoft.com/office/officeart/2005/8/layout/hierarchy4"/>
    <dgm:cxn modelId="{CD22D559-6AAB-44FD-8863-73C5499B1417}" type="presParOf" srcId="{F32685DE-10D4-4878-B807-45D477FFEF84}" destId="{BA61E3A6-0BE5-4066-9F94-BB1BFFF8EBBF}" srcOrd="0" destOrd="0" presId="urn:microsoft.com/office/officeart/2005/8/layout/hierarchy4"/>
    <dgm:cxn modelId="{A05AE0CA-CA13-4EC7-B95D-D602C2EC0793}" type="presParOf" srcId="{F32685DE-10D4-4878-B807-45D477FFEF84}" destId="{E4A82E23-1C0A-4136-A9EF-782A3309B0A1}" srcOrd="1" destOrd="0" presId="urn:microsoft.com/office/officeart/2005/8/layout/hierarchy4"/>
    <dgm:cxn modelId="{598563BD-50E7-4365-9E65-9A77915A8A71}" type="presParOf" srcId="{F32685DE-10D4-4878-B807-45D477FFEF84}" destId="{12969847-F565-4B2C-9631-4E5EF759A09C}" srcOrd="2" destOrd="0" presId="urn:microsoft.com/office/officeart/2005/8/layout/hierarchy4"/>
    <dgm:cxn modelId="{A2D95820-CDB2-491F-8AEC-2F5F86E4511B}" type="presParOf" srcId="{12969847-F565-4B2C-9631-4E5EF759A09C}" destId="{52B80F8A-F071-46D8-883B-7E22B84F7B82}" srcOrd="0" destOrd="0" presId="urn:microsoft.com/office/officeart/2005/8/layout/hierarchy4"/>
    <dgm:cxn modelId="{45D7E37E-1B70-46E5-B912-7F575B11A346}" type="presParOf" srcId="{52B80F8A-F071-46D8-883B-7E22B84F7B82}" destId="{8C5A4ABB-F609-4CF2-8CFC-5593BE697C3C}" srcOrd="0" destOrd="0" presId="urn:microsoft.com/office/officeart/2005/8/layout/hierarchy4"/>
    <dgm:cxn modelId="{2D19FE1E-E866-4DC6-8123-47423F896A72}" type="presParOf" srcId="{52B80F8A-F071-46D8-883B-7E22B84F7B82}" destId="{363B422D-50FA-4623-87DE-F2646C7B8FA8}" srcOrd="1" destOrd="0" presId="urn:microsoft.com/office/officeart/2005/8/layout/hierarchy4"/>
    <dgm:cxn modelId="{9D4F2DB8-32DB-4E92-9C6A-4C53324D7393}" type="presParOf" srcId="{B74154C5-AFFE-498C-8E4C-911D7456AC97}" destId="{DF99D3E9-B7CE-4F56-A161-7C0465341531}" srcOrd="5" destOrd="0" presId="urn:microsoft.com/office/officeart/2005/8/layout/hierarchy4"/>
    <dgm:cxn modelId="{18314EC8-27CE-42E6-9452-CAC1291CE948}" type="presParOf" srcId="{B74154C5-AFFE-498C-8E4C-911D7456AC97}" destId="{CFBC63A5-42B0-460D-9C89-B64E9E9E2922}" srcOrd="6" destOrd="0" presId="urn:microsoft.com/office/officeart/2005/8/layout/hierarchy4"/>
    <dgm:cxn modelId="{E85F1A6D-196A-4463-9423-2CE2F222C002}" type="presParOf" srcId="{CFBC63A5-42B0-460D-9C89-B64E9E9E2922}" destId="{9E5D5161-23D7-41B4-A187-BE6D7C6483D0}" srcOrd="0" destOrd="0" presId="urn:microsoft.com/office/officeart/2005/8/layout/hierarchy4"/>
    <dgm:cxn modelId="{ADB044BF-0B23-42EB-9723-DA809B42E5A7}" type="presParOf" srcId="{CFBC63A5-42B0-460D-9C89-B64E9E9E2922}" destId="{8BC6FDF3-3E6D-414C-B5BC-6C5B61465391}" srcOrd="1" destOrd="0" presId="urn:microsoft.com/office/officeart/2005/8/layout/hierarchy4"/>
    <dgm:cxn modelId="{63F909DB-4117-4CE6-A859-48AF7FF73AA2}" type="presParOf" srcId="{CFBC63A5-42B0-460D-9C89-B64E9E9E2922}" destId="{CEF18E39-1C73-42B9-BDF1-5DD3EC85EA0D}" srcOrd="2" destOrd="0" presId="urn:microsoft.com/office/officeart/2005/8/layout/hierarchy4"/>
    <dgm:cxn modelId="{DB1E72BC-D96D-4887-B8B7-D1C830C930DD}" type="presParOf" srcId="{CEF18E39-1C73-42B9-BDF1-5DD3EC85EA0D}" destId="{D6936C6D-17F5-4369-B1C3-901E9E722DCF}" srcOrd="0" destOrd="0" presId="urn:microsoft.com/office/officeart/2005/8/layout/hierarchy4"/>
    <dgm:cxn modelId="{4BB7BD0D-8A62-4900-856C-1472FA70DD8C}" type="presParOf" srcId="{D6936C6D-17F5-4369-B1C3-901E9E722DCF}" destId="{2965B01E-C0DE-4302-ADA0-732BD580C7B1}" srcOrd="0" destOrd="0" presId="urn:microsoft.com/office/officeart/2005/8/layout/hierarchy4"/>
    <dgm:cxn modelId="{B2A18E67-3039-4B01-BBBB-A547735954CA}" type="presParOf" srcId="{D6936C6D-17F5-4369-B1C3-901E9E722DCF}" destId="{DC8AC8CB-3F6F-4460-AB01-5CBE0F14A486}" srcOrd="1" destOrd="0" presId="urn:microsoft.com/office/officeart/2005/8/layout/hierarchy4"/>
    <dgm:cxn modelId="{5C0C483C-7F21-4CFC-AB6B-6048BF756D05}" type="presParOf" srcId="{D6936C6D-17F5-4369-B1C3-901E9E722DCF}" destId="{73994466-6310-40D7-8792-BD7FD56E6AF4}" srcOrd="2" destOrd="0" presId="urn:microsoft.com/office/officeart/2005/8/layout/hierarchy4"/>
    <dgm:cxn modelId="{DD355AF7-9CF4-494E-86C8-93BBD49E9227}" type="presParOf" srcId="{73994466-6310-40D7-8792-BD7FD56E6AF4}" destId="{3EAD5394-E4AB-45B2-BE09-F998533ECF40}" srcOrd="0" destOrd="0" presId="urn:microsoft.com/office/officeart/2005/8/layout/hierarchy4"/>
    <dgm:cxn modelId="{075CB611-59D5-473B-BF8A-8A02F0BCDD23}" type="presParOf" srcId="{3EAD5394-E4AB-45B2-BE09-F998533ECF40}" destId="{A7AF9B85-BF68-40A8-954B-A40EDB5CAF9F}" srcOrd="0" destOrd="0" presId="urn:microsoft.com/office/officeart/2005/8/layout/hierarchy4"/>
    <dgm:cxn modelId="{6706D841-FAAB-487D-8849-A2BC5761447F}" type="presParOf" srcId="{3EAD5394-E4AB-45B2-BE09-F998533ECF40}" destId="{C764A47D-7314-411D-8EF1-5B8F29829B1A}" srcOrd="1" destOrd="0" presId="urn:microsoft.com/office/officeart/2005/8/layout/hierarchy4"/>
    <dgm:cxn modelId="{368F4291-1B96-496F-B9FD-3F80DD85C2C0}" type="presParOf" srcId="{3EAD5394-E4AB-45B2-BE09-F998533ECF40}" destId="{D5C7FEFF-BE20-4D98-A72C-52B1B8B3F4F7}" srcOrd="2" destOrd="0" presId="urn:microsoft.com/office/officeart/2005/8/layout/hierarchy4"/>
    <dgm:cxn modelId="{5CF7288F-8A54-4D23-A7FB-BE796667CF0D}" type="presParOf" srcId="{D5C7FEFF-BE20-4D98-A72C-52B1B8B3F4F7}" destId="{CA81CD2D-7A1B-4CCA-952B-6AE89CE8AAB7}" srcOrd="0" destOrd="0" presId="urn:microsoft.com/office/officeart/2005/8/layout/hierarchy4"/>
    <dgm:cxn modelId="{C4C1F18B-1D1B-4CF2-8F66-24BF3F198F20}" type="presParOf" srcId="{CA81CD2D-7A1B-4CCA-952B-6AE89CE8AAB7}" destId="{EFF40216-5B58-45C6-B485-1C9C4561DF2F}" srcOrd="0" destOrd="0" presId="urn:microsoft.com/office/officeart/2005/8/layout/hierarchy4"/>
    <dgm:cxn modelId="{92954738-24A5-4F29-95C1-3017DDDB9D42}" type="presParOf" srcId="{CA81CD2D-7A1B-4CCA-952B-6AE89CE8AAB7}" destId="{82BA7D97-E2A8-4C59-838B-E0906E156677}" srcOrd="1" destOrd="0" presId="urn:microsoft.com/office/officeart/2005/8/layout/hierarchy4"/>
    <dgm:cxn modelId="{30C7EBBB-9400-49A7-89B3-4FDA56177A15}" type="presParOf" srcId="{CA81CD2D-7A1B-4CCA-952B-6AE89CE8AAB7}" destId="{F73E662C-F722-4B4F-9DF8-BE21B2C2C700}" srcOrd="2" destOrd="0" presId="urn:microsoft.com/office/officeart/2005/8/layout/hierarchy4"/>
    <dgm:cxn modelId="{37BAA016-D2F3-4FB4-A595-0DE0D46AAF34}" type="presParOf" srcId="{F73E662C-F722-4B4F-9DF8-BE21B2C2C700}" destId="{566AACE7-A2F1-4E7A-BECC-43348B95352C}" srcOrd="0" destOrd="0" presId="urn:microsoft.com/office/officeart/2005/8/layout/hierarchy4"/>
    <dgm:cxn modelId="{3807E707-F986-498A-BE4C-0D7FEAF36D68}" type="presParOf" srcId="{566AACE7-A2F1-4E7A-BECC-43348B95352C}" destId="{7653A429-0E18-4BE3-A07C-F1A5A9D672E3}" srcOrd="0" destOrd="0" presId="urn:microsoft.com/office/officeart/2005/8/layout/hierarchy4"/>
    <dgm:cxn modelId="{7AE1D4A9-A889-4CBD-9568-11A227B2877C}" type="presParOf" srcId="{566AACE7-A2F1-4E7A-BECC-43348B95352C}" destId="{BED59DE9-3C29-48CB-8A25-B7F991619843}" srcOrd="1" destOrd="0" presId="urn:microsoft.com/office/officeart/2005/8/layout/hierarchy4"/>
    <dgm:cxn modelId="{2DB869F0-48D3-48FA-B50D-2677D1910551}" type="presParOf" srcId="{566AACE7-A2F1-4E7A-BECC-43348B95352C}" destId="{3A3A01C6-B3AA-4C89-92D4-EA308C8E23E1}" srcOrd="2" destOrd="0" presId="urn:microsoft.com/office/officeart/2005/8/layout/hierarchy4"/>
    <dgm:cxn modelId="{24C0AF65-4D8C-47C6-BA5D-5E429D0AFE71}" type="presParOf" srcId="{3A3A01C6-B3AA-4C89-92D4-EA308C8E23E1}" destId="{B8B89817-F07F-4DA9-AEBF-C4EDAD3E897E}" srcOrd="0" destOrd="0" presId="urn:microsoft.com/office/officeart/2005/8/layout/hierarchy4"/>
    <dgm:cxn modelId="{7E7416DD-7810-405E-82DE-711D012B8D30}" type="presParOf" srcId="{B8B89817-F07F-4DA9-AEBF-C4EDAD3E897E}" destId="{35DF38A4-C109-469A-81F6-242705CF6432}" srcOrd="0" destOrd="0" presId="urn:microsoft.com/office/officeart/2005/8/layout/hierarchy4"/>
    <dgm:cxn modelId="{C9218EED-A3EC-4E87-BF8E-2D4B4C2E6D54}" type="presParOf" srcId="{B8B89817-F07F-4DA9-AEBF-C4EDAD3E897E}" destId="{FF9D5968-2625-4FA7-B798-123DE0850F01}" srcOrd="1" destOrd="0" presId="urn:microsoft.com/office/officeart/2005/8/layout/hierarchy4"/>
    <dgm:cxn modelId="{2B7D7F06-624B-4403-BE91-226EA10580FB}" type="presParOf" srcId="{B74154C5-AFFE-498C-8E4C-911D7456AC97}" destId="{62C0B193-30A4-4691-AF46-D5B94E7FC561}" srcOrd="7" destOrd="0" presId="urn:microsoft.com/office/officeart/2005/8/layout/hierarchy4"/>
    <dgm:cxn modelId="{0028349F-A867-43F9-B22A-CD2E20411E07}" type="presParOf" srcId="{B74154C5-AFFE-498C-8E4C-911D7456AC97}" destId="{E8090E1D-4DD8-46E0-BA1E-C3890CF14D47}" srcOrd="8" destOrd="0" presId="urn:microsoft.com/office/officeart/2005/8/layout/hierarchy4"/>
    <dgm:cxn modelId="{8FE39318-A5C4-42A4-8A35-F41FE09D9BAD}" type="presParOf" srcId="{E8090E1D-4DD8-46E0-BA1E-C3890CF14D47}" destId="{F8905714-088D-483C-AC16-D43BF2F0BF16}" srcOrd="0" destOrd="0" presId="urn:microsoft.com/office/officeart/2005/8/layout/hierarchy4"/>
    <dgm:cxn modelId="{DB19D25A-AA99-4B97-B962-3E96D508B8F6}" type="presParOf" srcId="{E8090E1D-4DD8-46E0-BA1E-C3890CF14D47}" destId="{8825E9BC-9772-4579-B80A-08C02E6F5841}" srcOrd="1" destOrd="0" presId="urn:microsoft.com/office/officeart/2005/8/layout/hierarchy4"/>
    <dgm:cxn modelId="{BCE18D27-62D5-47E0-9CB9-6EACF36E0AE1}" type="presParOf" srcId="{E8090E1D-4DD8-46E0-BA1E-C3890CF14D47}" destId="{4101F8DA-93D9-46DF-B37A-B90529D7C907}" srcOrd="2" destOrd="0" presId="urn:microsoft.com/office/officeart/2005/8/layout/hierarchy4"/>
    <dgm:cxn modelId="{4BE65407-6665-4FFE-B0CB-F595208F9402}" type="presParOf" srcId="{4101F8DA-93D9-46DF-B37A-B90529D7C907}" destId="{95872D8F-BB28-4072-9DAD-3FCDEEA4A51B}" srcOrd="0" destOrd="0" presId="urn:microsoft.com/office/officeart/2005/8/layout/hierarchy4"/>
    <dgm:cxn modelId="{6100C752-81EC-4474-BFAB-D33E36DDCACE}" type="presParOf" srcId="{95872D8F-BB28-4072-9DAD-3FCDEEA4A51B}" destId="{24CEF574-2765-4D7C-A195-C900E925FBE6}" srcOrd="0" destOrd="0" presId="urn:microsoft.com/office/officeart/2005/8/layout/hierarchy4"/>
    <dgm:cxn modelId="{19DE8FAB-06A6-453B-AAB6-07213522526E}" type="presParOf" srcId="{95872D8F-BB28-4072-9DAD-3FCDEEA4A51B}" destId="{9ED7436C-1536-41D8-A0EE-0E39E8864FDD}" srcOrd="1" destOrd="0" presId="urn:microsoft.com/office/officeart/2005/8/layout/hierarchy4"/>
    <dgm:cxn modelId="{2564CB85-C472-4DE5-8E9B-74A57CAE92B5}" type="presParOf" srcId="{95872D8F-BB28-4072-9DAD-3FCDEEA4A51B}" destId="{4139EE0B-9D40-4076-B516-60260BCFF8F9}" srcOrd="2" destOrd="0" presId="urn:microsoft.com/office/officeart/2005/8/layout/hierarchy4"/>
    <dgm:cxn modelId="{74EE9292-4C24-4DEB-831A-E7BDBB0916B7}" type="presParOf" srcId="{4139EE0B-9D40-4076-B516-60260BCFF8F9}" destId="{22447473-48A4-4C0C-8BEC-2558DB533AA4}" srcOrd="0" destOrd="0" presId="urn:microsoft.com/office/officeart/2005/8/layout/hierarchy4"/>
    <dgm:cxn modelId="{9D593CC9-C86E-4B26-8973-D23DC4E16AEF}" type="presParOf" srcId="{22447473-48A4-4C0C-8BEC-2558DB533AA4}" destId="{4CD2A706-78CC-47E3-A8F8-D778F944372A}" srcOrd="0" destOrd="0" presId="urn:microsoft.com/office/officeart/2005/8/layout/hierarchy4"/>
    <dgm:cxn modelId="{447AEE53-E71A-4772-97AB-D32B3516DCB6}" type="presParOf" srcId="{22447473-48A4-4C0C-8BEC-2558DB533AA4}" destId="{4C177EB7-865B-4153-871C-6C5CF7DBC8C3}" srcOrd="1" destOrd="0" presId="urn:microsoft.com/office/officeart/2005/8/layout/hierarchy4"/>
    <dgm:cxn modelId="{0F3F550F-6887-4E72-A915-D665749BCB28}" type="presParOf" srcId="{22447473-48A4-4C0C-8BEC-2558DB533AA4}" destId="{20DB843D-8E62-4574-AB26-BE48E34E41C8}" srcOrd="2" destOrd="0" presId="urn:microsoft.com/office/officeart/2005/8/layout/hierarchy4"/>
    <dgm:cxn modelId="{8F0C7E1E-756E-403B-93FE-F743ACF8C25C}" type="presParOf" srcId="{20DB843D-8E62-4574-AB26-BE48E34E41C8}" destId="{F36349D9-AAD1-4D05-8BCB-F865ABA18533}" srcOrd="0" destOrd="0" presId="urn:microsoft.com/office/officeart/2005/8/layout/hierarchy4"/>
    <dgm:cxn modelId="{88E0AD03-0C35-441E-82F8-64857022EC07}" type="presParOf" srcId="{F36349D9-AAD1-4D05-8BCB-F865ABA18533}" destId="{374E99F0-AE84-4383-93E4-780F78CE6D13}" srcOrd="0" destOrd="0" presId="urn:microsoft.com/office/officeart/2005/8/layout/hierarchy4"/>
    <dgm:cxn modelId="{3CF0D2C7-FAAA-49B7-BFA1-3BBC27ED4E00}" type="presParOf" srcId="{F36349D9-AAD1-4D05-8BCB-F865ABA18533}" destId="{FE4B595F-B001-4933-98CC-F9415F4FE45A}" srcOrd="1" destOrd="0" presId="urn:microsoft.com/office/officeart/2005/8/layout/hierarchy4"/>
    <dgm:cxn modelId="{E7B847B7-9D6A-4961-9359-876AA835AEC8}" type="presParOf" srcId="{F36349D9-AAD1-4D05-8BCB-F865ABA18533}" destId="{19CEB4E4-DAEB-4DAC-B74F-6A90F95E40F6}" srcOrd="2" destOrd="0" presId="urn:microsoft.com/office/officeart/2005/8/layout/hierarchy4"/>
    <dgm:cxn modelId="{E774147B-1463-4AC1-B405-B13938A135B3}" type="presParOf" srcId="{19CEB4E4-DAEB-4DAC-B74F-6A90F95E40F6}" destId="{4B090C7C-91FA-46FA-862C-86DC2555E033}" srcOrd="0" destOrd="0" presId="urn:microsoft.com/office/officeart/2005/8/layout/hierarchy4"/>
    <dgm:cxn modelId="{7A52A4BD-FDCC-4250-9843-912B04241B35}" type="presParOf" srcId="{4B090C7C-91FA-46FA-862C-86DC2555E033}" destId="{874CF4BC-44A5-455D-A60A-EB599B596188}" srcOrd="0" destOrd="0" presId="urn:microsoft.com/office/officeart/2005/8/layout/hierarchy4"/>
    <dgm:cxn modelId="{BA5D0D41-2235-4625-B2D2-8E84F19F43FC}" type="presParOf" srcId="{4B090C7C-91FA-46FA-862C-86DC2555E033}" destId="{7879E5A0-7B91-4ECE-AF79-8798634D07D0}" srcOrd="1" destOrd="0" presId="urn:microsoft.com/office/officeart/2005/8/layout/hierarchy4"/>
    <dgm:cxn modelId="{C210E256-A996-45A1-89D0-2FCB539EA329}" type="presParOf" srcId="{4B090C7C-91FA-46FA-862C-86DC2555E033}" destId="{97FFE9E6-CE88-44D7-A8E9-5F178F964167}" srcOrd="2" destOrd="0" presId="urn:microsoft.com/office/officeart/2005/8/layout/hierarchy4"/>
    <dgm:cxn modelId="{604ABC03-7722-428B-9542-5E1F106F3C0A}" type="presParOf" srcId="{97FFE9E6-CE88-44D7-A8E9-5F178F964167}" destId="{B45A538C-DC99-43D4-9C5E-FD6136650525}" srcOrd="0" destOrd="0" presId="urn:microsoft.com/office/officeart/2005/8/layout/hierarchy4"/>
    <dgm:cxn modelId="{AFE100CF-87C8-4431-9EAD-D39D35CBA703}" type="presParOf" srcId="{B45A538C-DC99-43D4-9C5E-FD6136650525}" destId="{D2D81AF8-4EA8-45A6-A84D-9694EF1BCFE7}" srcOrd="0" destOrd="0" presId="urn:microsoft.com/office/officeart/2005/8/layout/hierarchy4"/>
    <dgm:cxn modelId="{EC8A45CD-5D6B-4E3E-AB18-D48A1222D058}" type="presParOf" srcId="{B45A538C-DC99-43D4-9C5E-FD6136650525}" destId="{78FA1C88-01CB-45D0-B8B1-93ED28DC051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Государственная поддержка развития образования</a:t>
          </a:r>
          <a:endParaRPr lang="ru-RU" sz="1200"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9 938,5</a:t>
          </a:r>
          <a:endParaRPr lang="ru-RU" sz="130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9,4</a:t>
          </a:r>
          <a:endParaRPr lang="ru-RU" sz="130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Молодежь Чувашской Республики</a:t>
          </a:r>
          <a:endParaRPr lang="ru-RU" sz="120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Комплексное развитие профессионального образования</a:t>
          </a:r>
          <a:endParaRPr lang="ru-RU" sz="120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Создание новых мест в общеобразовательных организациях</a:t>
          </a:r>
          <a:endParaRPr lang="ru-RU" sz="1200" dirty="0">
            <a:solidFill>
              <a:schemeClr val="tx1"/>
            </a:solidFill>
            <a:latin typeface="Times New Roman" panose="02020603050405020304" pitchFamily="18" charset="0"/>
            <a:cs typeface="Times New Roman" panose="02020603050405020304" pitchFamily="18" charset="0"/>
          </a:endParaRP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4CFA4027-B689-4D18-B13F-E2AD64253F7E}">
      <dgm:prSet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solidFill>
              <a:schemeClr val="tx1"/>
            </a:solidFill>
            <a:latin typeface="Times New Roman" panose="02020603050405020304" pitchFamily="18" charset="0"/>
            <a:cs typeface="Times New Roman" panose="02020603050405020304" pitchFamily="18" charset="0"/>
          </a:endParaRPr>
        </a:p>
      </dgm:t>
    </dgm:pt>
    <dgm:pt modelId="{548858CD-30AE-44E9-86E2-96A0BDEB5322}" type="par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C61585E8-388A-4EC4-B091-1E513E88F045}" type="sib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328,8</a:t>
          </a:r>
          <a:endParaRPr lang="ru-RU" sz="1300"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F6B46C7E-0BD2-4198-B92C-D4AFB39D0DF3}">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85,7</a:t>
          </a:r>
          <a:endParaRPr lang="ru-RU" sz="1300" dirty="0">
            <a:solidFill>
              <a:schemeClr val="tx1"/>
            </a:solidFill>
            <a:latin typeface="Times New Roman" panose="02020603050405020304" pitchFamily="18" charset="0"/>
            <a:cs typeface="Times New Roman" panose="02020603050405020304" pitchFamily="18" charset="0"/>
          </a:endParaRPr>
        </a:p>
      </dgm:t>
    </dgm:pt>
    <dgm:pt modelId="{F2680510-1257-4C3D-BD09-6E8407B9CBE8}" type="par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8CC147D3-902C-4079-A67E-49FBAC3A7EB1}" type="sib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C912A9B9-9A3F-41E1-A0E2-F3ACFFFB3867}">
      <dgm:prSet>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dirty="0" smtClean="0">
              <a:solidFill>
                <a:schemeClr val="tx1"/>
              </a:solidFill>
              <a:latin typeface="Times New Roman" panose="02020603050405020304" pitchFamily="18" charset="0"/>
              <a:cs typeface="Times New Roman" panose="02020603050405020304" pitchFamily="18" charset="0"/>
            </a:rPr>
            <a:t>План</a:t>
          </a:r>
          <a:endParaRPr lang="ru-RU" b="1" dirty="0">
            <a:solidFill>
              <a:schemeClr val="tx1"/>
            </a:solidFill>
            <a:latin typeface="Times New Roman" panose="02020603050405020304" pitchFamily="18" charset="0"/>
            <a:cs typeface="Times New Roman" panose="02020603050405020304" pitchFamily="18" charset="0"/>
          </a:endParaRPr>
        </a:p>
      </dgm:t>
    </dgm:pt>
    <dgm:pt modelId="{EBDCCF96-F605-4AC0-84E8-27E733D95E5D}" type="parTrans" cxnId="{B8B31212-4BD1-462C-A071-A08DF6A10ACD}">
      <dgm:prSet/>
      <dgm:spPr/>
      <dgm:t>
        <a:bodyPr/>
        <a:lstStyle/>
        <a:p>
          <a:endParaRPr lang="ru-RU">
            <a:latin typeface="Times New Roman" panose="02020603050405020304" pitchFamily="18" charset="0"/>
            <a:cs typeface="Times New Roman" panose="02020603050405020304" pitchFamily="18" charset="0"/>
          </a:endParaRPr>
        </a:p>
      </dgm:t>
    </dgm:pt>
    <dgm:pt modelId="{E5561C64-625E-484C-B27E-D5D2F8822E1F}" type="sibTrans" cxnId="{B8B31212-4BD1-462C-A071-A08DF6A10ACD}">
      <dgm:prSet/>
      <dgm:spPr/>
      <dgm:t>
        <a:bodyPr/>
        <a:lstStyle/>
        <a:p>
          <a:endParaRPr lang="ru-RU">
            <a:latin typeface="Times New Roman" panose="02020603050405020304" pitchFamily="18" charset="0"/>
            <a:cs typeface="Times New Roman" panose="02020603050405020304" pitchFamily="18" charset="0"/>
          </a:endParaRPr>
        </a:p>
      </dgm:t>
    </dgm:pt>
    <dgm:pt modelId="{67244786-FEF5-4856-9274-FA16A37AF240}">
      <dgm:prSet>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dirty="0" smtClean="0">
              <a:solidFill>
                <a:schemeClr val="tx1"/>
              </a:solidFill>
              <a:latin typeface="Times New Roman" panose="02020603050405020304" pitchFamily="18" charset="0"/>
              <a:cs typeface="Times New Roman" panose="02020603050405020304" pitchFamily="18" charset="0"/>
            </a:rPr>
            <a:t>Факт</a:t>
          </a:r>
          <a:endParaRPr lang="ru-RU" b="1" dirty="0">
            <a:solidFill>
              <a:schemeClr val="tx1"/>
            </a:solidFill>
            <a:latin typeface="Times New Roman" panose="02020603050405020304" pitchFamily="18" charset="0"/>
            <a:cs typeface="Times New Roman" panose="02020603050405020304" pitchFamily="18" charset="0"/>
          </a:endParaRPr>
        </a:p>
      </dgm:t>
    </dgm:pt>
    <dgm:pt modelId="{F477B081-EFE5-42D0-8F39-ECD4F781141F}" type="parTrans" cxnId="{E6AF5504-D840-4ABA-A375-37BC78192E6D}">
      <dgm:prSet/>
      <dgm:spPr/>
      <dgm:t>
        <a:bodyPr/>
        <a:lstStyle/>
        <a:p>
          <a:endParaRPr lang="ru-RU">
            <a:latin typeface="Times New Roman" panose="02020603050405020304" pitchFamily="18" charset="0"/>
            <a:cs typeface="Times New Roman" panose="02020603050405020304" pitchFamily="18" charset="0"/>
          </a:endParaRPr>
        </a:p>
      </dgm:t>
    </dgm:pt>
    <dgm:pt modelId="{5D2CA41D-3B7F-4DEC-B0B2-FA2130FF2C93}" type="sibTrans" cxnId="{E6AF5504-D840-4ABA-A375-37BC78192E6D}">
      <dgm:prSet/>
      <dgm:spPr/>
      <dgm:t>
        <a:bodyPr/>
        <a:lstStyle/>
        <a:p>
          <a:endParaRPr lang="ru-RU">
            <a:latin typeface="Times New Roman" panose="02020603050405020304" pitchFamily="18" charset="0"/>
            <a:cs typeface="Times New Roman" panose="02020603050405020304" pitchFamily="18" charset="0"/>
          </a:endParaRPr>
        </a:p>
      </dgm:t>
    </dgm:pt>
    <dgm:pt modelId="{9621CFC2-66BE-45A9-9741-6A42AAC17389}">
      <dgm:prSet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9 921,3</a:t>
          </a:r>
          <a:endParaRPr lang="ru-RU" sz="1300" dirty="0">
            <a:solidFill>
              <a:schemeClr val="tx1"/>
            </a:solidFill>
            <a:latin typeface="Times New Roman" panose="02020603050405020304" pitchFamily="18" charset="0"/>
            <a:cs typeface="Times New Roman" panose="02020603050405020304" pitchFamily="18" charset="0"/>
          </a:endParaRPr>
        </a:p>
      </dgm:t>
    </dgm:pt>
    <dgm:pt modelId="{CCC52D8A-2938-469A-8D88-9E78B2A8C271}" type="parTrans" cxnId="{6E21F378-A56D-4956-BF51-A064C79EF0BD}">
      <dgm:prSet/>
      <dgm:spPr/>
      <dgm:t>
        <a:bodyPr/>
        <a:lstStyle/>
        <a:p>
          <a:endParaRPr lang="ru-RU">
            <a:latin typeface="Times New Roman" panose="02020603050405020304" pitchFamily="18" charset="0"/>
            <a:cs typeface="Times New Roman" panose="02020603050405020304" pitchFamily="18" charset="0"/>
          </a:endParaRPr>
        </a:p>
      </dgm:t>
    </dgm:pt>
    <dgm:pt modelId="{9016425F-4114-4BD4-8234-2ABACEC2704A}" type="sibTrans" cxnId="{6E21F378-A56D-4956-BF51-A064C79EF0BD}">
      <dgm:prSet/>
      <dgm:spPr/>
      <dgm:t>
        <a:bodyPr/>
        <a:lstStyle/>
        <a:p>
          <a:endParaRPr lang="ru-RU">
            <a:latin typeface="Times New Roman" panose="02020603050405020304" pitchFamily="18" charset="0"/>
            <a:cs typeface="Times New Roman" panose="02020603050405020304" pitchFamily="18" charset="0"/>
          </a:endParaRPr>
        </a:p>
      </dgm:t>
    </dgm:pt>
    <dgm:pt modelId="{D794C874-4BDA-45AA-99F1-E851D960D134}">
      <dgm:prSet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9,4</a:t>
          </a:r>
          <a:endParaRPr lang="ru-RU" sz="1300" dirty="0">
            <a:solidFill>
              <a:schemeClr val="tx1"/>
            </a:solidFill>
            <a:latin typeface="Times New Roman" panose="02020603050405020304" pitchFamily="18" charset="0"/>
            <a:cs typeface="Times New Roman" panose="02020603050405020304" pitchFamily="18" charset="0"/>
          </a:endParaRPr>
        </a:p>
      </dgm:t>
    </dgm:pt>
    <dgm:pt modelId="{3A221017-8A36-4DCB-BB29-C56E7604FEE3}" type="parTrans" cxnId="{978467D5-CB62-42FA-A876-2E70590AE4EB}">
      <dgm:prSet/>
      <dgm:spPr/>
      <dgm:t>
        <a:bodyPr/>
        <a:lstStyle/>
        <a:p>
          <a:endParaRPr lang="ru-RU">
            <a:latin typeface="Times New Roman" panose="02020603050405020304" pitchFamily="18" charset="0"/>
            <a:cs typeface="Times New Roman" panose="02020603050405020304" pitchFamily="18" charset="0"/>
          </a:endParaRPr>
        </a:p>
      </dgm:t>
    </dgm:pt>
    <dgm:pt modelId="{C1F070ED-B2AC-4B5B-9D1D-6E95197295AF}" type="sibTrans" cxnId="{978467D5-CB62-42FA-A876-2E70590AE4EB}">
      <dgm:prSet/>
      <dgm:spPr/>
      <dgm:t>
        <a:bodyPr/>
        <a:lstStyle/>
        <a:p>
          <a:endParaRPr lang="ru-RU">
            <a:latin typeface="Times New Roman" panose="02020603050405020304" pitchFamily="18" charset="0"/>
            <a:cs typeface="Times New Roman" panose="02020603050405020304" pitchFamily="18" charset="0"/>
          </a:endParaRPr>
        </a:p>
      </dgm:t>
    </dgm:pt>
    <dgm:pt modelId="{650C1105-23BD-42CB-B0F7-20CB797E8F5C}">
      <dgm:prSet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328,8</a:t>
          </a:r>
          <a:endParaRPr lang="ru-RU" sz="1300" dirty="0">
            <a:solidFill>
              <a:schemeClr val="tx1"/>
            </a:solidFill>
            <a:latin typeface="Times New Roman" panose="02020603050405020304" pitchFamily="18" charset="0"/>
            <a:cs typeface="Times New Roman" panose="02020603050405020304" pitchFamily="18" charset="0"/>
          </a:endParaRPr>
        </a:p>
      </dgm:t>
    </dgm:pt>
    <dgm:pt modelId="{D4703E0A-E9E9-4C20-867B-FE1030BA9501}" type="parTrans" cxnId="{A84FC8B7-A9E0-4C42-906A-B4EC26F98DF6}">
      <dgm:prSet/>
      <dgm:spPr/>
      <dgm:t>
        <a:bodyPr/>
        <a:lstStyle/>
        <a:p>
          <a:endParaRPr lang="ru-RU">
            <a:latin typeface="Times New Roman" panose="02020603050405020304" pitchFamily="18" charset="0"/>
            <a:cs typeface="Times New Roman" panose="02020603050405020304" pitchFamily="18" charset="0"/>
          </a:endParaRPr>
        </a:p>
      </dgm:t>
    </dgm:pt>
    <dgm:pt modelId="{A15964FB-0FE4-42EF-8F8F-27E26E40C07B}" type="sibTrans" cxnId="{A84FC8B7-A9E0-4C42-906A-B4EC26F98DF6}">
      <dgm:prSet/>
      <dgm:spPr/>
      <dgm:t>
        <a:bodyPr/>
        <a:lstStyle/>
        <a:p>
          <a:endParaRPr lang="ru-RU">
            <a:latin typeface="Times New Roman" panose="02020603050405020304" pitchFamily="18" charset="0"/>
            <a:cs typeface="Times New Roman" panose="02020603050405020304" pitchFamily="18" charset="0"/>
          </a:endParaRPr>
        </a:p>
      </dgm:t>
    </dgm:pt>
    <dgm:pt modelId="{6E8F6B28-DC1D-4413-B5C3-12BBA86A2AF6}">
      <dgm:prSet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1 014,6</a:t>
          </a:r>
          <a:endParaRPr lang="ru-RU" sz="1300" dirty="0">
            <a:solidFill>
              <a:schemeClr val="tx1"/>
            </a:solidFill>
            <a:latin typeface="Times New Roman" panose="02020603050405020304" pitchFamily="18" charset="0"/>
            <a:cs typeface="Times New Roman" panose="02020603050405020304" pitchFamily="18" charset="0"/>
          </a:endParaRPr>
        </a:p>
      </dgm:t>
    </dgm:pt>
    <dgm:pt modelId="{865C4AA9-66A7-46F3-BF58-91D27DEA1A2E}" type="parTrans" cxnId="{DFF5B2E4-5057-425C-ACBA-02BC086282DA}">
      <dgm:prSet/>
      <dgm:spPr/>
      <dgm:t>
        <a:bodyPr/>
        <a:lstStyle/>
        <a:p>
          <a:endParaRPr lang="ru-RU">
            <a:latin typeface="Times New Roman" panose="02020603050405020304" pitchFamily="18" charset="0"/>
            <a:cs typeface="Times New Roman" panose="02020603050405020304" pitchFamily="18" charset="0"/>
          </a:endParaRPr>
        </a:p>
      </dgm:t>
    </dgm:pt>
    <dgm:pt modelId="{55E7F9D0-C38A-45E4-A427-7D3E32CBCCAD}" type="sibTrans" cxnId="{DFF5B2E4-5057-425C-ACBA-02BC086282DA}">
      <dgm:prSet/>
      <dgm:spPr/>
      <dgm:t>
        <a:bodyPr/>
        <a:lstStyle/>
        <a:p>
          <a:endParaRPr lang="ru-RU">
            <a:latin typeface="Times New Roman" panose="02020603050405020304" pitchFamily="18" charset="0"/>
            <a:cs typeface="Times New Roman" panose="02020603050405020304" pitchFamily="18" charset="0"/>
          </a:endParaRPr>
        </a:p>
      </dgm:t>
    </dgm:pt>
    <dgm:pt modelId="{9D76AF94-00C4-4B4B-A852-175EF19266DC}">
      <dgm:prSet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84,9</a:t>
          </a:r>
          <a:endParaRPr lang="ru-RU" sz="1300" dirty="0">
            <a:solidFill>
              <a:schemeClr val="tx1"/>
            </a:solidFill>
            <a:latin typeface="Times New Roman" panose="02020603050405020304" pitchFamily="18" charset="0"/>
            <a:cs typeface="Times New Roman" panose="02020603050405020304" pitchFamily="18" charset="0"/>
          </a:endParaRPr>
        </a:p>
      </dgm:t>
    </dgm:pt>
    <dgm:pt modelId="{CBBA2741-514D-43E5-88FF-9E537B09BF50}" type="parTrans" cxnId="{D67CFE52-21A3-477A-A84B-9A8252FAB858}">
      <dgm:prSet/>
      <dgm:spPr/>
      <dgm:t>
        <a:bodyPr/>
        <a:lstStyle/>
        <a:p>
          <a:endParaRPr lang="ru-RU">
            <a:latin typeface="Times New Roman" panose="02020603050405020304" pitchFamily="18" charset="0"/>
            <a:cs typeface="Times New Roman" panose="02020603050405020304" pitchFamily="18" charset="0"/>
          </a:endParaRPr>
        </a:p>
      </dgm:t>
    </dgm:pt>
    <dgm:pt modelId="{C1D28545-62A8-4AB1-AF3A-188FCA347089}" type="sibTrans" cxnId="{D67CFE52-21A3-477A-A84B-9A8252FAB858}">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1 026,6</a:t>
          </a:r>
          <a:endParaRPr lang="ru-RU" sz="1300" dirty="0">
            <a:solidFill>
              <a:schemeClr val="tx1"/>
            </a:solidFill>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0718682F-8784-4B59-A0F8-95F59A4557FE}">
      <dgm:prSet>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dirty="0" smtClean="0">
              <a:solidFill>
                <a:schemeClr val="tx1"/>
              </a:solidFill>
              <a:latin typeface="Times New Roman" panose="02020603050405020304" pitchFamily="18" charset="0"/>
              <a:cs typeface="Times New Roman" panose="02020603050405020304" pitchFamily="18" charset="0"/>
            </a:rPr>
            <a:t>Подпрограмма</a:t>
          </a:r>
          <a:endParaRPr lang="ru-RU" b="1" dirty="0">
            <a:solidFill>
              <a:schemeClr val="tx1"/>
            </a:solidFill>
            <a:latin typeface="Times New Roman" panose="02020603050405020304" pitchFamily="18" charset="0"/>
            <a:cs typeface="Times New Roman" panose="02020603050405020304" pitchFamily="18" charset="0"/>
          </a:endParaRPr>
        </a:p>
      </dgm:t>
    </dgm:pt>
    <dgm:pt modelId="{13FDAC03-428B-4EF7-AC56-E43778DD87EA}" type="sibTrans" cxnId="{177180DF-3483-4643-9A3D-818C2A8F2F78}">
      <dgm:prSet/>
      <dgm:spPr/>
      <dgm:t>
        <a:bodyPr/>
        <a:lstStyle/>
        <a:p>
          <a:endParaRPr lang="ru-RU">
            <a:latin typeface="Times New Roman" panose="02020603050405020304" pitchFamily="18" charset="0"/>
            <a:cs typeface="Times New Roman" panose="02020603050405020304" pitchFamily="18" charset="0"/>
          </a:endParaRPr>
        </a:p>
      </dgm:t>
    </dgm:pt>
    <dgm:pt modelId="{ED6F7B2D-CAC8-48E7-BDB4-780FED52D4B5}" type="parTrans" cxnId="{177180DF-3483-4643-9A3D-818C2A8F2F78}">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91FB5BC2-7129-48E1-80F4-16DB123969E9}" type="pres">
      <dgm:prSet presAssocID="{0718682F-8784-4B59-A0F8-95F59A4557FE}" presName="vertTwo" presStyleCnt="0"/>
      <dgm:spPr/>
    </dgm:pt>
    <dgm:pt modelId="{C8FF58CD-20A1-4B83-9686-F09C65F6EDE6}" type="pres">
      <dgm:prSet presAssocID="{0718682F-8784-4B59-A0F8-95F59A4557FE}" presName="txTwo" presStyleLbl="node2" presStyleIdx="0" presStyleCnt="3" custScaleY="65936" custLinFactNeighborX="-1090">
        <dgm:presLayoutVars>
          <dgm:chPref val="3"/>
        </dgm:presLayoutVars>
      </dgm:prSet>
      <dgm:spPr/>
      <dgm:t>
        <a:bodyPr/>
        <a:lstStyle/>
        <a:p>
          <a:endParaRPr lang="ru-RU"/>
        </a:p>
      </dgm:t>
    </dgm:pt>
    <dgm:pt modelId="{2EBF72C6-322B-41C3-AAA9-358104B08EB9}" type="pres">
      <dgm:prSet presAssocID="{0718682F-8784-4B59-A0F8-95F59A4557FE}" presName="parTransTwo" presStyleCnt="0"/>
      <dgm:spPr/>
    </dgm:pt>
    <dgm:pt modelId="{B21403F5-8FE6-49FC-AAD0-59873A6FEF88}" type="pres">
      <dgm:prSet presAssocID="{0718682F-8784-4B59-A0F8-95F59A4557FE}" presName="horzTwo" presStyleCnt="0"/>
      <dgm:spPr/>
    </dgm:pt>
    <dgm:pt modelId="{2B1C9B54-09B5-4BA6-8BED-29EAF616667A}" type="pres">
      <dgm:prSet presAssocID="{6E4BDF23-D055-4600-B225-7ECA009E7556}" presName="vertThree" presStyleCnt="0"/>
      <dgm:spPr/>
    </dgm:pt>
    <dgm:pt modelId="{64353FCC-4B69-44B2-B7B0-C33BF98C0AA0}" type="pres">
      <dgm:prSet presAssocID="{6E4BDF23-D055-4600-B225-7ECA009E7556}" presName="txThree" presStyleLbl="node3" presStyleIdx="0" presStyleCnt="3" custLinFactNeighborX="-1090">
        <dgm:presLayoutVars>
          <dgm:chPref val="3"/>
        </dgm:presLayoutVars>
      </dgm:prSet>
      <dgm:spPr/>
      <dgm:t>
        <a:bodyPr/>
        <a:lstStyle/>
        <a:p>
          <a:endParaRPr lang="ru-RU"/>
        </a:p>
      </dgm:t>
    </dgm:pt>
    <dgm:pt modelId="{6833A6B2-7B70-4D14-BDD7-D13FF91F719F}" type="pres">
      <dgm:prSet presAssocID="{6E4BDF23-D055-4600-B225-7ECA009E7556}" presName="parTransThree" presStyleCnt="0"/>
      <dgm:spPr/>
    </dgm:pt>
    <dgm:pt modelId="{9289746A-D3BB-44AF-9D58-CB9634CB2CDA}" type="pres">
      <dgm:prSet presAssocID="{6E4BDF23-D055-4600-B225-7ECA009E7556}" presName="horzThree" presStyleCnt="0"/>
      <dgm:spPr/>
    </dgm:pt>
    <dgm:pt modelId="{8DDE841F-0AC3-4734-B6DE-14F73A75A602}" type="pres">
      <dgm:prSet presAssocID="{DC8ABE38-9E0B-457A-A24A-B3482434ACAB}" presName="vertFour" presStyleCnt="0">
        <dgm:presLayoutVars>
          <dgm:chPref val="3"/>
        </dgm:presLayoutVars>
      </dgm:prSet>
      <dgm:spPr/>
    </dgm:pt>
    <dgm:pt modelId="{DB753B2A-2A91-4DAB-909C-E57BF6BA72D9}" type="pres">
      <dgm:prSet presAssocID="{DC8ABE38-9E0B-457A-A24A-B3482434ACAB}" presName="txFour" presStyleLbl="node4" presStyleIdx="0" presStyleCnt="12" custLinFactNeighborX="-1090">
        <dgm:presLayoutVars>
          <dgm:chPref val="3"/>
        </dgm:presLayoutVars>
      </dgm:prSet>
      <dgm:spPr/>
      <dgm:t>
        <a:bodyPr/>
        <a:lstStyle/>
        <a:p>
          <a:endParaRPr lang="ru-RU"/>
        </a:p>
      </dgm:t>
    </dgm:pt>
    <dgm:pt modelId="{E8BEA8E7-DAAA-4ACA-961B-5CEC23EB46FE}" type="pres">
      <dgm:prSet presAssocID="{DC8ABE38-9E0B-457A-A24A-B3482434ACAB}" presName="parTransFour" presStyleCnt="0"/>
      <dgm:spPr/>
    </dgm:pt>
    <dgm:pt modelId="{86CD1901-918C-49A2-AA1E-57173AF9AAAA}"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12" custLinFactNeighborX="-2180">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12" custLinFactNeighborX="-1090">
        <dgm:presLayoutVars>
          <dgm:chPref val="3"/>
        </dgm:presLayoutVars>
      </dgm:prSet>
      <dgm:spPr/>
      <dgm:t>
        <a:bodyPr/>
        <a:lstStyle/>
        <a:p>
          <a:endParaRPr lang="ru-RU"/>
        </a:p>
      </dgm:t>
    </dgm:pt>
    <dgm:pt modelId="{1B95A24A-02CF-475E-ACB6-B20FB895244B}" type="pres">
      <dgm:prSet presAssocID="{11F9C3DB-3694-4C6F-9480-413338C10FBB}" presName="parTransFour" presStyleCnt="0"/>
      <dgm:spPr/>
    </dgm:pt>
    <dgm:pt modelId="{E8E4A673-71C9-45AE-9B5F-AE8A221A53FE}" type="pres">
      <dgm:prSet presAssocID="{11F9C3DB-3694-4C6F-9480-413338C10FBB}" presName="horzFour" presStyleCnt="0"/>
      <dgm:spPr/>
    </dgm:pt>
    <dgm:pt modelId="{CC463024-A47C-4314-94CD-09CDB099A1AE}" type="pres">
      <dgm:prSet presAssocID="{4CFA4027-B689-4D18-B13F-E2AD64253F7E}" presName="vertFour" presStyleCnt="0">
        <dgm:presLayoutVars>
          <dgm:chPref val="3"/>
        </dgm:presLayoutVars>
      </dgm:prSet>
      <dgm:spPr/>
    </dgm:pt>
    <dgm:pt modelId="{C4145823-F6A6-4FD0-91E7-96466CB8D1F1}" type="pres">
      <dgm:prSet presAssocID="{4CFA4027-B689-4D18-B13F-E2AD64253F7E}" presName="txFour" presStyleLbl="node4" presStyleIdx="3" presStyleCnt="12" custLinFactNeighborX="-1090">
        <dgm:presLayoutVars>
          <dgm:chPref val="3"/>
        </dgm:presLayoutVars>
      </dgm:prSet>
      <dgm:spPr/>
      <dgm:t>
        <a:bodyPr/>
        <a:lstStyle/>
        <a:p>
          <a:endParaRPr lang="ru-RU"/>
        </a:p>
      </dgm:t>
    </dgm:pt>
    <dgm:pt modelId="{4E319265-067E-491A-ACFC-54832C34D152}" type="pres">
      <dgm:prSet presAssocID="{4CFA4027-B689-4D18-B13F-E2AD64253F7E}" presName="horzFour" presStyleCnt="0"/>
      <dgm:spPr/>
    </dgm:pt>
    <dgm:pt modelId="{022FF970-587E-4156-B989-A6121B2C4B82}" type="pres">
      <dgm:prSet presAssocID="{13FDAC03-428B-4EF7-AC56-E43778DD87EA}" presName="sibSpaceTwo" presStyleCnt="0"/>
      <dgm:spPr/>
    </dgm:pt>
    <dgm:pt modelId="{63F53BD7-E179-416A-93E9-435144BD40AB}" type="pres">
      <dgm:prSet presAssocID="{C912A9B9-9A3F-41E1-A0E2-F3ACFFFB3867}" presName="vertTwo" presStyleCnt="0"/>
      <dgm:spPr/>
    </dgm:pt>
    <dgm:pt modelId="{EE2C5046-EE9E-44CD-BD03-8E2D2EF05650}" type="pres">
      <dgm:prSet presAssocID="{C912A9B9-9A3F-41E1-A0E2-F3ACFFFB3867}" presName="txTwo" presStyleLbl="node2" presStyleIdx="1" presStyleCnt="3" custScaleX="39206" custScaleY="65936" custLinFactNeighborX="2960" custLinFactNeighborY="58314">
        <dgm:presLayoutVars>
          <dgm:chPref val="3"/>
        </dgm:presLayoutVars>
      </dgm:prSet>
      <dgm:spPr/>
      <dgm:t>
        <a:bodyPr/>
        <a:lstStyle/>
        <a:p>
          <a:endParaRPr lang="ru-RU"/>
        </a:p>
      </dgm:t>
    </dgm:pt>
    <dgm:pt modelId="{4ED7457C-61C4-445B-BC44-67774AA500D2}" type="pres">
      <dgm:prSet presAssocID="{C912A9B9-9A3F-41E1-A0E2-F3ACFFFB3867}" presName="parTransTwo" presStyleCnt="0"/>
      <dgm:spPr/>
    </dgm:pt>
    <dgm:pt modelId="{0E520728-1FBC-48FF-8C80-B0EFC1AD6017}" type="pres">
      <dgm:prSet presAssocID="{C912A9B9-9A3F-41E1-A0E2-F3ACFFFB3867}" presName="horzTwo" presStyleCnt="0"/>
      <dgm:spPr/>
    </dgm:pt>
    <dgm:pt modelId="{FC6DE1BE-80F8-4B8F-97B6-2E2AFC1FFE31}" type="pres">
      <dgm:prSet presAssocID="{3D89C345-4A0D-4FDC-B5A8-B2FCB828DDAB}" presName="vertThree" presStyleCnt="0"/>
      <dgm:spPr/>
    </dgm:pt>
    <dgm:pt modelId="{2F7BE605-D685-44A2-8BC4-D8CF680A0EDD}" type="pres">
      <dgm:prSet presAssocID="{3D89C345-4A0D-4FDC-B5A8-B2FCB828DDAB}" presName="txThree" presStyleLbl="node3" presStyleIdx="1" presStyleCnt="3" custScaleX="39359" custLinFactNeighborX="2971" custLinFactNeighborY="58314">
        <dgm:presLayoutVars>
          <dgm:chPref val="3"/>
        </dgm:presLayoutVars>
      </dgm:prSet>
      <dgm:spPr/>
      <dgm:t>
        <a:bodyPr/>
        <a:lstStyle/>
        <a:p>
          <a:endParaRPr lang="ru-RU"/>
        </a:p>
      </dgm:t>
    </dgm:pt>
    <dgm:pt modelId="{AC896027-23F1-436F-A82A-5F5C58A3894C}" type="pres">
      <dgm:prSet presAssocID="{3D89C345-4A0D-4FDC-B5A8-B2FCB828DDAB}" presName="parTransThree" presStyleCnt="0"/>
      <dgm:spPr/>
    </dgm:pt>
    <dgm:pt modelId="{72D6A7FE-D5CE-4208-9F0F-C21640C62CCA}" type="pres">
      <dgm:prSet presAssocID="{3D89C345-4A0D-4FDC-B5A8-B2FCB828DDAB}" presName="horzThree" presStyleCnt="0"/>
      <dgm:spPr/>
    </dgm:pt>
    <dgm:pt modelId="{F264944D-1037-4E62-9885-84D6BAEB341F}" type="pres">
      <dgm:prSet presAssocID="{512DE50A-C5CC-4902-9E40-2F658F91C541}" presName="vertFour" presStyleCnt="0">
        <dgm:presLayoutVars>
          <dgm:chPref val="3"/>
        </dgm:presLayoutVars>
      </dgm:prSet>
      <dgm:spPr/>
    </dgm:pt>
    <dgm:pt modelId="{025C945A-94B8-45CF-9731-032030D04163}" type="pres">
      <dgm:prSet presAssocID="{512DE50A-C5CC-4902-9E40-2F658F91C541}" presName="txFour" presStyleLbl="node4" presStyleIdx="4" presStyleCnt="12" custScaleX="39668" custLinFactNeighborX="2995" custLinFactNeighborY="58314">
        <dgm:presLayoutVars>
          <dgm:chPref val="3"/>
        </dgm:presLayoutVars>
      </dgm:prSet>
      <dgm:spPr/>
      <dgm:t>
        <a:bodyPr/>
        <a:lstStyle/>
        <a:p>
          <a:endParaRPr lang="ru-RU"/>
        </a:p>
      </dgm:t>
    </dgm:pt>
    <dgm:pt modelId="{806974DA-08EA-4FB3-B5DE-24608447D95D}" type="pres">
      <dgm:prSet presAssocID="{512DE50A-C5CC-4902-9E40-2F658F91C541}" presName="parTransFour" presStyleCnt="0"/>
      <dgm:spPr/>
    </dgm:pt>
    <dgm:pt modelId="{E4911D22-2FD1-477A-ABF5-D1182DBBB985}"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5" presStyleCnt="12" custScaleX="40293" custLinFactNeighborX="2758" custLinFactNeighborY="-29054">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6" presStyleCnt="12" custScaleX="41573" custLinFactNeighborX="3646" custLinFactNeighborY="7862">
        <dgm:presLayoutVars>
          <dgm:chPref val="3"/>
        </dgm:presLayoutVars>
      </dgm:prSet>
      <dgm:spPr/>
      <dgm:t>
        <a:bodyPr/>
        <a:lstStyle/>
        <a:p>
          <a:endParaRPr lang="ru-RU"/>
        </a:p>
      </dgm:t>
    </dgm:pt>
    <dgm:pt modelId="{44BE5888-BFB2-42F3-8CFB-F35EA527E485}" type="pres">
      <dgm:prSet presAssocID="{5D59B49C-8193-4B9D-A524-24260E5DC43A}" presName="parTransFour" presStyleCnt="0"/>
      <dgm:spPr/>
    </dgm:pt>
    <dgm:pt modelId="{8C91A089-9E02-46C5-B968-BACB80AECC4C}" type="pres">
      <dgm:prSet presAssocID="{5D59B49C-8193-4B9D-A524-24260E5DC43A}" presName="horzFour" presStyleCnt="0"/>
      <dgm:spPr/>
    </dgm:pt>
    <dgm:pt modelId="{66AE5943-CD57-4B0A-B8A1-D1F6E298E33B}" type="pres">
      <dgm:prSet presAssocID="{F6B46C7E-0BD2-4198-B92C-D4AFB39D0DF3}" presName="vertFour" presStyleCnt="0">
        <dgm:presLayoutVars>
          <dgm:chPref val="3"/>
        </dgm:presLayoutVars>
      </dgm:prSet>
      <dgm:spPr/>
    </dgm:pt>
    <dgm:pt modelId="{E4A8A91F-C72F-42C4-9F11-3F9AA5B7D093}" type="pres">
      <dgm:prSet presAssocID="{F6B46C7E-0BD2-4198-B92C-D4AFB39D0DF3}" presName="txFour" presStyleLbl="node4" presStyleIdx="7" presStyleCnt="12" custScaleX="41573" custLinFactNeighborX="5070" custLinFactNeighborY="576">
        <dgm:presLayoutVars>
          <dgm:chPref val="3"/>
        </dgm:presLayoutVars>
      </dgm:prSet>
      <dgm:spPr/>
      <dgm:t>
        <a:bodyPr/>
        <a:lstStyle/>
        <a:p>
          <a:endParaRPr lang="ru-RU"/>
        </a:p>
      </dgm:t>
    </dgm:pt>
    <dgm:pt modelId="{BDB035FB-6BDA-4635-83F3-59ED0841BC23}" type="pres">
      <dgm:prSet presAssocID="{F6B46C7E-0BD2-4198-B92C-D4AFB39D0DF3}" presName="horzFour" presStyleCnt="0"/>
      <dgm:spPr/>
    </dgm:pt>
    <dgm:pt modelId="{6F2A8E92-0246-4CC6-A573-D1F8EE14CB42}" type="pres">
      <dgm:prSet presAssocID="{E5561C64-625E-484C-B27E-D5D2F8822E1F}" presName="sibSpaceTwo" presStyleCnt="0"/>
      <dgm:spPr/>
    </dgm:pt>
    <dgm:pt modelId="{C99800D9-6683-42A1-9399-BE9F15E87840}" type="pres">
      <dgm:prSet presAssocID="{67244786-FEF5-4856-9274-FA16A37AF240}" presName="vertTwo" presStyleCnt="0"/>
      <dgm:spPr/>
    </dgm:pt>
    <dgm:pt modelId="{A5849D89-5471-4C09-873E-2D7CEC4C5A59}" type="pres">
      <dgm:prSet presAssocID="{67244786-FEF5-4856-9274-FA16A37AF240}" presName="txTwo" presStyleLbl="node2" presStyleIdx="2" presStyleCnt="3" custScaleX="39122" custScaleY="59942" custLinFactNeighborX="1090" custLinFactNeighborY="82154">
        <dgm:presLayoutVars>
          <dgm:chPref val="3"/>
        </dgm:presLayoutVars>
      </dgm:prSet>
      <dgm:spPr/>
      <dgm:t>
        <a:bodyPr/>
        <a:lstStyle/>
        <a:p>
          <a:endParaRPr lang="ru-RU"/>
        </a:p>
      </dgm:t>
    </dgm:pt>
    <dgm:pt modelId="{81EFE489-0227-4176-A9E7-74A0804E083B}" type="pres">
      <dgm:prSet presAssocID="{67244786-FEF5-4856-9274-FA16A37AF240}" presName="parTransTwo" presStyleCnt="0"/>
      <dgm:spPr/>
    </dgm:pt>
    <dgm:pt modelId="{72C46D9E-6CEF-4CA7-9004-F5AD45B9B15A}" type="pres">
      <dgm:prSet presAssocID="{67244786-FEF5-4856-9274-FA16A37AF240}" presName="horzTwo" presStyleCnt="0"/>
      <dgm:spPr/>
    </dgm:pt>
    <dgm:pt modelId="{5A3D2B30-EFF8-4AC9-AC6E-B2B909151FDF}" type="pres">
      <dgm:prSet presAssocID="{9621CFC2-66BE-45A9-9741-6A42AAC17389}" presName="vertThree" presStyleCnt="0"/>
      <dgm:spPr/>
    </dgm:pt>
    <dgm:pt modelId="{5CED43D6-C090-4367-9F81-62BF786C031A}" type="pres">
      <dgm:prSet presAssocID="{9621CFC2-66BE-45A9-9741-6A42AAC17389}" presName="txThree" presStyleLbl="node3" presStyleIdx="2" presStyleCnt="3" custScaleX="39122" custLinFactY="1964" custLinFactNeighborX="2309" custLinFactNeighborY="100000">
        <dgm:presLayoutVars>
          <dgm:chPref val="3"/>
        </dgm:presLayoutVars>
      </dgm:prSet>
      <dgm:spPr/>
      <dgm:t>
        <a:bodyPr/>
        <a:lstStyle/>
        <a:p>
          <a:endParaRPr lang="ru-RU"/>
        </a:p>
      </dgm:t>
    </dgm:pt>
    <dgm:pt modelId="{A3B2A2CA-ECC1-4F45-BAEA-BE0D11EB6E75}" type="pres">
      <dgm:prSet presAssocID="{9621CFC2-66BE-45A9-9741-6A42AAC17389}" presName="parTransThree" presStyleCnt="0"/>
      <dgm:spPr/>
    </dgm:pt>
    <dgm:pt modelId="{9F90D44A-72BB-4665-8EE9-C085580F8D3B}" type="pres">
      <dgm:prSet presAssocID="{9621CFC2-66BE-45A9-9741-6A42AAC17389}" presName="horzThree" presStyleCnt="0"/>
      <dgm:spPr/>
    </dgm:pt>
    <dgm:pt modelId="{49CDE8A9-9FDA-494A-9A0A-D36DFB27D1DB}" type="pres">
      <dgm:prSet presAssocID="{D794C874-4BDA-45AA-99F1-E851D960D134}" presName="vertFour" presStyleCnt="0">
        <dgm:presLayoutVars>
          <dgm:chPref val="3"/>
        </dgm:presLayoutVars>
      </dgm:prSet>
      <dgm:spPr/>
    </dgm:pt>
    <dgm:pt modelId="{EDC37D4A-C433-432E-843E-7221045868ED}" type="pres">
      <dgm:prSet presAssocID="{D794C874-4BDA-45AA-99F1-E851D960D134}" presName="txFour" presStyleLbl="node4" presStyleIdx="8" presStyleCnt="12" custScaleX="39122" custLinFactY="1964" custLinFactNeighborX="2481" custLinFactNeighborY="100000">
        <dgm:presLayoutVars>
          <dgm:chPref val="3"/>
        </dgm:presLayoutVars>
      </dgm:prSet>
      <dgm:spPr/>
      <dgm:t>
        <a:bodyPr/>
        <a:lstStyle/>
        <a:p>
          <a:endParaRPr lang="ru-RU"/>
        </a:p>
      </dgm:t>
    </dgm:pt>
    <dgm:pt modelId="{B7FA40B5-F412-45B6-AAD0-DE9E1E91F5FD}" type="pres">
      <dgm:prSet presAssocID="{D794C874-4BDA-45AA-99F1-E851D960D134}" presName="parTransFour" presStyleCnt="0"/>
      <dgm:spPr/>
    </dgm:pt>
    <dgm:pt modelId="{08002770-B565-4A8C-A1A6-31DFE4C1F806}" type="pres">
      <dgm:prSet presAssocID="{D794C874-4BDA-45AA-99F1-E851D960D134}" presName="horzFour" presStyleCnt="0"/>
      <dgm:spPr/>
    </dgm:pt>
    <dgm:pt modelId="{46D3E698-D01B-4953-A792-201CC8996DA7}" type="pres">
      <dgm:prSet presAssocID="{650C1105-23BD-42CB-B0F7-20CB797E8F5C}" presName="vertFour" presStyleCnt="0">
        <dgm:presLayoutVars>
          <dgm:chPref val="3"/>
        </dgm:presLayoutVars>
      </dgm:prSet>
      <dgm:spPr/>
    </dgm:pt>
    <dgm:pt modelId="{DB142583-FDEA-4424-BA44-D504B3F756F6}" type="pres">
      <dgm:prSet presAssocID="{650C1105-23BD-42CB-B0F7-20CB797E8F5C}" presName="txFour" presStyleLbl="node4" presStyleIdx="9" presStyleCnt="12" custScaleX="39122" custLinFactY="1964" custLinFactNeighborX="2828" custLinFactNeighborY="100000">
        <dgm:presLayoutVars>
          <dgm:chPref val="3"/>
        </dgm:presLayoutVars>
      </dgm:prSet>
      <dgm:spPr/>
      <dgm:t>
        <a:bodyPr/>
        <a:lstStyle/>
        <a:p>
          <a:endParaRPr lang="ru-RU"/>
        </a:p>
      </dgm:t>
    </dgm:pt>
    <dgm:pt modelId="{B4982B1F-A0D1-4D0F-A511-0E2F56396158}" type="pres">
      <dgm:prSet presAssocID="{650C1105-23BD-42CB-B0F7-20CB797E8F5C}" presName="parTransFour" presStyleCnt="0"/>
      <dgm:spPr/>
    </dgm:pt>
    <dgm:pt modelId="{1BE66395-4ADC-40B2-B545-CF1A54DC58F6}" type="pres">
      <dgm:prSet presAssocID="{650C1105-23BD-42CB-B0F7-20CB797E8F5C}" presName="horzFour" presStyleCnt="0"/>
      <dgm:spPr/>
    </dgm:pt>
    <dgm:pt modelId="{70D17F62-978D-4E9B-82FB-3FD9D7A202A2}" type="pres">
      <dgm:prSet presAssocID="{6E8F6B28-DC1D-4413-B5C3-12BBA86A2AF6}" presName="vertFour" presStyleCnt="0">
        <dgm:presLayoutVars>
          <dgm:chPref val="3"/>
        </dgm:presLayoutVars>
      </dgm:prSet>
      <dgm:spPr/>
    </dgm:pt>
    <dgm:pt modelId="{ABC91927-DD61-4900-9893-D730A14186A3}" type="pres">
      <dgm:prSet presAssocID="{6E8F6B28-DC1D-4413-B5C3-12BBA86A2AF6}" presName="txFour" presStyleLbl="node4" presStyleIdx="10" presStyleCnt="12" custScaleX="39122" custLinFactY="1964" custLinFactNeighborX="3539" custLinFactNeighborY="100000">
        <dgm:presLayoutVars>
          <dgm:chPref val="3"/>
        </dgm:presLayoutVars>
      </dgm:prSet>
      <dgm:spPr/>
      <dgm:t>
        <a:bodyPr/>
        <a:lstStyle/>
        <a:p>
          <a:endParaRPr lang="ru-RU"/>
        </a:p>
      </dgm:t>
    </dgm:pt>
    <dgm:pt modelId="{945C6960-4233-4BCF-8683-38D25EF1DBBF}" type="pres">
      <dgm:prSet presAssocID="{6E8F6B28-DC1D-4413-B5C3-12BBA86A2AF6}" presName="parTransFour" presStyleCnt="0"/>
      <dgm:spPr/>
    </dgm:pt>
    <dgm:pt modelId="{40927F5C-5D4F-41E2-A8AB-285189C1B073}" type="pres">
      <dgm:prSet presAssocID="{6E8F6B28-DC1D-4413-B5C3-12BBA86A2AF6}" presName="horzFour" presStyleCnt="0"/>
      <dgm:spPr/>
    </dgm:pt>
    <dgm:pt modelId="{3A85EFFC-A614-401D-9AB7-34991529B48E}" type="pres">
      <dgm:prSet presAssocID="{9D76AF94-00C4-4B4B-A852-175EF19266DC}" presName="vertFour" presStyleCnt="0">
        <dgm:presLayoutVars>
          <dgm:chPref val="3"/>
        </dgm:presLayoutVars>
      </dgm:prSet>
      <dgm:spPr/>
    </dgm:pt>
    <dgm:pt modelId="{F0F3B956-5DE2-4479-A30D-BE578D894F8E}" type="pres">
      <dgm:prSet presAssocID="{9D76AF94-00C4-4B4B-A852-175EF19266DC}" presName="txFour" presStyleLbl="node4" presStyleIdx="11" presStyleCnt="12" custScaleX="39122" custLinFactNeighborX="3539" custLinFactNeighborY="8097">
        <dgm:presLayoutVars>
          <dgm:chPref val="3"/>
        </dgm:presLayoutVars>
      </dgm:prSet>
      <dgm:spPr/>
      <dgm:t>
        <a:bodyPr/>
        <a:lstStyle/>
        <a:p>
          <a:endParaRPr lang="ru-RU"/>
        </a:p>
      </dgm:t>
    </dgm:pt>
    <dgm:pt modelId="{207E317F-A0CB-4179-BDB3-8777DB98CC8D}" type="pres">
      <dgm:prSet presAssocID="{9D76AF94-00C4-4B4B-A852-175EF19266DC}" presName="horzFour" presStyleCnt="0"/>
      <dgm:spPr/>
    </dgm:pt>
  </dgm:ptLst>
  <dgm:cxnLst>
    <dgm:cxn modelId="{68B1CA55-7903-497F-8E54-B422AC6B91CE}" type="presOf" srcId="{D794C874-4BDA-45AA-99F1-E851D960D134}" destId="{EDC37D4A-C433-432E-843E-7221045868ED}" srcOrd="0" destOrd="0" presId="urn:microsoft.com/office/officeart/2005/8/layout/hierarchy4"/>
    <dgm:cxn modelId="{47085E78-F323-461C-ABA0-3C00F129E846}" srcId="{E321591B-EF22-4B70-A997-F920ADD424A6}" destId="{11F9C3DB-3694-4C6F-9480-413338C10FBB}" srcOrd="0" destOrd="0" parTransId="{82AF0889-00EE-4A2D-80F8-9E69973D9BB1}" sibTransId="{959BAB1B-4ED2-49C7-A434-265946C911A4}"/>
    <dgm:cxn modelId="{0EC2FFFF-3B8A-4396-A103-CD84B8E53C3D}" srcId="{6E4BDF23-D055-4600-B225-7ECA009E7556}" destId="{DC8ABE38-9E0B-457A-A24A-B3482434ACAB}" srcOrd="0" destOrd="0" parTransId="{66A143F5-070B-4EB2-98E1-744739FD25A0}" sibTransId="{571AE004-CF7E-444E-8136-BDA562AA7234}"/>
    <dgm:cxn modelId="{D0088FBC-90AB-40C8-AAC9-BA724E416E34}" type="presOf" srcId="{650C1105-23BD-42CB-B0F7-20CB797E8F5C}" destId="{DB142583-FDEA-4424-BA44-D504B3F756F6}" srcOrd="0" destOrd="0" presId="urn:microsoft.com/office/officeart/2005/8/layout/hierarchy4"/>
    <dgm:cxn modelId="{7A5A955F-E944-4403-AEBA-8977FDAC1090}" type="presOf" srcId="{3D89C345-4A0D-4FDC-B5A8-B2FCB828DDAB}" destId="{2F7BE605-D685-44A2-8BC4-D8CF680A0EDD}" srcOrd="0" destOrd="0" presId="urn:microsoft.com/office/officeart/2005/8/layout/hierarchy4"/>
    <dgm:cxn modelId="{7EF0FA88-C25C-4303-ADA1-63EDC6379CB3}" type="presOf" srcId="{512DE50A-C5CC-4902-9E40-2F658F91C541}" destId="{025C945A-94B8-45CF-9731-032030D04163}" srcOrd="0" destOrd="0" presId="urn:microsoft.com/office/officeart/2005/8/layout/hierarchy4"/>
    <dgm:cxn modelId="{7D5C5922-0213-44EB-81AA-6E9E1FA0D3E5}" type="presOf" srcId="{4CFA4027-B689-4D18-B13F-E2AD64253F7E}" destId="{C4145823-F6A6-4FD0-91E7-96466CB8D1F1}" srcOrd="0" destOrd="0" presId="urn:microsoft.com/office/officeart/2005/8/layout/hierarchy4"/>
    <dgm:cxn modelId="{6E21F378-A56D-4956-BF51-A064C79EF0BD}" srcId="{67244786-FEF5-4856-9274-FA16A37AF240}" destId="{9621CFC2-66BE-45A9-9741-6A42AAC17389}" srcOrd="0" destOrd="0" parTransId="{CCC52D8A-2938-469A-8D88-9E78B2A8C271}" sibTransId="{9016425F-4114-4BD4-8234-2ABACEC2704A}"/>
    <dgm:cxn modelId="{65407EC4-A36F-4467-AE59-FC8B2548AD02}" srcId="{DC8ABE38-9E0B-457A-A24A-B3482434ACAB}" destId="{E321591B-EF22-4B70-A997-F920ADD424A6}" srcOrd="0" destOrd="0" parTransId="{C74C1044-46DE-469D-906F-4BF972356DB2}" sibTransId="{6C66FFD2-E801-49D4-9517-86F537270F66}"/>
    <dgm:cxn modelId="{89A10CBD-7138-46E8-BE0A-EDD382E3BA9B}" type="presOf" srcId="{0718682F-8784-4B59-A0F8-95F59A4557FE}" destId="{C8FF58CD-20A1-4B83-9686-F09C65F6EDE6}" srcOrd="0" destOrd="0" presId="urn:microsoft.com/office/officeart/2005/8/layout/hierarchy4"/>
    <dgm:cxn modelId="{60E599C8-95A6-44C9-900D-3497063C8FC5}" srcId="{11F9C3DB-3694-4C6F-9480-413338C10FBB}" destId="{4CFA4027-B689-4D18-B13F-E2AD64253F7E}" srcOrd="0" destOrd="0" parTransId="{548858CD-30AE-44E9-86E2-96A0BDEB5322}" sibTransId="{C61585E8-388A-4EC4-B091-1E513E88F045}"/>
    <dgm:cxn modelId="{D19B9CA3-E15D-47D6-A9EB-5D2E2214D7A3}" type="presOf" srcId="{9621CFC2-66BE-45A9-9741-6A42AAC17389}" destId="{5CED43D6-C090-4367-9F81-62BF786C031A}" srcOrd="0" destOrd="0" presId="urn:microsoft.com/office/officeart/2005/8/layout/hierarchy4"/>
    <dgm:cxn modelId="{FEA2F8D9-4ED0-469D-8A1A-4F9B3BE51FBE}" type="presOf" srcId="{F6B46C7E-0BD2-4198-B92C-D4AFB39D0DF3}" destId="{E4A8A91F-C72F-42C4-9F11-3F9AA5B7D093}" srcOrd="0" destOrd="0" presId="urn:microsoft.com/office/officeart/2005/8/layout/hierarchy4"/>
    <dgm:cxn modelId="{CF556B83-D864-4B9F-8A1E-03D44A5E132F}" srcId="{3D89C345-4A0D-4FDC-B5A8-B2FCB828DDAB}" destId="{512DE50A-C5CC-4902-9E40-2F658F91C541}" srcOrd="0" destOrd="0" parTransId="{B4F8CCDA-03A5-404C-8D3C-DB13D614312F}" sibTransId="{DA45B9E8-F93B-44F7-95AA-7CC22F6CBAFD}"/>
    <dgm:cxn modelId="{25393232-7951-4D73-A064-597A8E70A534}" type="presOf" srcId="{E321591B-EF22-4B70-A997-F920ADD424A6}" destId="{90BD3D43-1A3B-485E-AFA6-70323627E9FE}" srcOrd="0" destOrd="0" presId="urn:microsoft.com/office/officeart/2005/8/layout/hierarchy4"/>
    <dgm:cxn modelId="{E6AF5504-D840-4ABA-A375-37BC78192E6D}" srcId="{D351FCBF-967B-4557-978E-7A3222124EA5}" destId="{67244786-FEF5-4856-9274-FA16A37AF240}" srcOrd="2" destOrd="0" parTransId="{F477B081-EFE5-42D0-8F39-ECD4F781141F}" sibTransId="{5D2CA41D-3B7F-4DEC-B0B2-FA2130FF2C93}"/>
    <dgm:cxn modelId="{8ACB1220-B73F-47B2-B55E-01D7410926CA}" type="presOf" srcId="{6E4BDF23-D055-4600-B225-7ECA009E7556}" destId="{64353FCC-4B69-44B2-B7B0-C33BF98C0AA0}" srcOrd="0" destOrd="0" presId="urn:microsoft.com/office/officeart/2005/8/layout/hierarchy4"/>
    <dgm:cxn modelId="{8AE369E0-6941-4E70-AC85-3EF41164E3F3}" type="presOf" srcId="{6E8F6B28-DC1D-4413-B5C3-12BBA86A2AF6}" destId="{ABC91927-DD61-4900-9893-D730A14186A3}" srcOrd="0" destOrd="0" presId="urn:microsoft.com/office/officeart/2005/8/layout/hierarchy4"/>
    <dgm:cxn modelId="{D67CFE52-21A3-477A-A84B-9A8252FAB858}" srcId="{6E8F6B28-DC1D-4413-B5C3-12BBA86A2AF6}" destId="{9D76AF94-00C4-4B4B-A852-175EF19266DC}" srcOrd="0" destOrd="0" parTransId="{CBBA2741-514D-43E5-88FF-9E537B09BF50}" sibTransId="{C1D28545-62A8-4AB1-AF3A-188FCA347089}"/>
    <dgm:cxn modelId="{B31608FC-1D2E-40CD-88E3-07C850CF9E71}" type="presOf" srcId="{67244786-FEF5-4856-9274-FA16A37AF240}" destId="{A5849D89-5471-4C09-873E-2D7CEC4C5A59}" srcOrd="0" destOrd="0" presId="urn:microsoft.com/office/officeart/2005/8/layout/hierarchy4"/>
    <dgm:cxn modelId="{96CF8434-2D6B-4F5F-A6FE-7C0623237B51}" type="presOf" srcId="{1A37C2D0-E311-480D-BE74-4A10698CA5CA}" destId="{864DD87F-0B0C-4621-942E-8CB6627B1031}" srcOrd="0" destOrd="0" presId="urn:microsoft.com/office/officeart/2005/8/layout/hierarchy4"/>
    <dgm:cxn modelId="{AE2DEE40-27AC-4A02-8A59-C7059DFFA90A}" type="presOf" srcId="{2D4CF4D0-B6E1-4A60-9375-38C89B9A9028}" destId="{E4327505-0C43-4871-8757-A50453A0C067}" srcOrd="0" destOrd="0" presId="urn:microsoft.com/office/officeart/2005/8/layout/hierarchy4"/>
    <dgm:cxn modelId="{54EC16C4-94F1-4DA1-8192-10A416F0D1CD}" srcId="{0718682F-8784-4B59-A0F8-95F59A4557FE}" destId="{6E4BDF23-D055-4600-B225-7ECA009E7556}" srcOrd="0" destOrd="0" parTransId="{4D02B540-D793-425D-B00D-FED0E450A17E}" sibTransId="{44280126-ADC5-4899-80CA-477D12FABF98}"/>
    <dgm:cxn modelId="{8DADE204-320A-4FBA-94FD-BB39C8678C14}" type="presOf" srcId="{DC8ABE38-9E0B-457A-A24A-B3482434ACAB}" destId="{DB753B2A-2A91-4DAB-909C-E57BF6BA72D9}"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DFF5B2E4-5057-425C-ACBA-02BC086282DA}" srcId="{650C1105-23BD-42CB-B0F7-20CB797E8F5C}" destId="{6E8F6B28-DC1D-4413-B5C3-12BBA86A2AF6}" srcOrd="0" destOrd="0" parTransId="{865C4AA9-66A7-46F3-BF58-91D27DEA1A2E}" sibTransId="{55E7F9D0-C38A-45E4-A427-7D3E32CBCCAD}"/>
    <dgm:cxn modelId="{84AB2E84-D9B1-4F49-A262-522CE57C700B}" type="presOf" srcId="{11F9C3DB-3694-4C6F-9480-413338C10FBB}" destId="{E46628DA-DFCB-494E-9EDB-9DEB3E961771}" srcOrd="0" destOrd="0" presId="urn:microsoft.com/office/officeart/2005/8/layout/hierarchy4"/>
    <dgm:cxn modelId="{FB5AB8E4-215E-4CB5-954A-ED5414BA8842}" srcId="{512DE50A-C5CC-4902-9E40-2F658F91C541}" destId="{2D4CF4D0-B6E1-4A60-9375-38C89B9A9028}" srcOrd="0" destOrd="0" parTransId="{EBAAD010-037F-4C11-B7B6-C136F417FF69}" sibTransId="{27BB5197-EF04-47D3-9FE2-9DD1B2FFD241}"/>
    <dgm:cxn modelId="{E2E60461-5992-4AA5-A3A2-574A752DCE92}" srcId="{C912A9B9-9A3F-41E1-A0E2-F3ACFFFB3867}" destId="{3D89C345-4A0D-4FDC-B5A8-B2FCB828DDAB}" srcOrd="0" destOrd="0" parTransId="{E6354887-5BD7-498D-B65E-5BB3879A76B2}" sibTransId="{EA880DA5-92D7-4193-8FA5-39C6170E4C3C}"/>
    <dgm:cxn modelId="{978467D5-CB62-42FA-A876-2E70590AE4EB}" srcId="{9621CFC2-66BE-45A9-9741-6A42AAC17389}" destId="{D794C874-4BDA-45AA-99F1-E851D960D134}" srcOrd="0" destOrd="0" parTransId="{3A221017-8A36-4DCB-BB29-C56E7604FEE3}" sibTransId="{C1F070ED-B2AC-4B5B-9D1D-6E95197295AF}"/>
    <dgm:cxn modelId="{8AAA76F0-71C4-4C47-8C66-E0CE97884C4F}" type="presOf" srcId="{9D76AF94-00C4-4B4B-A852-175EF19266DC}" destId="{F0F3B956-5DE2-4479-A30D-BE578D894F8E}" srcOrd="0" destOrd="0" presId="urn:microsoft.com/office/officeart/2005/8/layout/hierarchy4"/>
    <dgm:cxn modelId="{D4F5E715-8A9C-4394-B1A7-27E0708936FE}" srcId="{2D4CF4D0-B6E1-4A60-9375-38C89B9A9028}" destId="{5D59B49C-8193-4B9D-A524-24260E5DC43A}" srcOrd="0" destOrd="0" parTransId="{5F514B5F-7E9E-4D86-87E2-615FDF271CE8}" sibTransId="{B2212DC2-0DC6-4C79-AF8C-D2E0529EEE4F}"/>
    <dgm:cxn modelId="{587FB6BA-6C2B-4D9D-A67D-44DA633BBF3E}" type="presOf" srcId="{5D59B49C-8193-4B9D-A524-24260E5DC43A}" destId="{26A96B2E-8431-4887-87F9-A88D05F1F01E}" srcOrd="0" destOrd="0" presId="urn:microsoft.com/office/officeart/2005/8/layout/hierarchy4"/>
    <dgm:cxn modelId="{1760512C-BE4F-435F-8144-50F1566E7E21}" type="presOf" srcId="{D351FCBF-967B-4557-978E-7A3222124EA5}" destId="{8CCC63E9-78E3-42CF-8177-76D5E588906A}" srcOrd="0" destOrd="0" presId="urn:microsoft.com/office/officeart/2005/8/layout/hierarchy4"/>
    <dgm:cxn modelId="{B8B31212-4BD1-462C-A071-A08DF6A10ACD}" srcId="{D351FCBF-967B-4557-978E-7A3222124EA5}" destId="{C912A9B9-9A3F-41E1-A0E2-F3ACFFFB3867}" srcOrd="1" destOrd="0" parTransId="{EBDCCF96-F605-4AC0-84E8-27E733D95E5D}" sibTransId="{E5561C64-625E-484C-B27E-D5D2F8822E1F}"/>
    <dgm:cxn modelId="{879B88E9-9F70-44E2-9D0A-67D5BED1F617}" srcId="{5D59B49C-8193-4B9D-A524-24260E5DC43A}" destId="{F6B46C7E-0BD2-4198-B92C-D4AFB39D0DF3}" srcOrd="0" destOrd="0" parTransId="{F2680510-1257-4C3D-BD09-6E8407B9CBE8}" sibTransId="{8CC147D3-902C-4079-A67E-49FBAC3A7EB1}"/>
    <dgm:cxn modelId="{FDA667BC-6B46-4192-AD87-187288BE6C6B}" type="presOf" srcId="{C912A9B9-9A3F-41E1-A0E2-F3ACFFFB3867}" destId="{EE2C5046-EE9E-44CD-BD03-8E2D2EF05650}" srcOrd="0" destOrd="0" presId="urn:microsoft.com/office/officeart/2005/8/layout/hierarchy4"/>
    <dgm:cxn modelId="{177180DF-3483-4643-9A3D-818C2A8F2F78}" srcId="{D351FCBF-967B-4557-978E-7A3222124EA5}" destId="{0718682F-8784-4B59-A0F8-95F59A4557FE}" srcOrd="0" destOrd="0" parTransId="{ED6F7B2D-CAC8-48E7-BDB4-780FED52D4B5}" sibTransId="{13FDAC03-428B-4EF7-AC56-E43778DD87EA}"/>
    <dgm:cxn modelId="{A84FC8B7-A9E0-4C42-906A-B4EC26F98DF6}" srcId="{D794C874-4BDA-45AA-99F1-E851D960D134}" destId="{650C1105-23BD-42CB-B0F7-20CB797E8F5C}" srcOrd="0" destOrd="0" parTransId="{D4703E0A-E9E9-4C20-867B-FE1030BA9501}" sibTransId="{A15964FB-0FE4-42EF-8F8F-27E26E40C07B}"/>
    <dgm:cxn modelId="{DBB6F164-3188-4546-AB70-5D87E308BAFC}" type="presParOf" srcId="{864DD87F-0B0C-4621-942E-8CB6627B1031}" destId="{0C39856A-F539-4A0A-9A68-83637FEBAC0B}" srcOrd="0" destOrd="0" presId="urn:microsoft.com/office/officeart/2005/8/layout/hierarchy4"/>
    <dgm:cxn modelId="{AB7658CA-BE21-4D4C-8B7D-C120A90D8673}" type="presParOf" srcId="{0C39856A-F539-4A0A-9A68-83637FEBAC0B}" destId="{8CCC63E9-78E3-42CF-8177-76D5E588906A}" srcOrd="0" destOrd="0" presId="urn:microsoft.com/office/officeart/2005/8/layout/hierarchy4"/>
    <dgm:cxn modelId="{1B54AB00-F1B0-4A9D-B3DE-02A06E0D158E}" type="presParOf" srcId="{0C39856A-F539-4A0A-9A68-83637FEBAC0B}" destId="{B9A4D6C6-8648-453E-93F2-931661CD5112}" srcOrd="1" destOrd="0" presId="urn:microsoft.com/office/officeart/2005/8/layout/hierarchy4"/>
    <dgm:cxn modelId="{751DCF15-D861-486A-8B00-DC05BBE8C2D4}" type="presParOf" srcId="{0C39856A-F539-4A0A-9A68-83637FEBAC0B}" destId="{BE32FA8B-7078-4ADB-B5C0-7CD6AA1E3302}" srcOrd="2" destOrd="0" presId="urn:microsoft.com/office/officeart/2005/8/layout/hierarchy4"/>
    <dgm:cxn modelId="{CEA712BC-95A8-4810-97D4-ABE411B2A750}" type="presParOf" srcId="{BE32FA8B-7078-4ADB-B5C0-7CD6AA1E3302}" destId="{91FB5BC2-7129-48E1-80F4-16DB123969E9}" srcOrd="0" destOrd="0" presId="urn:microsoft.com/office/officeart/2005/8/layout/hierarchy4"/>
    <dgm:cxn modelId="{87510653-D48C-40A8-AF29-49E852968691}" type="presParOf" srcId="{91FB5BC2-7129-48E1-80F4-16DB123969E9}" destId="{C8FF58CD-20A1-4B83-9686-F09C65F6EDE6}" srcOrd="0" destOrd="0" presId="urn:microsoft.com/office/officeart/2005/8/layout/hierarchy4"/>
    <dgm:cxn modelId="{49D807F9-CC47-48DC-B5DF-AD5234B28043}" type="presParOf" srcId="{91FB5BC2-7129-48E1-80F4-16DB123969E9}" destId="{2EBF72C6-322B-41C3-AAA9-358104B08EB9}" srcOrd="1" destOrd="0" presId="urn:microsoft.com/office/officeart/2005/8/layout/hierarchy4"/>
    <dgm:cxn modelId="{76693BD4-6FFC-4341-A3E2-CD2AE9C6B159}" type="presParOf" srcId="{91FB5BC2-7129-48E1-80F4-16DB123969E9}" destId="{B21403F5-8FE6-49FC-AAD0-59873A6FEF88}" srcOrd="2" destOrd="0" presId="urn:microsoft.com/office/officeart/2005/8/layout/hierarchy4"/>
    <dgm:cxn modelId="{F0A7A9F1-245D-4CC6-AA76-A2F363AF7A84}" type="presParOf" srcId="{B21403F5-8FE6-49FC-AAD0-59873A6FEF88}" destId="{2B1C9B54-09B5-4BA6-8BED-29EAF616667A}" srcOrd="0" destOrd="0" presId="urn:microsoft.com/office/officeart/2005/8/layout/hierarchy4"/>
    <dgm:cxn modelId="{C868CEAA-0274-400F-8EEA-E2E88692BAAD}" type="presParOf" srcId="{2B1C9B54-09B5-4BA6-8BED-29EAF616667A}" destId="{64353FCC-4B69-44B2-B7B0-C33BF98C0AA0}" srcOrd="0" destOrd="0" presId="urn:microsoft.com/office/officeart/2005/8/layout/hierarchy4"/>
    <dgm:cxn modelId="{4BB70193-2D4B-443E-96CA-9D9F519047C2}" type="presParOf" srcId="{2B1C9B54-09B5-4BA6-8BED-29EAF616667A}" destId="{6833A6B2-7B70-4D14-BDD7-D13FF91F719F}" srcOrd="1" destOrd="0" presId="urn:microsoft.com/office/officeart/2005/8/layout/hierarchy4"/>
    <dgm:cxn modelId="{B4E6F3CA-9F4C-4B31-AE4E-DD8E6B7D65B5}" type="presParOf" srcId="{2B1C9B54-09B5-4BA6-8BED-29EAF616667A}" destId="{9289746A-D3BB-44AF-9D58-CB9634CB2CDA}" srcOrd="2" destOrd="0" presId="urn:microsoft.com/office/officeart/2005/8/layout/hierarchy4"/>
    <dgm:cxn modelId="{2314C053-122E-4695-806C-53B02189AF94}" type="presParOf" srcId="{9289746A-D3BB-44AF-9D58-CB9634CB2CDA}" destId="{8DDE841F-0AC3-4734-B6DE-14F73A75A602}" srcOrd="0" destOrd="0" presId="urn:microsoft.com/office/officeart/2005/8/layout/hierarchy4"/>
    <dgm:cxn modelId="{D4F5BCA1-3F7E-4B88-A7C9-D4C6A239CC98}" type="presParOf" srcId="{8DDE841F-0AC3-4734-B6DE-14F73A75A602}" destId="{DB753B2A-2A91-4DAB-909C-E57BF6BA72D9}" srcOrd="0" destOrd="0" presId="urn:microsoft.com/office/officeart/2005/8/layout/hierarchy4"/>
    <dgm:cxn modelId="{D96B9E76-9F8F-4AAB-95A6-DCBD95BD7966}" type="presParOf" srcId="{8DDE841F-0AC3-4734-B6DE-14F73A75A602}" destId="{E8BEA8E7-DAAA-4ACA-961B-5CEC23EB46FE}" srcOrd="1" destOrd="0" presId="urn:microsoft.com/office/officeart/2005/8/layout/hierarchy4"/>
    <dgm:cxn modelId="{8FEB2C48-6982-4670-8013-7A6F022D0883}" type="presParOf" srcId="{8DDE841F-0AC3-4734-B6DE-14F73A75A602}" destId="{86CD1901-918C-49A2-AA1E-57173AF9AAAA}" srcOrd="2" destOrd="0" presId="urn:microsoft.com/office/officeart/2005/8/layout/hierarchy4"/>
    <dgm:cxn modelId="{1314DB8B-4185-499F-949C-D7833BE44C0B}" type="presParOf" srcId="{86CD1901-918C-49A2-AA1E-57173AF9AAAA}" destId="{92F27F9C-FC65-4FA6-95B7-88DA3A778C96}" srcOrd="0" destOrd="0" presId="urn:microsoft.com/office/officeart/2005/8/layout/hierarchy4"/>
    <dgm:cxn modelId="{59F5A840-56DD-4B95-BC4D-E46523C78F0E}" type="presParOf" srcId="{92F27F9C-FC65-4FA6-95B7-88DA3A778C96}" destId="{90BD3D43-1A3B-485E-AFA6-70323627E9FE}" srcOrd="0" destOrd="0" presId="urn:microsoft.com/office/officeart/2005/8/layout/hierarchy4"/>
    <dgm:cxn modelId="{AADE4FFC-73CB-4CD5-800A-F18BCE091F34}" type="presParOf" srcId="{92F27F9C-FC65-4FA6-95B7-88DA3A778C96}" destId="{8B39B552-1478-4372-B458-763D7F5D1FFF}" srcOrd="1" destOrd="0" presId="urn:microsoft.com/office/officeart/2005/8/layout/hierarchy4"/>
    <dgm:cxn modelId="{22DEA913-6F2F-4815-8FD0-6ACAB71A664B}" type="presParOf" srcId="{92F27F9C-FC65-4FA6-95B7-88DA3A778C96}" destId="{0DA08D53-8029-4837-B719-F3B3638477EE}" srcOrd="2" destOrd="0" presId="urn:microsoft.com/office/officeart/2005/8/layout/hierarchy4"/>
    <dgm:cxn modelId="{9C8637DD-CDCB-449C-A133-76D753FBFA84}" type="presParOf" srcId="{0DA08D53-8029-4837-B719-F3B3638477EE}" destId="{507CAB7A-9F39-457C-BEC3-5B3BFB169094}" srcOrd="0" destOrd="0" presId="urn:microsoft.com/office/officeart/2005/8/layout/hierarchy4"/>
    <dgm:cxn modelId="{10D4E1D2-7BCA-41CA-BBD4-708F86771B75}" type="presParOf" srcId="{507CAB7A-9F39-457C-BEC3-5B3BFB169094}" destId="{E46628DA-DFCB-494E-9EDB-9DEB3E961771}" srcOrd="0" destOrd="0" presId="urn:microsoft.com/office/officeart/2005/8/layout/hierarchy4"/>
    <dgm:cxn modelId="{81CB6A0B-534B-49E8-B0DB-66D77D10CFCD}" type="presParOf" srcId="{507CAB7A-9F39-457C-BEC3-5B3BFB169094}" destId="{1B95A24A-02CF-475E-ACB6-B20FB895244B}" srcOrd="1" destOrd="0" presId="urn:microsoft.com/office/officeart/2005/8/layout/hierarchy4"/>
    <dgm:cxn modelId="{6C1076A5-6D7C-4768-B38F-3562E8CAD082}" type="presParOf" srcId="{507CAB7A-9F39-457C-BEC3-5B3BFB169094}" destId="{E8E4A673-71C9-45AE-9B5F-AE8A221A53FE}" srcOrd="2" destOrd="0" presId="urn:microsoft.com/office/officeart/2005/8/layout/hierarchy4"/>
    <dgm:cxn modelId="{1DDEA2C6-C296-4AEE-8765-F29635345D2A}" type="presParOf" srcId="{E8E4A673-71C9-45AE-9B5F-AE8A221A53FE}" destId="{CC463024-A47C-4314-94CD-09CDB099A1AE}" srcOrd="0" destOrd="0" presId="urn:microsoft.com/office/officeart/2005/8/layout/hierarchy4"/>
    <dgm:cxn modelId="{B5EC782E-F088-4539-A57A-637A8B474642}" type="presParOf" srcId="{CC463024-A47C-4314-94CD-09CDB099A1AE}" destId="{C4145823-F6A6-4FD0-91E7-96466CB8D1F1}" srcOrd="0" destOrd="0" presId="urn:microsoft.com/office/officeart/2005/8/layout/hierarchy4"/>
    <dgm:cxn modelId="{B2B175B4-CD01-4514-9457-D431E59FDDA2}" type="presParOf" srcId="{CC463024-A47C-4314-94CD-09CDB099A1AE}" destId="{4E319265-067E-491A-ACFC-54832C34D152}" srcOrd="1" destOrd="0" presId="urn:microsoft.com/office/officeart/2005/8/layout/hierarchy4"/>
    <dgm:cxn modelId="{0E32AD39-BD2F-4573-B96F-15596AE07477}" type="presParOf" srcId="{BE32FA8B-7078-4ADB-B5C0-7CD6AA1E3302}" destId="{022FF970-587E-4156-B989-A6121B2C4B82}" srcOrd="1" destOrd="0" presId="urn:microsoft.com/office/officeart/2005/8/layout/hierarchy4"/>
    <dgm:cxn modelId="{F868905F-8643-4C3C-B7D0-07F24E61DC63}" type="presParOf" srcId="{BE32FA8B-7078-4ADB-B5C0-7CD6AA1E3302}" destId="{63F53BD7-E179-416A-93E9-435144BD40AB}" srcOrd="2" destOrd="0" presId="urn:microsoft.com/office/officeart/2005/8/layout/hierarchy4"/>
    <dgm:cxn modelId="{D2DBD8D8-4FC4-4FE4-9067-F5B63D1094D2}" type="presParOf" srcId="{63F53BD7-E179-416A-93E9-435144BD40AB}" destId="{EE2C5046-EE9E-44CD-BD03-8E2D2EF05650}" srcOrd="0" destOrd="0" presId="urn:microsoft.com/office/officeart/2005/8/layout/hierarchy4"/>
    <dgm:cxn modelId="{F059F47F-26CA-4B71-8084-68D55D8F0144}" type="presParOf" srcId="{63F53BD7-E179-416A-93E9-435144BD40AB}" destId="{4ED7457C-61C4-445B-BC44-67774AA500D2}" srcOrd="1" destOrd="0" presId="urn:microsoft.com/office/officeart/2005/8/layout/hierarchy4"/>
    <dgm:cxn modelId="{2FA2EBFF-D679-4A2B-AFF5-3346E70722C8}" type="presParOf" srcId="{63F53BD7-E179-416A-93E9-435144BD40AB}" destId="{0E520728-1FBC-48FF-8C80-B0EFC1AD6017}" srcOrd="2" destOrd="0" presId="urn:microsoft.com/office/officeart/2005/8/layout/hierarchy4"/>
    <dgm:cxn modelId="{E6727A42-9070-4644-B44B-CE194149D968}" type="presParOf" srcId="{0E520728-1FBC-48FF-8C80-B0EFC1AD6017}" destId="{FC6DE1BE-80F8-4B8F-97B6-2E2AFC1FFE31}" srcOrd="0" destOrd="0" presId="urn:microsoft.com/office/officeart/2005/8/layout/hierarchy4"/>
    <dgm:cxn modelId="{DC0003FC-4840-4A98-9550-AF211392615F}" type="presParOf" srcId="{FC6DE1BE-80F8-4B8F-97B6-2E2AFC1FFE31}" destId="{2F7BE605-D685-44A2-8BC4-D8CF680A0EDD}" srcOrd="0" destOrd="0" presId="urn:microsoft.com/office/officeart/2005/8/layout/hierarchy4"/>
    <dgm:cxn modelId="{37F9D9AA-257C-4ED1-9850-F65E77476B6C}" type="presParOf" srcId="{FC6DE1BE-80F8-4B8F-97B6-2E2AFC1FFE31}" destId="{AC896027-23F1-436F-A82A-5F5C58A3894C}" srcOrd="1" destOrd="0" presId="urn:microsoft.com/office/officeart/2005/8/layout/hierarchy4"/>
    <dgm:cxn modelId="{38CCB5C6-901C-49EA-BACE-20E071715B0D}" type="presParOf" srcId="{FC6DE1BE-80F8-4B8F-97B6-2E2AFC1FFE31}" destId="{72D6A7FE-D5CE-4208-9F0F-C21640C62CCA}" srcOrd="2" destOrd="0" presId="urn:microsoft.com/office/officeart/2005/8/layout/hierarchy4"/>
    <dgm:cxn modelId="{6EB67F82-B72A-417A-8276-0644EC6F4E6F}" type="presParOf" srcId="{72D6A7FE-D5CE-4208-9F0F-C21640C62CCA}" destId="{F264944D-1037-4E62-9885-84D6BAEB341F}" srcOrd="0" destOrd="0" presId="urn:microsoft.com/office/officeart/2005/8/layout/hierarchy4"/>
    <dgm:cxn modelId="{2D7F888E-DED1-4FF5-B5CE-03762BC8667F}" type="presParOf" srcId="{F264944D-1037-4E62-9885-84D6BAEB341F}" destId="{025C945A-94B8-45CF-9731-032030D04163}" srcOrd="0" destOrd="0" presId="urn:microsoft.com/office/officeart/2005/8/layout/hierarchy4"/>
    <dgm:cxn modelId="{D5D2B453-17E5-49A8-B4C9-05CA50ACF69B}" type="presParOf" srcId="{F264944D-1037-4E62-9885-84D6BAEB341F}" destId="{806974DA-08EA-4FB3-B5DE-24608447D95D}" srcOrd="1" destOrd="0" presId="urn:microsoft.com/office/officeart/2005/8/layout/hierarchy4"/>
    <dgm:cxn modelId="{A37A54C3-4858-4A8A-821F-1BCFE19702B5}" type="presParOf" srcId="{F264944D-1037-4E62-9885-84D6BAEB341F}" destId="{E4911D22-2FD1-477A-ABF5-D1182DBBB985}" srcOrd="2" destOrd="0" presId="urn:microsoft.com/office/officeart/2005/8/layout/hierarchy4"/>
    <dgm:cxn modelId="{D32D1556-E2FF-4C99-AF5F-9AFADFA65373}" type="presParOf" srcId="{E4911D22-2FD1-477A-ABF5-D1182DBBB985}" destId="{433655AD-A900-41AD-8F0F-3CD31838D7EE}" srcOrd="0" destOrd="0" presId="urn:microsoft.com/office/officeart/2005/8/layout/hierarchy4"/>
    <dgm:cxn modelId="{023E5CD8-A23D-4332-A135-0C434F5AE0DF}" type="presParOf" srcId="{433655AD-A900-41AD-8F0F-3CD31838D7EE}" destId="{E4327505-0C43-4871-8757-A50453A0C067}" srcOrd="0" destOrd="0" presId="urn:microsoft.com/office/officeart/2005/8/layout/hierarchy4"/>
    <dgm:cxn modelId="{72D519C9-3FD5-45A6-B51C-0D58AFFBEEF6}" type="presParOf" srcId="{433655AD-A900-41AD-8F0F-3CD31838D7EE}" destId="{FA240637-8708-425C-AE8B-749787D27E7F}" srcOrd="1" destOrd="0" presId="urn:microsoft.com/office/officeart/2005/8/layout/hierarchy4"/>
    <dgm:cxn modelId="{BE58BE93-772C-4024-8112-BDDDEC5E9E6F}" type="presParOf" srcId="{433655AD-A900-41AD-8F0F-3CD31838D7EE}" destId="{66E87F13-839F-4F13-92F9-25D1DE1DBE89}" srcOrd="2" destOrd="0" presId="urn:microsoft.com/office/officeart/2005/8/layout/hierarchy4"/>
    <dgm:cxn modelId="{212C0E11-8575-4E37-848A-5210FC2A7AA2}" type="presParOf" srcId="{66E87F13-839F-4F13-92F9-25D1DE1DBE89}" destId="{59E9A1C9-BF43-46B0-BA12-280660F3E0B5}" srcOrd="0" destOrd="0" presId="urn:microsoft.com/office/officeart/2005/8/layout/hierarchy4"/>
    <dgm:cxn modelId="{379DE142-83BE-46AB-8EA5-5028635A5F5F}" type="presParOf" srcId="{59E9A1C9-BF43-46B0-BA12-280660F3E0B5}" destId="{26A96B2E-8431-4887-87F9-A88D05F1F01E}" srcOrd="0" destOrd="0" presId="urn:microsoft.com/office/officeart/2005/8/layout/hierarchy4"/>
    <dgm:cxn modelId="{156F09F3-9C29-45E3-8809-C1ED04C6ABBB}" type="presParOf" srcId="{59E9A1C9-BF43-46B0-BA12-280660F3E0B5}" destId="{44BE5888-BFB2-42F3-8CFB-F35EA527E485}" srcOrd="1" destOrd="0" presId="urn:microsoft.com/office/officeart/2005/8/layout/hierarchy4"/>
    <dgm:cxn modelId="{A5D4FAC8-3EB0-44FA-9578-CFC8076620C4}" type="presParOf" srcId="{59E9A1C9-BF43-46B0-BA12-280660F3E0B5}" destId="{8C91A089-9E02-46C5-B968-BACB80AECC4C}" srcOrd="2" destOrd="0" presId="urn:microsoft.com/office/officeart/2005/8/layout/hierarchy4"/>
    <dgm:cxn modelId="{DE81534C-29DF-483E-A28A-8FA80AC8D840}" type="presParOf" srcId="{8C91A089-9E02-46C5-B968-BACB80AECC4C}" destId="{66AE5943-CD57-4B0A-B8A1-D1F6E298E33B}" srcOrd="0" destOrd="0" presId="urn:microsoft.com/office/officeart/2005/8/layout/hierarchy4"/>
    <dgm:cxn modelId="{B9E03F1F-0134-4533-AF50-E2BE17770947}" type="presParOf" srcId="{66AE5943-CD57-4B0A-B8A1-D1F6E298E33B}" destId="{E4A8A91F-C72F-42C4-9F11-3F9AA5B7D093}" srcOrd="0" destOrd="0" presId="urn:microsoft.com/office/officeart/2005/8/layout/hierarchy4"/>
    <dgm:cxn modelId="{CCD9812C-53BA-43BE-BBFF-1BF1C2A53E07}" type="presParOf" srcId="{66AE5943-CD57-4B0A-B8A1-D1F6E298E33B}" destId="{BDB035FB-6BDA-4635-83F3-59ED0841BC23}" srcOrd="1" destOrd="0" presId="urn:microsoft.com/office/officeart/2005/8/layout/hierarchy4"/>
    <dgm:cxn modelId="{DF5F6368-1289-4493-8143-50E1B8B718E7}" type="presParOf" srcId="{BE32FA8B-7078-4ADB-B5C0-7CD6AA1E3302}" destId="{6F2A8E92-0246-4CC6-A573-D1F8EE14CB42}" srcOrd="3" destOrd="0" presId="urn:microsoft.com/office/officeart/2005/8/layout/hierarchy4"/>
    <dgm:cxn modelId="{899F5BE6-2F54-4C8E-A6BB-48769757CF39}" type="presParOf" srcId="{BE32FA8B-7078-4ADB-B5C0-7CD6AA1E3302}" destId="{C99800D9-6683-42A1-9399-BE9F15E87840}" srcOrd="4" destOrd="0" presId="urn:microsoft.com/office/officeart/2005/8/layout/hierarchy4"/>
    <dgm:cxn modelId="{47B77625-E685-483F-9BBA-2A9F090F3D1E}" type="presParOf" srcId="{C99800D9-6683-42A1-9399-BE9F15E87840}" destId="{A5849D89-5471-4C09-873E-2D7CEC4C5A59}" srcOrd="0" destOrd="0" presId="urn:microsoft.com/office/officeart/2005/8/layout/hierarchy4"/>
    <dgm:cxn modelId="{E8D45291-7D83-4A99-8EB9-CF0FE729AD51}" type="presParOf" srcId="{C99800D9-6683-42A1-9399-BE9F15E87840}" destId="{81EFE489-0227-4176-A9E7-74A0804E083B}" srcOrd="1" destOrd="0" presId="urn:microsoft.com/office/officeart/2005/8/layout/hierarchy4"/>
    <dgm:cxn modelId="{B1BDD1F9-E5CC-41CD-A81B-60038B4791FE}" type="presParOf" srcId="{C99800D9-6683-42A1-9399-BE9F15E87840}" destId="{72C46D9E-6CEF-4CA7-9004-F5AD45B9B15A}" srcOrd="2" destOrd="0" presId="urn:microsoft.com/office/officeart/2005/8/layout/hierarchy4"/>
    <dgm:cxn modelId="{4E12BF03-1C4D-420F-8865-584A837D8E90}" type="presParOf" srcId="{72C46D9E-6CEF-4CA7-9004-F5AD45B9B15A}" destId="{5A3D2B30-EFF8-4AC9-AC6E-B2B909151FDF}" srcOrd="0" destOrd="0" presId="urn:microsoft.com/office/officeart/2005/8/layout/hierarchy4"/>
    <dgm:cxn modelId="{3BE0BAD7-074D-4136-8736-A3A32F25CB38}" type="presParOf" srcId="{5A3D2B30-EFF8-4AC9-AC6E-B2B909151FDF}" destId="{5CED43D6-C090-4367-9F81-62BF786C031A}" srcOrd="0" destOrd="0" presId="urn:microsoft.com/office/officeart/2005/8/layout/hierarchy4"/>
    <dgm:cxn modelId="{29ADB2F8-CF90-4BC7-89C9-741335B29631}" type="presParOf" srcId="{5A3D2B30-EFF8-4AC9-AC6E-B2B909151FDF}" destId="{A3B2A2CA-ECC1-4F45-BAEA-BE0D11EB6E75}" srcOrd="1" destOrd="0" presId="urn:microsoft.com/office/officeart/2005/8/layout/hierarchy4"/>
    <dgm:cxn modelId="{EDB8D9F5-2F10-430A-9A94-55A07A4C7CF9}" type="presParOf" srcId="{5A3D2B30-EFF8-4AC9-AC6E-B2B909151FDF}" destId="{9F90D44A-72BB-4665-8EE9-C085580F8D3B}" srcOrd="2" destOrd="0" presId="urn:microsoft.com/office/officeart/2005/8/layout/hierarchy4"/>
    <dgm:cxn modelId="{1BE0EA2B-D696-4312-9114-47CECF78A3F7}" type="presParOf" srcId="{9F90D44A-72BB-4665-8EE9-C085580F8D3B}" destId="{49CDE8A9-9FDA-494A-9A0A-D36DFB27D1DB}" srcOrd="0" destOrd="0" presId="urn:microsoft.com/office/officeart/2005/8/layout/hierarchy4"/>
    <dgm:cxn modelId="{303F387B-6842-4024-BFF8-DE37CB09A45E}" type="presParOf" srcId="{49CDE8A9-9FDA-494A-9A0A-D36DFB27D1DB}" destId="{EDC37D4A-C433-432E-843E-7221045868ED}" srcOrd="0" destOrd="0" presId="urn:microsoft.com/office/officeart/2005/8/layout/hierarchy4"/>
    <dgm:cxn modelId="{3E2F5B19-B2C2-47EB-AB7D-A226A3C052F0}" type="presParOf" srcId="{49CDE8A9-9FDA-494A-9A0A-D36DFB27D1DB}" destId="{B7FA40B5-F412-45B6-AAD0-DE9E1E91F5FD}" srcOrd="1" destOrd="0" presId="urn:microsoft.com/office/officeart/2005/8/layout/hierarchy4"/>
    <dgm:cxn modelId="{9CEAF78B-3755-42B6-A607-06C376616057}" type="presParOf" srcId="{49CDE8A9-9FDA-494A-9A0A-D36DFB27D1DB}" destId="{08002770-B565-4A8C-A1A6-31DFE4C1F806}" srcOrd="2" destOrd="0" presId="urn:microsoft.com/office/officeart/2005/8/layout/hierarchy4"/>
    <dgm:cxn modelId="{3B76E34B-65DA-4746-8C97-E857618899B1}" type="presParOf" srcId="{08002770-B565-4A8C-A1A6-31DFE4C1F806}" destId="{46D3E698-D01B-4953-A792-201CC8996DA7}" srcOrd="0" destOrd="0" presId="urn:microsoft.com/office/officeart/2005/8/layout/hierarchy4"/>
    <dgm:cxn modelId="{840E897E-0626-42BF-B80E-57B4E55C78F3}" type="presParOf" srcId="{46D3E698-D01B-4953-A792-201CC8996DA7}" destId="{DB142583-FDEA-4424-BA44-D504B3F756F6}" srcOrd="0" destOrd="0" presId="urn:microsoft.com/office/officeart/2005/8/layout/hierarchy4"/>
    <dgm:cxn modelId="{9A57A7B4-0207-49C7-A58A-B0B3F630EFB2}" type="presParOf" srcId="{46D3E698-D01B-4953-A792-201CC8996DA7}" destId="{B4982B1F-A0D1-4D0F-A511-0E2F56396158}" srcOrd="1" destOrd="0" presId="urn:microsoft.com/office/officeart/2005/8/layout/hierarchy4"/>
    <dgm:cxn modelId="{A5747A54-9BBD-4813-9ED1-43B32ABA0EED}" type="presParOf" srcId="{46D3E698-D01B-4953-A792-201CC8996DA7}" destId="{1BE66395-4ADC-40B2-B545-CF1A54DC58F6}" srcOrd="2" destOrd="0" presId="urn:microsoft.com/office/officeart/2005/8/layout/hierarchy4"/>
    <dgm:cxn modelId="{0BA28EF7-C056-45DA-914F-CD4844F9E831}" type="presParOf" srcId="{1BE66395-4ADC-40B2-B545-CF1A54DC58F6}" destId="{70D17F62-978D-4E9B-82FB-3FD9D7A202A2}" srcOrd="0" destOrd="0" presId="urn:microsoft.com/office/officeart/2005/8/layout/hierarchy4"/>
    <dgm:cxn modelId="{94D26EE8-8796-485E-82B2-42E0AC5EF940}" type="presParOf" srcId="{70D17F62-978D-4E9B-82FB-3FD9D7A202A2}" destId="{ABC91927-DD61-4900-9893-D730A14186A3}" srcOrd="0" destOrd="0" presId="urn:microsoft.com/office/officeart/2005/8/layout/hierarchy4"/>
    <dgm:cxn modelId="{4BEB4CDC-19D6-4A0C-9F3D-57EE9BAACFD0}" type="presParOf" srcId="{70D17F62-978D-4E9B-82FB-3FD9D7A202A2}" destId="{945C6960-4233-4BCF-8683-38D25EF1DBBF}" srcOrd="1" destOrd="0" presId="urn:microsoft.com/office/officeart/2005/8/layout/hierarchy4"/>
    <dgm:cxn modelId="{54BE7B6A-0E85-418E-AC01-43CF00133CF0}" type="presParOf" srcId="{70D17F62-978D-4E9B-82FB-3FD9D7A202A2}" destId="{40927F5C-5D4F-41E2-A8AB-285189C1B073}" srcOrd="2" destOrd="0" presId="urn:microsoft.com/office/officeart/2005/8/layout/hierarchy4"/>
    <dgm:cxn modelId="{4BF1878A-1285-49FA-B4FD-F13F9C32B9B8}" type="presParOf" srcId="{40927F5C-5D4F-41E2-A8AB-285189C1B073}" destId="{3A85EFFC-A614-401D-9AB7-34991529B48E}" srcOrd="0" destOrd="0" presId="urn:microsoft.com/office/officeart/2005/8/layout/hierarchy4"/>
    <dgm:cxn modelId="{F726421D-5A02-4E5A-BFDD-9AC032149E7E}" type="presParOf" srcId="{3A85EFFC-A614-401D-9AB7-34991529B48E}" destId="{F0F3B956-5DE2-4479-A30D-BE578D894F8E}" srcOrd="0" destOrd="0" presId="urn:microsoft.com/office/officeart/2005/8/layout/hierarchy4"/>
    <dgm:cxn modelId="{C18878E8-8FB0-404F-ACB6-372AB40BEDE4}" type="presParOf" srcId="{3A85EFFC-A614-401D-9AB7-34991529B48E}" destId="{207E317F-A0CB-4179-BDB3-8777DB98CC8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pPr>
        <a:solidFill>
          <a:schemeClr val="accent2"/>
        </a:solidFill>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79,5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79,5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775,0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779,0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60,6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59,3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775,0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96,0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61,3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20EF07A7-0904-4C91-B9DD-C227E82D20B1}" type="sib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82,0</a:t>
          </a:r>
        </a:p>
      </dgm:t>
    </dgm:pt>
    <dgm:pt modelId="{8DBEE901-4D78-4181-A6DB-04DBE5AFC449}" type="par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775,0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97,0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26,0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9DA74383-E61F-415F-8262-DF5C37B5A3CC}" type="sib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775,0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99,0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7EAD3F99-24A3-44B5-8758-2E6EAE874C53}" type="sib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D6D64A82-9CCF-4F4D-A105-1ED7864CA01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100,0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609A4098-5B9C-429E-97B4-380D47255858}" type="parTrans" cxnId="{BF296472-9BEB-4276-81AA-FE5DB5DD0131}">
      <dgm:prSet/>
      <dgm:spPr/>
      <dgm:t>
        <a:bodyPr/>
        <a:lstStyle/>
        <a:p>
          <a:endParaRPr lang="ru-RU">
            <a:latin typeface="Times New Roman" panose="02020603050405020304" pitchFamily="18" charset="0"/>
            <a:cs typeface="Times New Roman" panose="02020603050405020304" pitchFamily="18" charset="0"/>
          </a:endParaRPr>
        </a:p>
      </dgm:t>
    </dgm:pt>
    <dgm:pt modelId="{7B2A9926-1029-45E5-8F6B-5741075396B6}" type="sibTrans" cxnId="{BF296472-9BEB-4276-81AA-FE5DB5DD0131}">
      <dgm:prSet/>
      <dgm:spPr/>
      <dgm:t>
        <a:bodyPr/>
        <a:lstStyle/>
        <a:p>
          <a:endParaRPr lang="ru-RU">
            <a:latin typeface="Times New Roman" panose="02020603050405020304" pitchFamily="18" charset="0"/>
            <a:cs typeface="Times New Roman" panose="02020603050405020304" pitchFamily="18" charset="0"/>
          </a:endParaRPr>
        </a:p>
      </dgm:t>
    </dgm:pt>
    <dgm:pt modelId="{1CBC8EA1-682A-420E-9232-8EAD0C29C1F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100,0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BC13F4C4-3006-49F5-BA76-C38AC3E0C177}" type="parTrans" cxnId="{253F9E5C-C5E8-4E3A-B3B9-822F347287D2}">
      <dgm:prSet/>
      <dgm:spPr/>
      <dgm:t>
        <a:bodyPr/>
        <a:lstStyle/>
        <a:p>
          <a:endParaRPr lang="ru-RU">
            <a:latin typeface="Times New Roman" panose="02020603050405020304" pitchFamily="18" charset="0"/>
            <a:cs typeface="Times New Roman" panose="02020603050405020304" pitchFamily="18" charset="0"/>
          </a:endParaRPr>
        </a:p>
      </dgm:t>
    </dgm:pt>
    <dgm:pt modelId="{81A48D5D-65FF-4FFB-B501-F9551782DC9D}" type="sibTrans" cxnId="{253F9E5C-C5E8-4E3A-B3B9-822F347287D2}">
      <dgm:prSet/>
      <dgm:spPr/>
      <dgm:t>
        <a:bodyPr/>
        <a:lstStyle/>
        <a:p>
          <a:endParaRPr lang="ru-RU">
            <a:latin typeface="Times New Roman" panose="02020603050405020304" pitchFamily="18" charset="0"/>
            <a:cs typeface="Times New Roman" panose="02020603050405020304" pitchFamily="18" charset="0"/>
          </a:endParaRPr>
        </a:p>
      </dgm:t>
    </dgm:pt>
    <dgm:pt modelId="{ECB09A8D-D76A-4605-9EA1-9B61797D3A5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8424434C-2149-48E0-B8A3-F25FD0727951}" type="parTrans" cxnId="{C5757C9E-A9E5-4380-8A98-9FFDB54B1EF6}">
      <dgm:prSet/>
      <dgm:spPr/>
      <dgm:t>
        <a:bodyPr/>
        <a:lstStyle/>
        <a:p>
          <a:endParaRPr lang="ru-RU">
            <a:latin typeface="Times New Roman" panose="02020603050405020304" pitchFamily="18" charset="0"/>
            <a:cs typeface="Times New Roman" panose="02020603050405020304" pitchFamily="18" charset="0"/>
          </a:endParaRPr>
        </a:p>
      </dgm:t>
    </dgm:pt>
    <dgm:pt modelId="{BA667317-84A4-45F4-8997-6DCA5A7FDE6D}" type="sibTrans" cxnId="{C5757C9E-A9E5-4380-8A98-9FFDB54B1EF6}">
      <dgm:prSet/>
      <dgm:spPr/>
      <dgm:t>
        <a:bodyPr/>
        <a:lstStyle/>
        <a:p>
          <a:endParaRPr lang="ru-RU">
            <a:latin typeface="Times New Roman" panose="02020603050405020304" pitchFamily="18" charset="0"/>
            <a:cs typeface="Times New Roman" panose="02020603050405020304" pitchFamily="18" charset="0"/>
          </a:endParaRPr>
        </a:p>
      </dgm:t>
    </dgm:pt>
    <dgm:pt modelId="{7696DA4A-AAE1-4FDC-8E0C-5AA68A0A077E}">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6BF4139-72D8-4A7D-9304-E6315DEF7898}" type="parTrans" cxnId="{7117439D-C837-4F2A-AF28-F0D6590C87DC}">
      <dgm:prSet/>
      <dgm:spPr/>
      <dgm:t>
        <a:bodyPr/>
        <a:lstStyle/>
        <a:p>
          <a:endParaRPr lang="ru-RU">
            <a:latin typeface="Times New Roman" panose="02020603050405020304" pitchFamily="18" charset="0"/>
            <a:cs typeface="Times New Roman" panose="02020603050405020304" pitchFamily="18" charset="0"/>
          </a:endParaRPr>
        </a:p>
      </dgm:t>
    </dgm:pt>
    <dgm:pt modelId="{1567BC93-98AB-48BE-B416-75FA656DCD3C}" type="sibTrans" cxnId="{7117439D-C837-4F2A-AF28-F0D6590C87DC}">
      <dgm:prSet/>
      <dgm:spPr/>
      <dgm:t>
        <a:bodyPr/>
        <a:lstStyle/>
        <a:p>
          <a:endParaRPr lang="ru-RU">
            <a:latin typeface="Times New Roman" panose="02020603050405020304" pitchFamily="18" charset="0"/>
            <a:cs typeface="Times New Roman" panose="02020603050405020304" pitchFamily="18" charset="0"/>
          </a:endParaRPr>
        </a:p>
      </dgm:t>
    </dgm:pt>
    <dgm:pt modelId="{CA9E619C-554A-4A94-85BD-B5B1C42EA040}">
      <dgm:prSet custT="1">
        <dgm:style>
          <a:lnRef idx="2">
            <a:schemeClr val="accent3">
              <a:shade val="50000"/>
            </a:schemeClr>
          </a:lnRef>
          <a:fillRef idx="1">
            <a:schemeClr val="accent3"/>
          </a:fillRef>
          <a:effectRef idx="0">
            <a:schemeClr val="accent3"/>
          </a:effectRef>
          <a:fontRef idx="minor">
            <a:schemeClr val="lt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F69F359-B109-4E7C-9BE1-22DD4B542489}" type="parTrans" cxnId="{257974FE-C261-4966-81E3-36D4C9A9C0A1}">
      <dgm:prSet/>
      <dgm:spPr/>
      <dgm:t>
        <a:bodyPr/>
        <a:lstStyle/>
        <a:p>
          <a:endParaRPr lang="ru-RU">
            <a:latin typeface="Times New Roman" panose="02020603050405020304" pitchFamily="18" charset="0"/>
            <a:cs typeface="Times New Roman" panose="02020603050405020304" pitchFamily="18" charset="0"/>
          </a:endParaRPr>
        </a:p>
      </dgm:t>
    </dgm:pt>
    <dgm:pt modelId="{BFEAA742-61E8-4D3F-83CB-E84D874BDC45}" type="sibTrans" cxnId="{257974FE-C261-4966-81E3-36D4C9A9C0A1}">
      <dgm:prSet/>
      <dgm:spPr/>
      <dgm:t>
        <a:bodyPr/>
        <a:lstStyle/>
        <a:p>
          <a:endParaRPr lang="ru-RU">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3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30">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30">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30" custLinFactNeighborX="-3442" custLinFactNeighborY="-14037">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30">
        <dgm:presLayoutVars>
          <dgm:chPref val="3"/>
        </dgm:presLayoutVars>
      </dgm:prSet>
      <dgm:spPr/>
      <dgm:t>
        <a:bodyPr/>
        <a:lstStyle/>
        <a:p>
          <a:endParaRPr lang="ru-RU"/>
        </a:p>
      </dgm:t>
    </dgm:pt>
    <dgm:pt modelId="{1325464A-4BAA-486A-A2D8-AA039A80957A}" type="pres">
      <dgm:prSet presAssocID="{8536FD6B-8AD2-4A43-B337-6FD60B3FD4B2}" presName="parTransFour" presStyleCnt="0"/>
      <dgm:spPr/>
    </dgm:pt>
    <dgm:pt modelId="{E795CE46-C816-4100-AC67-9520DA742BDE}" type="pres">
      <dgm:prSet presAssocID="{8536FD6B-8AD2-4A43-B337-6FD60B3FD4B2}" presName="horzFour" presStyleCnt="0"/>
      <dgm:spPr/>
      <dgm:t>
        <a:bodyPr/>
        <a:lstStyle/>
        <a:p>
          <a:endParaRPr lang="ru-RU"/>
        </a:p>
      </dgm:t>
    </dgm:pt>
    <dgm:pt modelId="{0DEBC00E-8221-4E29-8D96-8FD712C49234}" type="pres">
      <dgm:prSet presAssocID="{CA9E619C-554A-4A94-85BD-B5B1C42EA040}" presName="vertFour" presStyleCnt="0">
        <dgm:presLayoutVars>
          <dgm:chPref val="3"/>
        </dgm:presLayoutVars>
      </dgm:prSet>
      <dgm:spPr/>
    </dgm:pt>
    <dgm:pt modelId="{2722E71F-113D-4438-914F-64CD151531B3}" type="pres">
      <dgm:prSet presAssocID="{CA9E619C-554A-4A94-85BD-B5B1C42EA040}" presName="txFour" presStyleLbl="node4" presStyleIdx="5" presStyleCnt="30" custLinFactNeighborX="1072" custLinFactNeighborY="2313">
        <dgm:presLayoutVars>
          <dgm:chPref val="3"/>
        </dgm:presLayoutVars>
      </dgm:prSet>
      <dgm:spPr/>
      <dgm:t>
        <a:bodyPr/>
        <a:lstStyle/>
        <a:p>
          <a:endParaRPr lang="ru-RU"/>
        </a:p>
      </dgm:t>
    </dgm:pt>
    <dgm:pt modelId="{4B44297C-7C54-4F01-A043-284E4232704B}" type="pres">
      <dgm:prSet presAssocID="{CA9E619C-554A-4A94-85BD-B5B1C42EA040}" presName="horzFour" presStyleCnt="0"/>
      <dgm:spPr/>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6" presStyleCnt="3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7" presStyleCnt="30">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8" presStyleCnt="30">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9" presStyleCnt="30">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10" presStyleCnt="30">
        <dgm:presLayoutVars>
          <dgm:chPref val="3"/>
        </dgm:presLayoutVars>
      </dgm:prSet>
      <dgm:spPr/>
      <dgm:t>
        <a:bodyPr/>
        <a:lstStyle/>
        <a:p>
          <a:endParaRPr lang="ru-RU"/>
        </a:p>
      </dgm:t>
    </dgm:pt>
    <dgm:pt modelId="{5234F69D-D186-4175-A5E5-9C1758E18A33}" type="pres">
      <dgm:prSet presAssocID="{4D9EF634-1BF2-4A35-90CA-8A6D73717D8F}" presName="parTransFour" presStyleCnt="0"/>
      <dgm:spPr/>
    </dgm:pt>
    <dgm:pt modelId="{2AFD5925-89E6-4CDB-B771-8976E3EAA1E0}" type="pres">
      <dgm:prSet presAssocID="{4D9EF634-1BF2-4A35-90CA-8A6D73717D8F}" presName="horzFour" presStyleCnt="0"/>
      <dgm:spPr/>
      <dgm:t>
        <a:bodyPr/>
        <a:lstStyle/>
        <a:p>
          <a:endParaRPr lang="ru-RU"/>
        </a:p>
      </dgm:t>
    </dgm:pt>
    <dgm:pt modelId="{71372FE3-666A-4799-B832-A7072D9433E9}" type="pres">
      <dgm:prSet presAssocID="{7696DA4A-AAE1-4FDC-8E0C-5AA68A0A077E}" presName="vertFour" presStyleCnt="0">
        <dgm:presLayoutVars>
          <dgm:chPref val="3"/>
        </dgm:presLayoutVars>
      </dgm:prSet>
      <dgm:spPr/>
    </dgm:pt>
    <dgm:pt modelId="{9FA2C425-29ED-4A81-8CCA-DAD7A919D1CF}" type="pres">
      <dgm:prSet presAssocID="{7696DA4A-AAE1-4FDC-8E0C-5AA68A0A077E}" presName="txFour" presStyleLbl="node4" presStyleIdx="11" presStyleCnt="30">
        <dgm:presLayoutVars>
          <dgm:chPref val="3"/>
        </dgm:presLayoutVars>
      </dgm:prSet>
      <dgm:spPr/>
      <dgm:t>
        <a:bodyPr/>
        <a:lstStyle/>
        <a:p>
          <a:endParaRPr lang="ru-RU"/>
        </a:p>
      </dgm:t>
    </dgm:pt>
    <dgm:pt modelId="{0BF9F890-3150-4303-9A38-0FE55CA41772}" type="pres">
      <dgm:prSet presAssocID="{7696DA4A-AAE1-4FDC-8E0C-5AA68A0A077E}" presName="horzFour" presStyleCnt="0"/>
      <dgm:spPr/>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12" presStyleCnt="3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3" presStyleCnt="30">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4" presStyleCnt="30">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5" presStyleCnt="30">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16" presStyleCnt="30">
        <dgm:presLayoutVars>
          <dgm:chPref val="3"/>
        </dgm:presLayoutVars>
      </dgm:prSet>
      <dgm:spPr/>
      <dgm:t>
        <a:bodyPr/>
        <a:lstStyle/>
        <a:p>
          <a:endParaRPr lang="ru-RU"/>
        </a:p>
      </dgm:t>
    </dgm:pt>
    <dgm:pt modelId="{77486626-5C71-4F21-806E-DFCB8C443324}" type="pres">
      <dgm:prSet presAssocID="{8EC1F942-64B7-4407-8F49-B1183D54A886}" presName="parTransFour" presStyleCnt="0"/>
      <dgm:spPr/>
    </dgm:pt>
    <dgm:pt modelId="{DC7AF065-3F82-4CA6-A7AA-3C6E8866FA3D}" type="pres">
      <dgm:prSet presAssocID="{8EC1F942-64B7-4407-8F49-B1183D54A886}" presName="horzFour" presStyleCnt="0"/>
      <dgm:spPr/>
    </dgm:pt>
    <dgm:pt modelId="{7BFE6034-3ACA-402C-8F83-A0C7639C2841}" type="pres">
      <dgm:prSet presAssocID="{ECB09A8D-D76A-4605-9EA1-9B61797D3A52}" presName="vertFour" presStyleCnt="0">
        <dgm:presLayoutVars>
          <dgm:chPref val="3"/>
        </dgm:presLayoutVars>
      </dgm:prSet>
      <dgm:spPr/>
    </dgm:pt>
    <dgm:pt modelId="{B80FADA8-9B93-49CE-A018-424686569AEE}" type="pres">
      <dgm:prSet presAssocID="{ECB09A8D-D76A-4605-9EA1-9B61797D3A52}" presName="txFour" presStyleLbl="node4" presStyleIdx="17" presStyleCnt="30">
        <dgm:presLayoutVars>
          <dgm:chPref val="3"/>
        </dgm:presLayoutVars>
      </dgm:prSet>
      <dgm:spPr/>
      <dgm:t>
        <a:bodyPr/>
        <a:lstStyle/>
        <a:p>
          <a:endParaRPr lang="ru-RU"/>
        </a:p>
      </dgm:t>
    </dgm:pt>
    <dgm:pt modelId="{9896E09F-41DB-49BF-A0C6-B2E7A3A4FFAE}" type="pres">
      <dgm:prSet presAssocID="{ECB09A8D-D76A-4605-9EA1-9B61797D3A52}"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8" presStyleCnt="3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9" presStyleCnt="30">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20" presStyleCnt="30">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21" presStyleCnt="30">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22" presStyleCnt="30">
        <dgm:presLayoutVars>
          <dgm:chPref val="3"/>
        </dgm:presLayoutVars>
      </dgm:prSet>
      <dgm:spPr/>
      <dgm:t>
        <a:bodyPr/>
        <a:lstStyle/>
        <a:p>
          <a:endParaRPr lang="ru-RU"/>
        </a:p>
      </dgm:t>
    </dgm:pt>
    <dgm:pt modelId="{BE194F75-BA37-4CC4-A527-3212C84CE922}" type="pres">
      <dgm:prSet presAssocID="{20671797-DAB3-483D-81A6-EB33F8E5D325}" presName="parTransFour" presStyleCnt="0"/>
      <dgm:spPr/>
    </dgm:pt>
    <dgm:pt modelId="{68423DB6-6E38-46B7-BEBB-F85082740DD1}" type="pres">
      <dgm:prSet presAssocID="{20671797-DAB3-483D-81A6-EB33F8E5D325}" presName="horzFour" presStyleCnt="0"/>
      <dgm:spPr/>
    </dgm:pt>
    <dgm:pt modelId="{BF7FCFAF-C316-4708-BFD9-9FDD67CF5486}" type="pres">
      <dgm:prSet presAssocID="{D6D64A82-9CCF-4F4D-A105-1ED7864CA012}" presName="vertFour" presStyleCnt="0">
        <dgm:presLayoutVars>
          <dgm:chPref val="3"/>
        </dgm:presLayoutVars>
      </dgm:prSet>
      <dgm:spPr/>
    </dgm:pt>
    <dgm:pt modelId="{56A13DFB-74BB-4CBC-9F5B-98997234F48D}" type="pres">
      <dgm:prSet presAssocID="{D6D64A82-9CCF-4F4D-A105-1ED7864CA012}" presName="txFour" presStyleLbl="node4" presStyleIdx="23" presStyleCnt="30">
        <dgm:presLayoutVars>
          <dgm:chPref val="3"/>
        </dgm:presLayoutVars>
      </dgm:prSet>
      <dgm:spPr/>
      <dgm:t>
        <a:bodyPr/>
        <a:lstStyle/>
        <a:p>
          <a:endParaRPr lang="ru-RU"/>
        </a:p>
      </dgm:t>
    </dgm:pt>
    <dgm:pt modelId="{D5471B3B-4138-4FF8-8D30-B82BB18365F2}" type="pres">
      <dgm:prSet presAssocID="{D6D64A82-9CCF-4F4D-A105-1ED7864CA012}"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24" presStyleCnt="3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25" presStyleCnt="30">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26" presStyleCnt="30">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27" presStyleCnt="30">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28" presStyleCnt="30">
        <dgm:presLayoutVars>
          <dgm:chPref val="3"/>
        </dgm:presLayoutVars>
      </dgm:prSet>
      <dgm:spPr/>
      <dgm:t>
        <a:bodyPr/>
        <a:lstStyle/>
        <a:p>
          <a:endParaRPr lang="ru-RU"/>
        </a:p>
      </dgm:t>
    </dgm:pt>
    <dgm:pt modelId="{872E7CE0-EFB4-49A2-B460-625E1E33E84A}" type="pres">
      <dgm:prSet presAssocID="{FD657B6D-8ACE-4CCE-A7E1-4A6249E61467}" presName="parTransFour" presStyleCnt="0"/>
      <dgm:spPr/>
    </dgm:pt>
    <dgm:pt modelId="{3CF494E9-8292-4011-9D6D-8524C148D964}" type="pres">
      <dgm:prSet presAssocID="{FD657B6D-8ACE-4CCE-A7E1-4A6249E61467}" presName="horzFour" presStyleCnt="0"/>
      <dgm:spPr/>
    </dgm:pt>
    <dgm:pt modelId="{BE092D4E-FC3D-4801-9CA0-EC64EB7E7AF8}" type="pres">
      <dgm:prSet presAssocID="{1CBC8EA1-682A-420E-9232-8EAD0C29C1F3}" presName="vertFour" presStyleCnt="0">
        <dgm:presLayoutVars>
          <dgm:chPref val="3"/>
        </dgm:presLayoutVars>
      </dgm:prSet>
      <dgm:spPr/>
    </dgm:pt>
    <dgm:pt modelId="{7FAFDC0E-7DC5-4508-95F6-F6D268C01C60}" type="pres">
      <dgm:prSet presAssocID="{1CBC8EA1-682A-420E-9232-8EAD0C29C1F3}" presName="txFour" presStyleLbl="node4" presStyleIdx="29" presStyleCnt="30">
        <dgm:presLayoutVars>
          <dgm:chPref val="3"/>
        </dgm:presLayoutVars>
      </dgm:prSet>
      <dgm:spPr/>
      <dgm:t>
        <a:bodyPr/>
        <a:lstStyle/>
        <a:p>
          <a:endParaRPr lang="ru-RU"/>
        </a:p>
      </dgm:t>
    </dgm:pt>
    <dgm:pt modelId="{937E22D0-74E5-415D-9A61-E0720F00D169}" type="pres">
      <dgm:prSet presAssocID="{1CBC8EA1-682A-420E-9232-8EAD0C29C1F3}" presName="horzFour" presStyleCnt="0"/>
      <dgm:spPr/>
    </dgm:pt>
  </dgm:ptLst>
  <dgm:cxnLst>
    <dgm:cxn modelId="{032B0391-E68C-46EE-ACCF-6C157DC924E9}" type="presOf" srcId="{25C69CC8-098D-44A3-878A-5E3FEF1E9C10}" destId="{24CEF574-2765-4D7C-A195-C900E925FBE6}"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BC50A7A6-970B-426F-8B8C-8F411CE1795F}" type="presOf" srcId="{CD119780-6575-4106-AE5B-2CC6B48E5482}" destId="{14BABD28-5047-47A3-A701-B7AFBBE28819}" srcOrd="0" destOrd="0" presId="urn:microsoft.com/office/officeart/2005/8/layout/hierarchy4"/>
    <dgm:cxn modelId="{0EA20CEB-D6EC-4BFF-8064-80554863BFB1}" type="presOf" srcId="{7696DA4A-AAE1-4FDC-8E0C-5AA68A0A077E}" destId="{9FA2C425-29ED-4A81-8CCA-DAD7A919D1CF}" srcOrd="0" destOrd="0" presId="urn:microsoft.com/office/officeart/2005/8/layout/hierarchy4"/>
    <dgm:cxn modelId="{F93BCD2F-E171-405C-9ADD-E6A9E52E3199}" type="presOf" srcId="{C60BD95D-8BE5-42EC-AF9D-D22E07852892}" destId="{2965B01E-C0DE-4302-ADA0-732BD580C7B1}"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A87D5022-47CD-4FFB-9BAD-37B8F3D26BB3}" srcId="{946393D2-3BB5-4D19-BAF6-84B7339845C4}" destId="{89E09F27-5F73-400B-AE18-4421B9895F64}" srcOrd="3" destOrd="0" parTransId="{16B02458-69C3-4316-A805-FC6C92C26552}" sibTransId="{FA1CF671-CE5A-43BE-A489-E153F0F8811C}"/>
    <dgm:cxn modelId="{2F2F5A01-3369-4658-9FB2-00C31278332A}" type="presOf" srcId="{614AF9F2-E1A1-4D10-882A-EB6B0D669FCA}" destId="{6CE5FDB4-BFBB-4259-A330-B441199BCE24}" srcOrd="0" destOrd="0" presId="urn:microsoft.com/office/officeart/2005/8/layout/hierarchy4"/>
    <dgm:cxn modelId="{D549F2BC-E5E6-4376-BF53-A65ECC2AF4DB}" type="presOf" srcId="{20671797-DAB3-483D-81A6-EB33F8E5D325}" destId="{72D34432-C31A-4895-8C4B-497C4DC5EA4F}"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CB579D05-D45C-495C-8221-A658BB6F5E7D}" type="presOf" srcId="{04C3AC0E-965B-48C1-827A-5D93B22D2057}" destId="{D2D81AF8-4EA8-45A6-A84D-9694EF1BCFE7}" srcOrd="0" destOrd="0" presId="urn:microsoft.com/office/officeart/2005/8/layout/hierarchy4"/>
    <dgm:cxn modelId="{D0C0394E-101A-4EC6-BDC8-0FBE4F071A83}" type="presOf" srcId="{8EC1F942-64B7-4407-8F49-B1183D54A886}" destId="{5CA92D6E-6985-440B-92AD-5A876699A5A4}" srcOrd="0" destOrd="0" presId="urn:microsoft.com/office/officeart/2005/8/layout/hierarchy4"/>
    <dgm:cxn modelId="{1C4C0CE2-24A3-4D0E-95F8-CE9337B9685A}" type="presOf" srcId="{44367D81-039C-4579-8E09-66CAF90F5041}" destId="{085136A3-D02F-461C-B31C-FD1D69D16759}" srcOrd="0" destOrd="0" presId="urn:microsoft.com/office/officeart/2005/8/layout/hierarchy4"/>
    <dgm:cxn modelId="{8A336B02-824A-4870-A5AB-F675FD21E054}" srcId="{F0AF63A1-E6C3-48D7-BA15-2982A4DC912D}" destId="{8EC1F942-64B7-4407-8F49-B1183D54A886}" srcOrd="0" destOrd="0" parTransId="{E04DD0A5-B7E8-4C3D-BB6D-64003A10B98C}" sibTransId="{20EF07A7-0904-4C91-B9DD-C227E82D20B1}"/>
    <dgm:cxn modelId="{EE08F3E1-4048-489C-B5CE-A9EE78DAE2A6}" srcId="{BE98D1AB-A280-4D0B-A815-73E57FD87EC3}" destId="{4D9EF634-1BF2-4A35-90CA-8A6D73717D8F}" srcOrd="0" destOrd="0" parTransId="{D6488317-C95D-43C5-9B8A-714D8EF3A555}" sibTransId="{0BFC9299-BE1F-43E4-88A9-E9437E2FDE3A}"/>
    <dgm:cxn modelId="{635FA328-A0E5-4F82-8B8F-83B3DF0D0578}" type="presOf" srcId="{9E15771F-F540-4F32-ACD6-56CFD707E80B}" destId="{35DF38A4-C109-469A-81F6-242705CF6432}" srcOrd="0" destOrd="0" presId="urn:microsoft.com/office/officeart/2005/8/layout/hierarchy4"/>
    <dgm:cxn modelId="{B0DB0B1C-748D-4B30-AD18-338017981E54}" type="presOf" srcId="{CE075476-E9CA-4A59-A127-31223E8D37A1}" destId="{25DDEEC2-9BA5-4367-BB24-33CAA47BBC09}"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16DA2F09-7EC3-4A79-B75C-5AF76E00BBFB}" type="presOf" srcId="{D1936ACF-1E69-4953-BA37-9ADE2EF12E41}" destId="{59176932-D6D5-4C36-BF7A-69A1297C4BAD}" srcOrd="0" destOrd="0" presId="urn:microsoft.com/office/officeart/2005/8/layout/hierarchy4"/>
    <dgm:cxn modelId="{369C14D0-D141-47E5-B8C5-F9D42F2C1451}" srcId="{04C3AC0E-965B-48C1-827A-5D93B22D2057}" destId="{FD657B6D-8ACE-4CCE-A7E1-4A6249E61467}" srcOrd="0" destOrd="0" parTransId="{900F6249-A425-4874-AD40-878D59EB5E1E}" sibTransId="{7EAD3F99-24A3-44B5-8758-2E6EAE874C53}"/>
    <dgm:cxn modelId="{ED4FC0DD-B816-4B66-8443-540A0A7F65DC}" type="presOf" srcId="{593C7C55-813E-4059-B734-EC61CD9C5CBC}" destId="{7653A429-0E18-4BE3-A07C-F1A5A9D672E3}"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7117439D-C837-4F2A-AF28-F0D6590C87DC}" srcId="{4D9EF634-1BF2-4A35-90CA-8A6D73717D8F}" destId="{7696DA4A-AAE1-4FDC-8E0C-5AA68A0A077E}" srcOrd="0" destOrd="0" parTransId="{76BF4139-72D8-4A7D-9304-E6315DEF7898}" sibTransId="{1567BC93-98AB-48BE-B416-75FA656DCD3C}"/>
    <dgm:cxn modelId="{BF296472-9BEB-4276-81AA-FE5DB5DD0131}" srcId="{20671797-DAB3-483D-81A6-EB33F8E5D325}" destId="{D6D64A82-9CCF-4F4D-A105-1ED7864CA012}" srcOrd="0" destOrd="0" parTransId="{609A4098-5B9C-429E-97B4-380D47255858}" sibTransId="{7B2A9926-1029-45E5-8F6B-5741075396B6}"/>
    <dgm:cxn modelId="{90D57730-3A4C-47CA-BBD0-42D8464C56FD}" srcId="{9E15771F-F540-4F32-ACD6-56CFD707E80B}" destId="{20671797-DAB3-483D-81A6-EB33F8E5D325}" srcOrd="0" destOrd="0" parTransId="{1917A2FC-0EC7-4FB8-B415-CD8FE3AAD307}" sibTransId="{9DA74383-E61F-415F-8262-DF5C37B5A3CC}"/>
    <dgm:cxn modelId="{F48F33E0-C1C5-4342-8DCC-7C57E3E3B48C}" srcId="{DF86BB99-07F8-490F-B6E9-4F22F5A8A955}" destId="{04C3AC0E-965B-48C1-827A-5D93B22D2057}" srcOrd="0" destOrd="0" parTransId="{0CE8D822-733A-4BA8-B539-C3F84FDFC933}" sibTransId="{1AF301AF-4DFB-4C78-9067-8B4C4FDC04D9}"/>
    <dgm:cxn modelId="{9D786EF0-2F4F-40F5-8C60-398E9181FD35}" srcId="{66E38241-E965-439E-997F-74C14C213F23}" destId="{D1936ACF-1E69-4953-BA37-9ADE2EF12E41}" srcOrd="0" destOrd="0" parTransId="{A530724B-D4A2-46C1-8717-7F7FB05E23A3}" sibTransId="{7319F631-09B1-48CB-BAF7-8445C5AC1618}"/>
    <dgm:cxn modelId="{44ED8207-4F97-4574-86E9-B72BC63FB844}" type="presOf" srcId="{ECB09A8D-D76A-4605-9EA1-9B61797D3A52}" destId="{B80FADA8-9B93-49CE-A018-424686569AEE}"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177B1604-DECB-437F-BD0A-A555EEF6E09F}" srcId="{CE075476-E9CA-4A59-A127-31223E8D37A1}" destId="{946393D2-3BB5-4D19-BAF6-84B7339845C4}" srcOrd="0" destOrd="0" parTransId="{6D4C3ED2-39E1-4137-9A50-9D8AF25F37D5}" sibTransId="{E900975D-4121-430B-8FA3-BEFE3EC45817}"/>
    <dgm:cxn modelId="{82872081-AA97-4229-B1EF-DF7ADE4689B1}" type="presOf" srcId="{9C715FE5-31CA-4541-A958-D2C730C134E0}" destId="{2BC9EB28-F68D-4321-836D-A642C2C0DAB1}" srcOrd="0" destOrd="0" presId="urn:microsoft.com/office/officeart/2005/8/layout/hierarchy4"/>
    <dgm:cxn modelId="{257974FE-C261-4966-81E3-36D4C9A9C0A1}" srcId="{8536FD6B-8AD2-4A43-B337-6FD60B3FD4B2}" destId="{CA9E619C-554A-4A94-85BD-B5B1C42EA040}" srcOrd="0" destOrd="0" parTransId="{7F69F359-B109-4E7C-9BE1-22DD4B542489}" sibTransId="{BFEAA742-61E8-4D3F-83CB-E84D874BDC45}"/>
    <dgm:cxn modelId="{F21E643F-8F21-4462-B206-D32512E6D58C}" type="presOf" srcId="{9E496AFB-5861-4A0B-A059-7AF344913280}" destId="{F8905714-088D-483C-AC16-D43BF2F0BF16}" srcOrd="0" destOrd="0" presId="urn:microsoft.com/office/officeart/2005/8/layout/hierarchy4"/>
    <dgm:cxn modelId="{980BCB76-EEAC-48F8-8985-A84A565530EC}" type="presOf" srcId="{D5544F4D-4FD2-41EE-A356-ABCAA534BCB5}" destId="{A7AF9B85-BF68-40A8-954B-A40EDB5CAF9F}"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7C2E5991-6D03-4679-BB46-318B01A66142}" srcId="{F6F97186-B344-4193-9FE9-6DFB5403A289}" destId="{CD119780-6575-4106-AE5B-2CC6B48E5482}" srcOrd="0" destOrd="0" parTransId="{A99EC59D-97F4-424A-A28E-01E77005439E}" sibTransId="{3BBBAA4F-305C-4E5F-BBCB-DE1B8ED5978A}"/>
    <dgm:cxn modelId="{DF667443-0DAC-4B0C-935A-F0465B69CBFB}" srcId="{BDDF592B-1C58-40EE-9108-0DC798BB2F08}" destId="{1B20A584-E8E7-451F-84AF-E95BD5B40EA1}" srcOrd="0" destOrd="0" parTransId="{7E48482B-E88A-45F7-BC59-A70F71B3034D}" sibTransId="{1F3B44A3-41F0-4FE2-8FE9-2EEC4DC3DA9C}"/>
    <dgm:cxn modelId="{253F9E5C-C5E8-4E3A-B3B9-822F347287D2}" srcId="{FD657B6D-8ACE-4CCE-A7E1-4A6249E61467}" destId="{1CBC8EA1-682A-420E-9232-8EAD0C29C1F3}" srcOrd="0" destOrd="0" parTransId="{BC13F4C4-3006-49F5-BA76-C38AC3E0C177}" sibTransId="{81A48D5D-65FF-4FFB-B501-F9551782DC9D}"/>
    <dgm:cxn modelId="{41E570DD-DED4-4C2E-B946-C90F8F046E8C}" type="presOf" srcId="{187C542A-BCFC-4BBB-8DCA-67690BE3FD29}" destId="{EFF40216-5B58-45C6-B485-1C9C4561DF2F}" srcOrd="0" destOrd="0" presId="urn:microsoft.com/office/officeart/2005/8/layout/hierarchy4"/>
    <dgm:cxn modelId="{A35A99F7-2188-4FF4-8B01-3FCD3D14E171}" type="presOf" srcId="{62031802-0EE5-47DF-BB1F-2C84A19F6746}" destId="{A25BE625-018B-46BA-BE7F-ED875B975F26}" srcOrd="0" destOrd="0" presId="urn:microsoft.com/office/officeart/2005/8/layout/hierarchy4"/>
    <dgm:cxn modelId="{9EAA422A-F9AC-4D04-A59F-0E0BBE850DAC}" type="presOf" srcId="{7711325B-E859-44FE-8B41-57F9AFDCA54B}" destId="{576C6983-4618-426C-8177-DEA9FE3AC4EB}"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BCC1FE31-0246-43DC-9367-3E68D1580877}" srcId="{25C69CC8-098D-44A3-878A-5E3FEF1E9C10}" destId="{BDDF592B-1C58-40EE-9108-0DC798BB2F08}" srcOrd="0" destOrd="0" parTransId="{B756F4C0-E80B-4D51-98DD-9ED456BC9850}" sibTransId="{A8539F8F-5449-4F69-9D5B-CD73E9384FB2}"/>
    <dgm:cxn modelId="{09790B12-9436-4457-ACE6-AEBBFAFE59DD}" type="presOf" srcId="{CA9E619C-554A-4A94-85BD-B5B1C42EA040}" destId="{2722E71F-113D-4438-914F-64CD151531B3}"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44D2D85A-6F4C-4ABC-8C2D-B28977898080}" srcId="{C9C8B06B-C833-4D4A-8595-4BF5AEB204E9}" destId="{66E38241-E965-439E-997F-74C14C213F23}" srcOrd="0" destOrd="0" parTransId="{609CD11E-CAF4-4D39-A7D8-415A69AFCAA7}" sibTransId="{4CC6C1EC-DF57-4C81-9B03-3A17304C52E6}"/>
    <dgm:cxn modelId="{091888CC-7B7B-4A57-93CB-6D3E0C193EC3}" type="presOf" srcId="{8536FD6B-8AD2-4A43-B337-6FD60B3FD4B2}" destId="{85D767EC-FAE5-4312-B23F-9B41F2C6B7D7}" srcOrd="0" destOrd="0" presId="urn:microsoft.com/office/officeart/2005/8/layout/hierarchy4"/>
    <dgm:cxn modelId="{9C018292-6ADA-4CBD-993E-BA2DE7CE79D0}" type="presOf" srcId="{9A0A1B48-08CE-44F2-8C66-5814C06EE4CC}" destId="{41590EE3-70B4-4E0E-8D44-18EF1FD97F2E}" srcOrd="0" destOrd="0" presId="urn:microsoft.com/office/officeart/2005/8/layout/hierarchy4"/>
    <dgm:cxn modelId="{C28CBCF7-3139-40F7-B426-1830BB2434D9}" srcId="{5A6BA2F8-AB86-4FEA-9FCE-F9FA52A7F9A0}" destId="{F6F97186-B344-4193-9FE9-6DFB5403A289}" srcOrd="0" destOrd="0" parTransId="{F22CCE59-9B42-4DA2-949C-34E1E0586A20}" sibTransId="{01E5FF1C-8ED4-4ED1-A0DD-0AA37640AF28}"/>
    <dgm:cxn modelId="{DB22FE0E-D786-46E3-A795-50F85D9132A6}" type="presOf" srcId="{FD657B6D-8ACE-4CCE-A7E1-4A6249E61467}" destId="{B05C0A3E-A45E-4E74-81F8-BADC3EA7BC7D}" srcOrd="0" destOrd="0" presId="urn:microsoft.com/office/officeart/2005/8/layout/hierarchy4"/>
    <dgm:cxn modelId="{A1F739BF-9D4F-4EC5-811B-BDE8AAF3C519}" type="presOf" srcId="{93520637-36B3-4AB9-B949-92D55141E733}" destId="{8E7E2D4A-62E6-4A23-A5DD-552A63903B64}"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BF5E7336-9B2E-47A1-B6AC-0EEAB02BACCA}" type="presOf" srcId="{BDDF592B-1C58-40EE-9108-0DC798BB2F08}" destId="{4CD2A706-78CC-47E3-A8F8-D778F944372A}" srcOrd="0" destOrd="0" presId="urn:microsoft.com/office/officeart/2005/8/layout/hierarchy4"/>
    <dgm:cxn modelId="{D13E2C1D-7C5C-46E5-BC3E-640D67872E4D}" type="presOf" srcId="{4E5A1869-57DF-4BD2-89F2-0FF412DDC036}" destId="{BA61E3A6-0BE5-4066-9F94-BB1BFFF8EBBF}" srcOrd="0" destOrd="0" presId="urn:microsoft.com/office/officeart/2005/8/layout/hierarchy4"/>
    <dgm:cxn modelId="{D4CC5D84-8A85-4E17-86CD-054DA92AC814}" type="presOf" srcId="{1B20A584-E8E7-451F-84AF-E95BD5B40EA1}" destId="{374E99F0-AE84-4383-93E4-780F78CE6D13}" srcOrd="0" destOrd="0" presId="urn:microsoft.com/office/officeart/2005/8/layout/hierarchy4"/>
    <dgm:cxn modelId="{5A83B85C-A7EB-47E1-B15E-14FE66F8AD91}" type="presOf" srcId="{4D9EF634-1BF2-4A35-90CA-8A6D73717D8F}" destId="{B35EEDEE-A63C-4DC0-9860-A34A7BFD903E}" srcOrd="0" destOrd="0" presId="urn:microsoft.com/office/officeart/2005/8/layout/hierarchy4"/>
    <dgm:cxn modelId="{339B41EC-F48C-45C9-AE01-277496DB000A}" type="presOf" srcId="{5A6BA2F8-AB86-4FEA-9FCE-F9FA52A7F9A0}" destId="{EFD09625-1EEB-463A-9D51-52F09A5E039B}" srcOrd="0" destOrd="0" presId="urn:microsoft.com/office/officeart/2005/8/layout/hierarchy4"/>
    <dgm:cxn modelId="{563B7135-C296-437E-86BC-71C9BF75CBD3}" srcId="{D1936ACF-1E69-4953-BA37-9ADE2EF12E41}" destId="{4E5A1869-57DF-4BD2-89F2-0FF412DDC036}" srcOrd="0" destOrd="0" parTransId="{2DD1E431-BE19-4798-89F6-2A2AA8604FD1}" sibTransId="{1FD46F6E-8EE6-451E-A6B4-3FA6056BD416}"/>
    <dgm:cxn modelId="{375E3E89-2FF7-4C31-809F-FBF000F862D5}" type="presOf" srcId="{DF86BB99-07F8-490F-B6E9-4F22F5A8A955}" destId="{874CF4BC-44A5-455D-A60A-EB599B596188}" srcOrd="0" destOrd="0" presId="urn:microsoft.com/office/officeart/2005/8/layout/hierarchy4"/>
    <dgm:cxn modelId="{059D1F32-C9AF-455E-995A-7D664CFB7202}" type="presOf" srcId="{1CBC8EA1-682A-420E-9232-8EAD0C29C1F3}" destId="{7FAFDC0E-7DC5-4508-95F6-F6D268C01C60}"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9B5E94AF-A8B9-4176-A313-8F5F93F702D3}" type="presOf" srcId="{F6F97186-B344-4193-9FE9-6DFB5403A289}" destId="{B7B68934-E179-4D36-8AD9-7637EF3F0019}"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5234BB93-8249-417F-BC07-FB43B7E8E6D8}" type="presOf" srcId="{89E09F27-5F73-400B-AE18-4421B9895F64}" destId="{9E5D5161-23D7-41B4-A187-BE6D7C6483D0}" srcOrd="0" destOrd="0" presId="urn:microsoft.com/office/officeart/2005/8/layout/hierarchy4"/>
    <dgm:cxn modelId="{BDFECB2B-167C-43D3-A7E7-AD501016802F}" type="presOf" srcId="{66E38241-E965-439E-997F-74C14C213F23}" destId="{02D78884-08A2-47FD-874A-FD0B1E1D6A24}" srcOrd="0" destOrd="0" presId="urn:microsoft.com/office/officeart/2005/8/layout/hierarchy4"/>
    <dgm:cxn modelId="{F1D9D270-AECF-4F03-87DB-1FE8BCAFEC8D}" srcId="{9A0A1B48-08CE-44F2-8C66-5814C06EE4CC}" destId="{614AF9F2-E1A1-4D10-882A-EB6B0D669FCA}" srcOrd="0" destOrd="0" parTransId="{5B0591E8-42AF-40BA-A11A-3996F9B13E48}" sibTransId="{A52C1518-95AA-4EDF-99FF-93D999EDDD4A}"/>
    <dgm:cxn modelId="{9BC94290-1F82-4A8C-BD54-C80F212CFCF2}" type="presOf" srcId="{946393D2-3BB5-4D19-BAF6-84B7339845C4}" destId="{9DF12F5D-797B-4C71-93F7-7C835BFF7982}" srcOrd="0" destOrd="0" presId="urn:microsoft.com/office/officeart/2005/8/layout/hierarchy4"/>
    <dgm:cxn modelId="{974F7075-85DF-46B4-89B8-2C54D2D5B5E1}" type="presOf" srcId="{BE98D1AB-A280-4D0B-A815-73E57FD87EC3}" destId="{89DC61A6-3199-4C88-A8D1-98ADCFDD3274}" srcOrd="0" destOrd="0" presId="urn:microsoft.com/office/officeart/2005/8/layout/hierarchy4"/>
    <dgm:cxn modelId="{9C500218-733C-43E7-BB06-892635C0F7E2}" srcId="{9C715FE5-31CA-4541-A958-D2C730C134E0}" destId="{8536FD6B-8AD2-4A43-B337-6FD60B3FD4B2}" srcOrd="0" destOrd="0" parTransId="{AE96D71A-01B8-4654-A8DF-88EC5108171C}" sibTransId="{60DD4894-6B75-4AA7-A724-54B5BA9C59B6}"/>
    <dgm:cxn modelId="{A06DBA5D-CAE1-48D2-8D32-B205806AFF3E}" type="presOf" srcId="{D6D64A82-9CCF-4F4D-A105-1ED7864CA012}" destId="{56A13DFB-74BB-4CBC-9F5B-98997234F48D}" srcOrd="0" destOrd="0" presId="urn:microsoft.com/office/officeart/2005/8/layout/hierarchy4"/>
    <dgm:cxn modelId="{E90B9AD5-6B9D-460A-B8D4-0169929EE8C4}" srcId="{1B20A584-E8E7-451F-84AF-E95BD5B40EA1}" destId="{DF86BB99-07F8-490F-B6E9-4F22F5A8A955}" srcOrd="0" destOrd="0" parTransId="{C985FE44-C5E5-4D58-805E-13170B646D27}" sibTransId="{38C2B751-10AB-424B-8533-370958D28C0F}"/>
    <dgm:cxn modelId="{08064794-7D33-4B3D-98EC-4C2F3CAB8822}" srcId="{187C542A-BCFC-4BBB-8DCA-67690BE3FD29}" destId="{593C7C55-813E-4059-B734-EC61CD9C5CBC}" srcOrd="0" destOrd="0" parTransId="{17E9BED5-376D-4206-BC0B-A2BF002C0A67}" sibTransId="{0D884A66-EF39-4789-A63B-3A3CBEB15D6A}"/>
    <dgm:cxn modelId="{22030EDC-13A5-4818-B9B9-635DF8941CFC}" type="presOf" srcId="{F0AF63A1-E6C3-48D7-BA15-2982A4DC912D}" destId="{8C5A4ABB-F609-4CF2-8CFC-5593BE697C3C}" srcOrd="0" destOrd="0" presId="urn:microsoft.com/office/officeart/2005/8/layout/hierarchy4"/>
    <dgm:cxn modelId="{AC1FF9D3-E7C0-4412-929B-ABE6A8F952CA}" type="presOf" srcId="{B34B6A16-5EF9-4B63-A5E4-12B190B34880}" destId="{C586111C-58B6-40AF-8D8A-60EE680572BA}"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BADF35D1-C23C-43AD-B5B1-871F9D11EE41}" type="presOf" srcId="{C9C8B06B-C833-4D4A-8595-4BF5AEB204E9}" destId="{CB2AF246-A0C3-4F64-A578-D38165C39147}" srcOrd="0" destOrd="0" presId="urn:microsoft.com/office/officeart/2005/8/layout/hierarchy4"/>
    <dgm:cxn modelId="{C5757C9E-A9E5-4380-8A98-9FFDB54B1EF6}" srcId="{8EC1F942-64B7-4407-8F49-B1183D54A886}" destId="{ECB09A8D-D76A-4605-9EA1-9B61797D3A52}" srcOrd="0" destOrd="0" parTransId="{8424434C-2149-48E0-B8A3-F25FD0727951}" sibTransId="{BA667317-84A4-45F4-8997-6DCA5A7FDE6D}"/>
    <dgm:cxn modelId="{605000A8-E9A8-4E12-A1C8-8FA726E7C9AE}" srcId="{946393D2-3BB5-4D19-BAF6-84B7339845C4}" destId="{7711325B-E859-44FE-8B41-57F9AFDCA54B}" srcOrd="1" destOrd="0" parTransId="{2BF8A7FD-5B45-414F-8537-22861CA0057A}" sibTransId="{A670FA7C-7403-44C0-BA19-83B2BA693E61}"/>
    <dgm:cxn modelId="{2E3A4B0A-C6F1-498B-A616-AF6C3935B080}" srcId="{4E5A1869-57DF-4BD2-89F2-0FF412DDC036}" destId="{F0AF63A1-E6C3-48D7-BA15-2982A4DC912D}" srcOrd="0" destOrd="0" parTransId="{DFC5A12C-CC91-4A63-8252-41799CA3AEAA}" sibTransId="{EA539CAD-DFF5-47A4-8411-B337C730B6B2}"/>
    <dgm:cxn modelId="{D0FADE0F-F15B-45EB-BE1E-1190009A8ABD}" srcId="{89E09F27-5F73-400B-AE18-4421B9895F64}" destId="{C60BD95D-8BE5-42EC-AF9D-D22E07852892}" srcOrd="0" destOrd="0" parTransId="{8DBEE901-4D78-4181-A6DB-04DBE5AFC449}" sibTransId="{571AFEDE-AA12-4634-A6F3-33BC4E236E19}"/>
    <dgm:cxn modelId="{986FF824-6C14-4A88-BE67-51C4E6CDB2F5}" type="presOf" srcId="{A1BB5A2E-A45D-4F6A-B329-CD4782193917}" destId="{672DFC88-43F4-433B-9B7F-D5CE282279E3}"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0DC76281-AE6D-4D6E-81A2-1B2B3B2AF0AA}" srcId="{93520637-36B3-4AB9-B949-92D55141E733}" destId="{44367D81-039C-4579-8E09-66CAF90F5041}" srcOrd="0" destOrd="0" parTransId="{67B6E404-88D1-4D88-A32E-7761881B20C7}" sibTransId="{F7E1C861-8795-4EA1-A76A-EE2CB6232346}"/>
    <dgm:cxn modelId="{F45CC60F-A7A6-4AA1-B7C3-C18E8AEF5C8A}" type="presParOf" srcId="{25DDEEC2-9BA5-4367-BB24-33CAA47BBC09}" destId="{87933F1B-038B-4A5D-83E8-61DBF60EC4B3}" srcOrd="0" destOrd="0" presId="urn:microsoft.com/office/officeart/2005/8/layout/hierarchy4"/>
    <dgm:cxn modelId="{31D3102C-D9DC-470E-81AD-22E4F09B9910}" type="presParOf" srcId="{87933F1B-038B-4A5D-83E8-61DBF60EC4B3}" destId="{9DF12F5D-797B-4C71-93F7-7C835BFF7982}" srcOrd="0" destOrd="0" presId="urn:microsoft.com/office/officeart/2005/8/layout/hierarchy4"/>
    <dgm:cxn modelId="{4D2BA30A-FEF0-4F82-AB7B-2AFE6F28E1B3}" type="presParOf" srcId="{87933F1B-038B-4A5D-83E8-61DBF60EC4B3}" destId="{BB51C614-670C-40C7-BCBD-B3150FB090FB}" srcOrd="1" destOrd="0" presId="urn:microsoft.com/office/officeart/2005/8/layout/hierarchy4"/>
    <dgm:cxn modelId="{14A707D0-8C82-4FD0-9FF4-E49A77FAAD4A}" type="presParOf" srcId="{87933F1B-038B-4A5D-83E8-61DBF60EC4B3}" destId="{B74154C5-AFFE-498C-8E4C-911D7456AC97}" srcOrd="2" destOrd="0" presId="urn:microsoft.com/office/officeart/2005/8/layout/hierarchy4"/>
    <dgm:cxn modelId="{895F4CCB-1959-4DE1-ABDD-FEC08601B4AA}" type="presParOf" srcId="{B74154C5-AFFE-498C-8E4C-911D7456AC97}" destId="{AA6E5317-C9D5-49D6-9218-04A9A8CDF9E8}" srcOrd="0" destOrd="0" presId="urn:microsoft.com/office/officeart/2005/8/layout/hierarchy4"/>
    <dgm:cxn modelId="{3F9CAC18-E83A-42D7-BEB5-6FD5B17C7EB3}" type="presParOf" srcId="{AA6E5317-C9D5-49D6-9218-04A9A8CDF9E8}" destId="{EFD09625-1EEB-463A-9D51-52F09A5E039B}" srcOrd="0" destOrd="0" presId="urn:microsoft.com/office/officeart/2005/8/layout/hierarchy4"/>
    <dgm:cxn modelId="{55B97F6F-A564-4026-82CC-D9766B60E70C}" type="presParOf" srcId="{AA6E5317-C9D5-49D6-9218-04A9A8CDF9E8}" destId="{D65A41FF-7035-4133-9240-517AEBC67369}" srcOrd="1" destOrd="0" presId="urn:microsoft.com/office/officeart/2005/8/layout/hierarchy4"/>
    <dgm:cxn modelId="{E628E2AD-14B3-490B-A519-BDEA85D849F0}" type="presParOf" srcId="{AA6E5317-C9D5-49D6-9218-04A9A8CDF9E8}" destId="{ED986375-36F5-4143-A5F0-85653599471E}" srcOrd="2" destOrd="0" presId="urn:microsoft.com/office/officeart/2005/8/layout/hierarchy4"/>
    <dgm:cxn modelId="{3FA7411F-0E5A-4243-931C-795A7D7D36ED}" type="presParOf" srcId="{ED986375-36F5-4143-A5F0-85653599471E}" destId="{72DE6149-9A73-4029-9C01-1DA1EF77D264}" srcOrd="0" destOrd="0" presId="urn:microsoft.com/office/officeart/2005/8/layout/hierarchy4"/>
    <dgm:cxn modelId="{E45BF34D-6487-4233-8505-A0E2CB795AD7}" type="presParOf" srcId="{72DE6149-9A73-4029-9C01-1DA1EF77D264}" destId="{B7B68934-E179-4D36-8AD9-7637EF3F0019}" srcOrd="0" destOrd="0" presId="urn:microsoft.com/office/officeart/2005/8/layout/hierarchy4"/>
    <dgm:cxn modelId="{2CC8E20D-6610-4453-914C-514A26D0BA30}" type="presParOf" srcId="{72DE6149-9A73-4029-9C01-1DA1EF77D264}" destId="{7E986455-5145-43D1-AB19-A5C822796874}" srcOrd="1" destOrd="0" presId="urn:microsoft.com/office/officeart/2005/8/layout/hierarchy4"/>
    <dgm:cxn modelId="{CFC658E3-9EA9-4EBC-8F9A-6D2BF3BC451E}" type="presParOf" srcId="{72DE6149-9A73-4029-9C01-1DA1EF77D264}" destId="{E4CD0B37-6C75-4A8F-946C-21E075E1E2CF}" srcOrd="2" destOrd="0" presId="urn:microsoft.com/office/officeart/2005/8/layout/hierarchy4"/>
    <dgm:cxn modelId="{77A275E1-6F9A-40AC-BDEC-4F4544A6EF29}" type="presParOf" srcId="{E4CD0B37-6C75-4A8F-946C-21E075E1E2CF}" destId="{0149EBE6-AA59-4F78-AF18-137F8047AB47}" srcOrd="0" destOrd="0" presId="urn:microsoft.com/office/officeart/2005/8/layout/hierarchy4"/>
    <dgm:cxn modelId="{B714241E-F3AD-4213-84DF-56459070CDF5}" type="presParOf" srcId="{0149EBE6-AA59-4F78-AF18-137F8047AB47}" destId="{14BABD28-5047-47A3-A701-B7AFBBE28819}" srcOrd="0" destOrd="0" presId="urn:microsoft.com/office/officeart/2005/8/layout/hierarchy4"/>
    <dgm:cxn modelId="{2D9593F3-CC8D-40AC-A40D-16A4EC8D7E81}" type="presParOf" srcId="{0149EBE6-AA59-4F78-AF18-137F8047AB47}" destId="{3F489D25-51FA-4C91-9DDF-6BA1DB51256D}" srcOrd="1" destOrd="0" presId="urn:microsoft.com/office/officeart/2005/8/layout/hierarchy4"/>
    <dgm:cxn modelId="{985CF98B-A99D-44A0-9697-D73C48EF464A}" type="presParOf" srcId="{0149EBE6-AA59-4F78-AF18-137F8047AB47}" destId="{D0D594F6-8533-4A50-8AE7-20755C3BFFA9}" srcOrd="2" destOrd="0" presId="urn:microsoft.com/office/officeart/2005/8/layout/hierarchy4"/>
    <dgm:cxn modelId="{8D4EE809-CA5E-4283-A21F-6C5F6053A175}" type="presParOf" srcId="{D0D594F6-8533-4A50-8AE7-20755C3BFFA9}" destId="{25C7D557-F0AE-4C4E-8B80-BC2468777DC6}" srcOrd="0" destOrd="0" presId="urn:microsoft.com/office/officeart/2005/8/layout/hierarchy4"/>
    <dgm:cxn modelId="{64BB0A0C-0658-458F-8D84-35F72621ACE1}" type="presParOf" srcId="{25C7D557-F0AE-4C4E-8B80-BC2468777DC6}" destId="{8E7E2D4A-62E6-4A23-A5DD-552A63903B64}" srcOrd="0" destOrd="0" presId="urn:microsoft.com/office/officeart/2005/8/layout/hierarchy4"/>
    <dgm:cxn modelId="{1804FB53-56D9-4831-BCC1-290C8A8C973D}" type="presParOf" srcId="{25C7D557-F0AE-4C4E-8B80-BC2468777DC6}" destId="{9B983630-5D09-45D7-92AD-109BAA43CF48}" srcOrd="1" destOrd="0" presId="urn:microsoft.com/office/officeart/2005/8/layout/hierarchy4"/>
    <dgm:cxn modelId="{6D8A1EA0-64C3-4392-B8B9-5ED84B0C63AA}" type="presParOf" srcId="{25C7D557-F0AE-4C4E-8B80-BC2468777DC6}" destId="{B338BAF6-59FE-4215-B697-18ED9B1E550D}" srcOrd="2" destOrd="0" presId="urn:microsoft.com/office/officeart/2005/8/layout/hierarchy4"/>
    <dgm:cxn modelId="{0BE8ACA1-888B-4FC5-A9FA-C1AFFF90D32F}" type="presParOf" srcId="{B338BAF6-59FE-4215-B697-18ED9B1E550D}" destId="{C2D8D153-FBF9-44C5-B447-F4BF501D8FA1}" srcOrd="0" destOrd="0" presId="urn:microsoft.com/office/officeart/2005/8/layout/hierarchy4"/>
    <dgm:cxn modelId="{C443550F-D8D2-4ED8-931A-6B268A1CF5B9}" type="presParOf" srcId="{C2D8D153-FBF9-44C5-B447-F4BF501D8FA1}" destId="{085136A3-D02F-461C-B31C-FD1D69D16759}" srcOrd="0" destOrd="0" presId="urn:microsoft.com/office/officeart/2005/8/layout/hierarchy4"/>
    <dgm:cxn modelId="{A93703C7-9A0C-4F2D-8CEA-741717B65D08}" type="presParOf" srcId="{C2D8D153-FBF9-44C5-B447-F4BF501D8FA1}" destId="{DCA6CF81-D743-4AD3-A3A1-3DF9D9BFBC77}" srcOrd="1" destOrd="0" presId="urn:microsoft.com/office/officeart/2005/8/layout/hierarchy4"/>
    <dgm:cxn modelId="{591C3013-B939-43E4-86E0-64C2DB8489E5}" type="presParOf" srcId="{C2D8D153-FBF9-44C5-B447-F4BF501D8FA1}" destId="{8A9FECDA-0971-4926-9F35-6C36E65B14A9}" srcOrd="2" destOrd="0" presId="urn:microsoft.com/office/officeart/2005/8/layout/hierarchy4"/>
    <dgm:cxn modelId="{34A17E45-A6B9-430D-BF56-B27C54C875DA}" type="presParOf" srcId="{8A9FECDA-0971-4926-9F35-6C36E65B14A9}" destId="{4A1D7939-C139-4889-AA8A-C0FC12630CEE}" srcOrd="0" destOrd="0" presId="urn:microsoft.com/office/officeart/2005/8/layout/hierarchy4"/>
    <dgm:cxn modelId="{1EFE2B8B-70C9-425C-B9AF-D29E047856A5}" type="presParOf" srcId="{4A1D7939-C139-4889-AA8A-C0FC12630CEE}" destId="{2BC9EB28-F68D-4321-836D-A642C2C0DAB1}" srcOrd="0" destOrd="0" presId="urn:microsoft.com/office/officeart/2005/8/layout/hierarchy4"/>
    <dgm:cxn modelId="{D93EA2B3-6089-4B0B-AFD1-3E7E3DD23D58}" type="presParOf" srcId="{4A1D7939-C139-4889-AA8A-C0FC12630CEE}" destId="{27FCCA56-038C-4613-B7B2-16CD590F385E}" srcOrd="1" destOrd="0" presId="urn:microsoft.com/office/officeart/2005/8/layout/hierarchy4"/>
    <dgm:cxn modelId="{5E135F95-14D2-4685-9AC9-3668B942CD46}" type="presParOf" srcId="{4A1D7939-C139-4889-AA8A-C0FC12630CEE}" destId="{7F93EC46-9C8D-4119-8F52-CCFA2BE3D856}" srcOrd="2" destOrd="0" presId="urn:microsoft.com/office/officeart/2005/8/layout/hierarchy4"/>
    <dgm:cxn modelId="{CC25D25F-1655-4104-9A78-68FB00DCB75B}" type="presParOf" srcId="{7F93EC46-9C8D-4119-8F52-CCFA2BE3D856}" destId="{57E5281D-099B-4146-8847-39F267019B93}" srcOrd="0" destOrd="0" presId="urn:microsoft.com/office/officeart/2005/8/layout/hierarchy4"/>
    <dgm:cxn modelId="{35D5B792-84EE-4319-BAEE-3275718E6ECA}" type="presParOf" srcId="{57E5281D-099B-4146-8847-39F267019B93}" destId="{85D767EC-FAE5-4312-B23F-9B41F2C6B7D7}" srcOrd="0" destOrd="0" presId="urn:microsoft.com/office/officeart/2005/8/layout/hierarchy4"/>
    <dgm:cxn modelId="{19B488B4-7402-46AE-AEFF-F1C3711D1FA9}" type="presParOf" srcId="{57E5281D-099B-4146-8847-39F267019B93}" destId="{1325464A-4BAA-486A-A2D8-AA039A80957A}" srcOrd="1" destOrd="0" presId="urn:microsoft.com/office/officeart/2005/8/layout/hierarchy4"/>
    <dgm:cxn modelId="{03380EB1-0A1E-4CA8-B5F4-6455D8E332C1}" type="presParOf" srcId="{57E5281D-099B-4146-8847-39F267019B93}" destId="{E795CE46-C816-4100-AC67-9520DA742BDE}" srcOrd="2" destOrd="0" presId="urn:microsoft.com/office/officeart/2005/8/layout/hierarchy4"/>
    <dgm:cxn modelId="{2BB2E19A-2DB8-49FC-B709-7B851375CA89}" type="presParOf" srcId="{E795CE46-C816-4100-AC67-9520DA742BDE}" destId="{0DEBC00E-8221-4E29-8D96-8FD712C49234}" srcOrd="0" destOrd="0" presId="urn:microsoft.com/office/officeart/2005/8/layout/hierarchy4"/>
    <dgm:cxn modelId="{B2BCEECF-0385-4DF3-A1FB-85D1EA6BA32C}" type="presParOf" srcId="{0DEBC00E-8221-4E29-8D96-8FD712C49234}" destId="{2722E71F-113D-4438-914F-64CD151531B3}" srcOrd="0" destOrd="0" presId="urn:microsoft.com/office/officeart/2005/8/layout/hierarchy4"/>
    <dgm:cxn modelId="{19E23231-3ECF-4F08-9253-1720F23AA1E1}" type="presParOf" srcId="{0DEBC00E-8221-4E29-8D96-8FD712C49234}" destId="{4B44297C-7C54-4F01-A043-284E4232704B}" srcOrd="1" destOrd="0" presId="urn:microsoft.com/office/officeart/2005/8/layout/hierarchy4"/>
    <dgm:cxn modelId="{15020D0A-B298-4247-BEDE-5DFF466626E7}" type="presParOf" srcId="{B74154C5-AFFE-498C-8E4C-911D7456AC97}" destId="{694C6A3E-E1B4-4940-ABED-A0BE47161CCE}" srcOrd="1" destOrd="0" presId="urn:microsoft.com/office/officeart/2005/8/layout/hierarchy4"/>
    <dgm:cxn modelId="{83052F6A-3701-418B-A843-CADB772E2370}" type="presParOf" srcId="{B74154C5-AFFE-498C-8E4C-911D7456AC97}" destId="{22BDFE06-8D1B-4C76-8FF0-2DABD4B35522}" srcOrd="2" destOrd="0" presId="urn:microsoft.com/office/officeart/2005/8/layout/hierarchy4"/>
    <dgm:cxn modelId="{A6611BC8-E685-4103-BE50-C4D4726988D6}" type="presParOf" srcId="{22BDFE06-8D1B-4C76-8FF0-2DABD4B35522}" destId="{576C6983-4618-426C-8177-DEA9FE3AC4EB}" srcOrd="0" destOrd="0" presId="urn:microsoft.com/office/officeart/2005/8/layout/hierarchy4"/>
    <dgm:cxn modelId="{A2C63CEB-D034-4999-92CE-F79A15DDF076}" type="presParOf" srcId="{22BDFE06-8D1B-4C76-8FF0-2DABD4B35522}" destId="{498D5BED-6816-45E0-A418-8DCFF49902AF}" srcOrd="1" destOrd="0" presId="urn:microsoft.com/office/officeart/2005/8/layout/hierarchy4"/>
    <dgm:cxn modelId="{00B2F0B0-7E05-4915-A61D-BBDEB362CFE3}" type="presParOf" srcId="{22BDFE06-8D1B-4C76-8FF0-2DABD4B35522}" destId="{508A389B-C0F5-43D4-BD46-7C9F058EB2F7}" srcOrd="2" destOrd="0" presId="urn:microsoft.com/office/officeart/2005/8/layout/hierarchy4"/>
    <dgm:cxn modelId="{8C81AD7C-84C1-4173-B964-D4037E6A325A}" type="presParOf" srcId="{508A389B-C0F5-43D4-BD46-7C9F058EB2F7}" destId="{2E9427EC-521F-45BD-95BD-C2EA62236516}" srcOrd="0" destOrd="0" presId="urn:microsoft.com/office/officeart/2005/8/layout/hierarchy4"/>
    <dgm:cxn modelId="{63D2CCDF-839F-4C18-B47C-E6B965E6E9DF}" type="presParOf" srcId="{2E9427EC-521F-45BD-95BD-C2EA62236516}" destId="{672DFC88-43F4-433B-9B7F-D5CE282279E3}" srcOrd="0" destOrd="0" presId="urn:microsoft.com/office/officeart/2005/8/layout/hierarchy4"/>
    <dgm:cxn modelId="{31C56D6B-D04B-409E-A8F3-DCDE7A6FB78E}" type="presParOf" srcId="{2E9427EC-521F-45BD-95BD-C2EA62236516}" destId="{BCC873B0-A9FE-4F45-AD2E-ED28CA5DFD9A}" srcOrd="1" destOrd="0" presId="urn:microsoft.com/office/officeart/2005/8/layout/hierarchy4"/>
    <dgm:cxn modelId="{79365811-0E86-49D3-B73A-A229F7527B1B}" type="presParOf" srcId="{2E9427EC-521F-45BD-95BD-C2EA62236516}" destId="{68FB6F70-C047-4E46-9E82-A09946504644}" srcOrd="2" destOrd="0" presId="urn:microsoft.com/office/officeart/2005/8/layout/hierarchy4"/>
    <dgm:cxn modelId="{2DBF6F6E-61CC-4DAE-8D5A-3280ED85D58D}" type="presParOf" srcId="{68FB6F70-C047-4E46-9E82-A09946504644}" destId="{FF422C5A-2F9A-4C9D-854E-BFC785439DEC}" srcOrd="0" destOrd="0" presId="urn:microsoft.com/office/officeart/2005/8/layout/hierarchy4"/>
    <dgm:cxn modelId="{DDFD2CA1-6CD0-4330-BDA1-E8E0D65F79EC}" type="presParOf" srcId="{FF422C5A-2F9A-4C9D-854E-BFC785439DEC}" destId="{C586111C-58B6-40AF-8D8A-60EE680572BA}" srcOrd="0" destOrd="0" presId="urn:microsoft.com/office/officeart/2005/8/layout/hierarchy4"/>
    <dgm:cxn modelId="{479A0A01-9A49-4BF0-9A33-DEFFE2CCB350}" type="presParOf" srcId="{FF422C5A-2F9A-4C9D-854E-BFC785439DEC}" destId="{A0E0AB26-1DEA-4D08-AD62-8A7E0816A59C}" srcOrd="1" destOrd="0" presId="urn:microsoft.com/office/officeart/2005/8/layout/hierarchy4"/>
    <dgm:cxn modelId="{3FB11D45-D051-4281-98ED-F078E6F35328}" type="presParOf" srcId="{FF422C5A-2F9A-4C9D-854E-BFC785439DEC}" destId="{FFF447F9-BACE-4B19-B5DF-5D71FE61C4DC}" srcOrd="2" destOrd="0" presId="urn:microsoft.com/office/officeart/2005/8/layout/hierarchy4"/>
    <dgm:cxn modelId="{10987A3C-6219-4D02-A4D8-E9B53AFBF317}" type="presParOf" srcId="{FFF447F9-BACE-4B19-B5DF-5D71FE61C4DC}" destId="{5106FDE3-AC3E-4615-8C4F-829EABC2C26C}" srcOrd="0" destOrd="0" presId="urn:microsoft.com/office/officeart/2005/8/layout/hierarchy4"/>
    <dgm:cxn modelId="{ABC6F9A1-8566-4DC8-BEBF-A008745A5C8E}" type="presParOf" srcId="{5106FDE3-AC3E-4615-8C4F-829EABC2C26C}" destId="{41590EE3-70B4-4E0E-8D44-18EF1FD97F2E}" srcOrd="0" destOrd="0" presId="urn:microsoft.com/office/officeart/2005/8/layout/hierarchy4"/>
    <dgm:cxn modelId="{7BFFC5FF-B761-4735-B52C-E27FF81E6B13}" type="presParOf" srcId="{5106FDE3-AC3E-4615-8C4F-829EABC2C26C}" destId="{58DAA9F4-0E18-4F78-BD4F-92D296477D35}" srcOrd="1" destOrd="0" presId="urn:microsoft.com/office/officeart/2005/8/layout/hierarchy4"/>
    <dgm:cxn modelId="{9411EF9F-6D35-4FB7-A6EB-741737D3604A}" type="presParOf" srcId="{5106FDE3-AC3E-4615-8C4F-829EABC2C26C}" destId="{D1A4E4BA-FB74-44DD-88E4-672303AAC4FA}" srcOrd="2" destOrd="0" presId="urn:microsoft.com/office/officeart/2005/8/layout/hierarchy4"/>
    <dgm:cxn modelId="{1DD502A1-E2B3-4C5C-A0DB-B16566C37451}" type="presParOf" srcId="{D1A4E4BA-FB74-44DD-88E4-672303AAC4FA}" destId="{E5B57F09-2B59-4711-A8C9-974EF4149D9A}" srcOrd="0" destOrd="0" presId="urn:microsoft.com/office/officeart/2005/8/layout/hierarchy4"/>
    <dgm:cxn modelId="{FA856C38-6BDB-466B-8B41-A16A5678B3D7}" type="presParOf" srcId="{E5B57F09-2B59-4711-A8C9-974EF4149D9A}" destId="{6CE5FDB4-BFBB-4259-A330-B441199BCE24}" srcOrd="0" destOrd="0" presId="urn:microsoft.com/office/officeart/2005/8/layout/hierarchy4"/>
    <dgm:cxn modelId="{5143828A-8EA1-411E-9BB4-98CB052E0096}" type="presParOf" srcId="{E5B57F09-2B59-4711-A8C9-974EF4149D9A}" destId="{333F826B-C233-4B5F-A398-764D3F47A1BA}" srcOrd="1" destOrd="0" presId="urn:microsoft.com/office/officeart/2005/8/layout/hierarchy4"/>
    <dgm:cxn modelId="{0F54BAE7-68D2-4270-A237-1A1224C4B3B2}" type="presParOf" srcId="{E5B57F09-2B59-4711-A8C9-974EF4149D9A}" destId="{E607D5B5-B0CE-46E0-84C5-F456BAF04EE4}" srcOrd="2" destOrd="0" presId="urn:microsoft.com/office/officeart/2005/8/layout/hierarchy4"/>
    <dgm:cxn modelId="{448829FE-D71B-4F4B-B973-9BF37576345E}" type="presParOf" srcId="{E607D5B5-B0CE-46E0-84C5-F456BAF04EE4}" destId="{F267116D-D0B1-4457-ABA0-2D94424C53E8}" srcOrd="0" destOrd="0" presId="urn:microsoft.com/office/officeart/2005/8/layout/hierarchy4"/>
    <dgm:cxn modelId="{FB0BA200-56F4-4AE6-A440-2C5FCE60BD5A}" type="presParOf" srcId="{F267116D-D0B1-4457-ABA0-2D94424C53E8}" destId="{89DC61A6-3199-4C88-A8D1-98ADCFDD3274}" srcOrd="0" destOrd="0" presId="urn:microsoft.com/office/officeart/2005/8/layout/hierarchy4"/>
    <dgm:cxn modelId="{C2C3D5FE-F9D2-4C51-9F4D-2D00B5578535}" type="presParOf" srcId="{F267116D-D0B1-4457-ABA0-2D94424C53E8}" destId="{911FD772-B984-413E-A468-8F0F3007E9F5}" srcOrd="1" destOrd="0" presId="urn:microsoft.com/office/officeart/2005/8/layout/hierarchy4"/>
    <dgm:cxn modelId="{20904AC2-3AB6-4798-8465-ED5F9DDCB31D}" type="presParOf" srcId="{F267116D-D0B1-4457-ABA0-2D94424C53E8}" destId="{C7E808E6-5BB0-42AD-9568-7FA84FFA1273}" srcOrd="2" destOrd="0" presId="urn:microsoft.com/office/officeart/2005/8/layout/hierarchy4"/>
    <dgm:cxn modelId="{691FD486-B3C5-4CCC-8705-0B41F3857CA7}" type="presParOf" srcId="{C7E808E6-5BB0-42AD-9568-7FA84FFA1273}" destId="{6143EFE8-4DC9-41D7-A90D-BEF4DD9D6775}" srcOrd="0" destOrd="0" presId="urn:microsoft.com/office/officeart/2005/8/layout/hierarchy4"/>
    <dgm:cxn modelId="{94EB3511-5D69-451A-B4C7-42D2B6FCD443}" type="presParOf" srcId="{6143EFE8-4DC9-41D7-A90D-BEF4DD9D6775}" destId="{B35EEDEE-A63C-4DC0-9860-A34A7BFD903E}" srcOrd="0" destOrd="0" presId="urn:microsoft.com/office/officeart/2005/8/layout/hierarchy4"/>
    <dgm:cxn modelId="{43756529-F376-4C4F-9191-B0FEC49E9E8B}" type="presParOf" srcId="{6143EFE8-4DC9-41D7-A90D-BEF4DD9D6775}" destId="{5234F69D-D186-4175-A5E5-9C1758E18A33}" srcOrd="1" destOrd="0" presId="urn:microsoft.com/office/officeart/2005/8/layout/hierarchy4"/>
    <dgm:cxn modelId="{FF8AD862-62BF-488B-BB36-B15501C20FD1}" type="presParOf" srcId="{6143EFE8-4DC9-41D7-A90D-BEF4DD9D6775}" destId="{2AFD5925-89E6-4CDB-B771-8976E3EAA1E0}" srcOrd="2" destOrd="0" presId="urn:microsoft.com/office/officeart/2005/8/layout/hierarchy4"/>
    <dgm:cxn modelId="{35339C9C-516A-4F9A-8849-13CB9BB50A38}" type="presParOf" srcId="{2AFD5925-89E6-4CDB-B771-8976E3EAA1E0}" destId="{71372FE3-666A-4799-B832-A7072D9433E9}" srcOrd="0" destOrd="0" presId="urn:microsoft.com/office/officeart/2005/8/layout/hierarchy4"/>
    <dgm:cxn modelId="{621ED9F2-E300-462B-8C3E-068D526494CF}" type="presParOf" srcId="{71372FE3-666A-4799-B832-A7072D9433E9}" destId="{9FA2C425-29ED-4A81-8CCA-DAD7A919D1CF}" srcOrd="0" destOrd="0" presId="urn:microsoft.com/office/officeart/2005/8/layout/hierarchy4"/>
    <dgm:cxn modelId="{97BF0FE7-6E32-4B03-BE23-BE45010EF405}" type="presParOf" srcId="{71372FE3-666A-4799-B832-A7072D9433E9}" destId="{0BF9F890-3150-4303-9A38-0FE55CA41772}" srcOrd="1" destOrd="0" presId="urn:microsoft.com/office/officeart/2005/8/layout/hierarchy4"/>
    <dgm:cxn modelId="{6BE47A54-FB5F-4B3E-8A3F-B0B59F183D24}" type="presParOf" srcId="{B74154C5-AFFE-498C-8E4C-911D7456AC97}" destId="{8A94FD29-AE36-4272-B8B7-FF847200D7A2}" srcOrd="3" destOrd="0" presId="urn:microsoft.com/office/officeart/2005/8/layout/hierarchy4"/>
    <dgm:cxn modelId="{C161E7CD-AA8F-4209-9655-97F62951B707}" type="presParOf" srcId="{B74154C5-AFFE-498C-8E4C-911D7456AC97}" destId="{AF93020A-9780-4776-85B8-7147747F36CC}" srcOrd="4" destOrd="0" presId="urn:microsoft.com/office/officeart/2005/8/layout/hierarchy4"/>
    <dgm:cxn modelId="{8A50D777-250C-4513-92CD-EDFFEA260C2C}" type="presParOf" srcId="{AF93020A-9780-4776-85B8-7147747F36CC}" destId="{A25BE625-018B-46BA-BE7F-ED875B975F26}" srcOrd="0" destOrd="0" presId="urn:microsoft.com/office/officeart/2005/8/layout/hierarchy4"/>
    <dgm:cxn modelId="{55D400EB-5DEC-4DE2-9ABF-20DFE5AE9683}" type="presParOf" srcId="{AF93020A-9780-4776-85B8-7147747F36CC}" destId="{1A223B6C-87F7-4855-A691-FD4F8FB278AD}" srcOrd="1" destOrd="0" presId="urn:microsoft.com/office/officeart/2005/8/layout/hierarchy4"/>
    <dgm:cxn modelId="{EB57CD5E-0987-457B-ABE9-7A1F14100BEC}" type="presParOf" srcId="{AF93020A-9780-4776-85B8-7147747F36CC}" destId="{DACF82F6-95A6-4B59-9D37-F46699815612}" srcOrd="2" destOrd="0" presId="urn:microsoft.com/office/officeart/2005/8/layout/hierarchy4"/>
    <dgm:cxn modelId="{EBBBC5DC-EF03-469B-A904-E8BB658144EA}" type="presParOf" srcId="{DACF82F6-95A6-4B59-9D37-F46699815612}" destId="{72E6673E-523D-4E62-80E5-5062FE589301}" srcOrd="0" destOrd="0" presId="urn:microsoft.com/office/officeart/2005/8/layout/hierarchy4"/>
    <dgm:cxn modelId="{EA0B6430-63AC-4668-93CC-9411D69A977A}" type="presParOf" srcId="{72E6673E-523D-4E62-80E5-5062FE589301}" destId="{CB2AF246-A0C3-4F64-A578-D38165C39147}" srcOrd="0" destOrd="0" presId="urn:microsoft.com/office/officeart/2005/8/layout/hierarchy4"/>
    <dgm:cxn modelId="{5B9EBEB7-32EC-465D-B68C-2F36A2145B42}" type="presParOf" srcId="{72E6673E-523D-4E62-80E5-5062FE589301}" destId="{819FC9E5-E3D6-4C1A-9A2E-5E9E87CE7A56}" srcOrd="1" destOrd="0" presId="urn:microsoft.com/office/officeart/2005/8/layout/hierarchy4"/>
    <dgm:cxn modelId="{E74778C9-E4AC-4DE9-B9DF-15031A2DA453}" type="presParOf" srcId="{72E6673E-523D-4E62-80E5-5062FE589301}" destId="{F0336813-9E34-44C5-93FA-F6459A965D24}" srcOrd="2" destOrd="0" presId="urn:microsoft.com/office/officeart/2005/8/layout/hierarchy4"/>
    <dgm:cxn modelId="{41286777-F03D-4190-8C59-0F7A9B1C8B85}" type="presParOf" srcId="{F0336813-9E34-44C5-93FA-F6459A965D24}" destId="{BC3780EC-6A8B-44DF-B9EE-2DD1146E7F89}" srcOrd="0" destOrd="0" presId="urn:microsoft.com/office/officeart/2005/8/layout/hierarchy4"/>
    <dgm:cxn modelId="{3C78D9BA-ACE9-4135-A851-14E61F3A74C2}" type="presParOf" srcId="{BC3780EC-6A8B-44DF-B9EE-2DD1146E7F89}" destId="{02D78884-08A2-47FD-874A-FD0B1E1D6A24}" srcOrd="0" destOrd="0" presId="urn:microsoft.com/office/officeart/2005/8/layout/hierarchy4"/>
    <dgm:cxn modelId="{69229891-39BC-4A8E-978A-C0A39D776E5E}" type="presParOf" srcId="{BC3780EC-6A8B-44DF-B9EE-2DD1146E7F89}" destId="{BEA800FD-3FF2-44D3-B095-1DA76A25312A}" srcOrd="1" destOrd="0" presId="urn:microsoft.com/office/officeart/2005/8/layout/hierarchy4"/>
    <dgm:cxn modelId="{2503952A-4123-48A2-875E-469C56CFA826}" type="presParOf" srcId="{BC3780EC-6A8B-44DF-B9EE-2DD1146E7F89}" destId="{EE518E9E-1373-401A-B06B-B7F8F1BE37AF}" srcOrd="2" destOrd="0" presId="urn:microsoft.com/office/officeart/2005/8/layout/hierarchy4"/>
    <dgm:cxn modelId="{38E3C01A-ACC9-4D47-AC3B-68254B9402CE}" type="presParOf" srcId="{EE518E9E-1373-401A-B06B-B7F8F1BE37AF}" destId="{4A08C748-3ACE-47B8-ABA4-F56495914AD8}" srcOrd="0" destOrd="0" presId="urn:microsoft.com/office/officeart/2005/8/layout/hierarchy4"/>
    <dgm:cxn modelId="{6BE966D5-5525-4273-8C07-D4FA0121E6AE}" type="presParOf" srcId="{4A08C748-3ACE-47B8-ABA4-F56495914AD8}" destId="{59176932-D6D5-4C36-BF7A-69A1297C4BAD}" srcOrd="0" destOrd="0" presId="urn:microsoft.com/office/officeart/2005/8/layout/hierarchy4"/>
    <dgm:cxn modelId="{14290E91-7E0B-4155-A43D-019D1F8EB183}" type="presParOf" srcId="{4A08C748-3ACE-47B8-ABA4-F56495914AD8}" destId="{30B75228-9E45-4192-98FC-463FCFD65011}" srcOrd="1" destOrd="0" presId="urn:microsoft.com/office/officeart/2005/8/layout/hierarchy4"/>
    <dgm:cxn modelId="{1EC73492-66B0-4360-9BE0-5F748414CCBD}" type="presParOf" srcId="{4A08C748-3ACE-47B8-ABA4-F56495914AD8}" destId="{4E7A1119-403E-4C39-BB54-05ED8132FF0C}" srcOrd="2" destOrd="0" presId="urn:microsoft.com/office/officeart/2005/8/layout/hierarchy4"/>
    <dgm:cxn modelId="{7744F0F2-65C3-42C6-8394-9435A3974844}" type="presParOf" srcId="{4E7A1119-403E-4C39-BB54-05ED8132FF0C}" destId="{F32685DE-10D4-4878-B807-45D477FFEF84}" srcOrd="0" destOrd="0" presId="urn:microsoft.com/office/officeart/2005/8/layout/hierarchy4"/>
    <dgm:cxn modelId="{83852974-416B-42D1-9393-1541E83B7776}" type="presParOf" srcId="{F32685DE-10D4-4878-B807-45D477FFEF84}" destId="{BA61E3A6-0BE5-4066-9F94-BB1BFFF8EBBF}" srcOrd="0" destOrd="0" presId="urn:microsoft.com/office/officeart/2005/8/layout/hierarchy4"/>
    <dgm:cxn modelId="{612E4C68-E9D3-4F34-AD9F-F36C2844F473}" type="presParOf" srcId="{F32685DE-10D4-4878-B807-45D477FFEF84}" destId="{E4A82E23-1C0A-4136-A9EF-782A3309B0A1}" srcOrd="1" destOrd="0" presId="urn:microsoft.com/office/officeart/2005/8/layout/hierarchy4"/>
    <dgm:cxn modelId="{49A20830-CD2B-499F-B445-9C95DBD5AA0D}" type="presParOf" srcId="{F32685DE-10D4-4878-B807-45D477FFEF84}" destId="{12969847-F565-4B2C-9631-4E5EF759A09C}" srcOrd="2" destOrd="0" presId="urn:microsoft.com/office/officeart/2005/8/layout/hierarchy4"/>
    <dgm:cxn modelId="{DC1DE00A-CC33-479D-8F04-F83353383453}" type="presParOf" srcId="{12969847-F565-4B2C-9631-4E5EF759A09C}" destId="{52B80F8A-F071-46D8-883B-7E22B84F7B82}" srcOrd="0" destOrd="0" presId="urn:microsoft.com/office/officeart/2005/8/layout/hierarchy4"/>
    <dgm:cxn modelId="{415B4698-AADC-49D7-96E4-D8F9D16AB201}" type="presParOf" srcId="{52B80F8A-F071-46D8-883B-7E22B84F7B82}" destId="{8C5A4ABB-F609-4CF2-8CFC-5593BE697C3C}" srcOrd="0" destOrd="0" presId="urn:microsoft.com/office/officeart/2005/8/layout/hierarchy4"/>
    <dgm:cxn modelId="{BD9EA04E-E10F-4CE8-8083-885EBEC6CDEA}" type="presParOf" srcId="{52B80F8A-F071-46D8-883B-7E22B84F7B82}" destId="{628ECAEA-B4E2-4B8B-803B-B806DDFF1BEA}" srcOrd="1" destOrd="0" presId="urn:microsoft.com/office/officeart/2005/8/layout/hierarchy4"/>
    <dgm:cxn modelId="{C4E59EA0-1033-41FF-8574-67C5E2D4FC2A}" type="presParOf" srcId="{52B80F8A-F071-46D8-883B-7E22B84F7B82}" destId="{363B422D-50FA-4623-87DE-F2646C7B8FA8}" srcOrd="2" destOrd="0" presId="urn:microsoft.com/office/officeart/2005/8/layout/hierarchy4"/>
    <dgm:cxn modelId="{2E90FBA6-7978-4C2D-8C5F-EE620F3786C8}" type="presParOf" srcId="{363B422D-50FA-4623-87DE-F2646C7B8FA8}" destId="{C6A45010-9352-4A1A-8B01-AEC7EFC8D6CE}" srcOrd="0" destOrd="0" presId="urn:microsoft.com/office/officeart/2005/8/layout/hierarchy4"/>
    <dgm:cxn modelId="{7EB0078A-C00F-4D33-B427-729724651BB0}" type="presParOf" srcId="{C6A45010-9352-4A1A-8B01-AEC7EFC8D6CE}" destId="{5CA92D6E-6985-440B-92AD-5A876699A5A4}" srcOrd="0" destOrd="0" presId="urn:microsoft.com/office/officeart/2005/8/layout/hierarchy4"/>
    <dgm:cxn modelId="{9637C74E-BA19-428A-B7B2-CAAB051C0C6B}" type="presParOf" srcId="{C6A45010-9352-4A1A-8B01-AEC7EFC8D6CE}" destId="{77486626-5C71-4F21-806E-DFCB8C443324}" srcOrd="1" destOrd="0" presId="urn:microsoft.com/office/officeart/2005/8/layout/hierarchy4"/>
    <dgm:cxn modelId="{B6479FC0-2441-415D-891F-A8880640C2BC}" type="presParOf" srcId="{C6A45010-9352-4A1A-8B01-AEC7EFC8D6CE}" destId="{DC7AF065-3F82-4CA6-A7AA-3C6E8866FA3D}" srcOrd="2" destOrd="0" presId="urn:microsoft.com/office/officeart/2005/8/layout/hierarchy4"/>
    <dgm:cxn modelId="{BE0AC7C5-3D84-41A1-AE4E-5C16F587B466}" type="presParOf" srcId="{DC7AF065-3F82-4CA6-A7AA-3C6E8866FA3D}" destId="{7BFE6034-3ACA-402C-8F83-A0C7639C2841}" srcOrd="0" destOrd="0" presId="urn:microsoft.com/office/officeart/2005/8/layout/hierarchy4"/>
    <dgm:cxn modelId="{E0F5E0D1-F61D-4693-A99A-2ED9ABD54CE1}" type="presParOf" srcId="{7BFE6034-3ACA-402C-8F83-A0C7639C2841}" destId="{B80FADA8-9B93-49CE-A018-424686569AEE}" srcOrd="0" destOrd="0" presId="urn:microsoft.com/office/officeart/2005/8/layout/hierarchy4"/>
    <dgm:cxn modelId="{9FEA9157-673C-4F08-AA98-F1513F3FA3C4}" type="presParOf" srcId="{7BFE6034-3ACA-402C-8F83-A0C7639C2841}" destId="{9896E09F-41DB-49BF-A0C6-B2E7A3A4FFAE}" srcOrd="1" destOrd="0" presId="urn:microsoft.com/office/officeart/2005/8/layout/hierarchy4"/>
    <dgm:cxn modelId="{C5C1DD07-D6FB-4131-92FC-40115836ED9E}" type="presParOf" srcId="{B74154C5-AFFE-498C-8E4C-911D7456AC97}" destId="{DF99D3E9-B7CE-4F56-A161-7C0465341531}" srcOrd="5" destOrd="0" presId="urn:microsoft.com/office/officeart/2005/8/layout/hierarchy4"/>
    <dgm:cxn modelId="{C6AF045F-BDFA-435F-810D-40B6CAB5A0C0}" type="presParOf" srcId="{B74154C5-AFFE-498C-8E4C-911D7456AC97}" destId="{CFBC63A5-42B0-460D-9C89-B64E9E9E2922}" srcOrd="6" destOrd="0" presId="urn:microsoft.com/office/officeart/2005/8/layout/hierarchy4"/>
    <dgm:cxn modelId="{96DE9F45-64F1-445A-911E-EA262E857CB7}" type="presParOf" srcId="{CFBC63A5-42B0-460D-9C89-B64E9E9E2922}" destId="{9E5D5161-23D7-41B4-A187-BE6D7C6483D0}" srcOrd="0" destOrd="0" presId="urn:microsoft.com/office/officeart/2005/8/layout/hierarchy4"/>
    <dgm:cxn modelId="{D4E24305-EBB8-48F5-AF1C-BF74BAF83D96}" type="presParOf" srcId="{CFBC63A5-42B0-460D-9C89-B64E9E9E2922}" destId="{8BC6FDF3-3E6D-414C-B5BC-6C5B61465391}" srcOrd="1" destOrd="0" presId="urn:microsoft.com/office/officeart/2005/8/layout/hierarchy4"/>
    <dgm:cxn modelId="{1D777ACE-3B93-415B-A37A-584CC8A282BF}" type="presParOf" srcId="{CFBC63A5-42B0-460D-9C89-B64E9E9E2922}" destId="{CEF18E39-1C73-42B9-BDF1-5DD3EC85EA0D}" srcOrd="2" destOrd="0" presId="urn:microsoft.com/office/officeart/2005/8/layout/hierarchy4"/>
    <dgm:cxn modelId="{9FE6806D-0F77-46B4-AD96-3838A60C6D5A}" type="presParOf" srcId="{CEF18E39-1C73-42B9-BDF1-5DD3EC85EA0D}" destId="{D6936C6D-17F5-4369-B1C3-901E9E722DCF}" srcOrd="0" destOrd="0" presId="urn:microsoft.com/office/officeart/2005/8/layout/hierarchy4"/>
    <dgm:cxn modelId="{206D9708-B244-4F2F-8D63-577EADE68EFD}" type="presParOf" srcId="{D6936C6D-17F5-4369-B1C3-901E9E722DCF}" destId="{2965B01E-C0DE-4302-ADA0-732BD580C7B1}" srcOrd="0" destOrd="0" presId="urn:microsoft.com/office/officeart/2005/8/layout/hierarchy4"/>
    <dgm:cxn modelId="{D252FCA4-6E37-4BC4-BE65-7BF4A41A5398}" type="presParOf" srcId="{D6936C6D-17F5-4369-B1C3-901E9E722DCF}" destId="{DC8AC8CB-3F6F-4460-AB01-5CBE0F14A486}" srcOrd="1" destOrd="0" presId="urn:microsoft.com/office/officeart/2005/8/layout/hierarchy4"/>
    <dgm:cxn modelId="{F1754FF0-7B0A-40E4-A454-8E42705986B8}" type="presParOf" srcId="{D6936C6D-17F5-4369-B1C3-901E9E722DCF}" destId="{73994466-6310-40D7-8792-BD7FD56E6AF4}" srcOrd="2" destOrd="0" presId="urn:microsoft.com/office/officeart/2005/8/layout/hierarchy4"/>
    <dgm:cxn modelId="{A41C3929-B5F0-4FC5-B922-F1988510251D}" type="presParOf" srcId="{73994466-6310-40D7-8792-BD7FD56E6AF4}" destId="{3EAD5394-E4AB-45B2-BE09-F998533ECF40}" srcOrd="0" destOrd="0" presId="urn:microsoft.com/office/officeart/2005/8/layout/hierarchy4"/>
    <dgm:cxn modelId="{6E846CF6-9FCD-4934-B3CA-06B31BC3DFE6}" type="presParOf" srcId="{3EAD5394-E4AB-45B2-BE09-F998533ECF40}" destId="{A7AF9B85-BF68-40A8-954B-A40EDB5CAF9F}" srcOrd="0" destOrd="0" presId="urn:microsoft.com/office/officeart/2005/8/layout/hierarchy4"/>
    <dgm:cxn modelId="{51B15BAA-FDD9-46F0-A923-93E8F08B01F8}" type="presParOf" srcId="{3EAD5394-E4AB-45B2-BE09-F998533ECF40}" destId="{C764A47D-7314-411D-8EF1-5B8F29829B1A}" srcOrd="1" destOrd="0" presId="urn:microsoft.com/office/officeart/2005/8/layout/hierarchy4"/>
    <dgm:cxn modelId="{A3E00B5D-8FD1-4CD6-9659-3C9507688916}" type="presParOf" srcId="{3EAD5394-E4AB-45B2-BE09-F998533ECF40}" destId="{D5C7FEFF-BE20-4D98-A72C-52B1B8B3F4F7}" srcOrd="2" destOrd="0" presId="urn:microsoft.com/office/officeart/2005/8/layout/hierarchy4"/>
    <dgm:cxn modelId="{A648934A-C469-47AD-8274-5EDC14DD10CF}" type="presParOf" srcId="{D5C7FEFF-BE20-4D98-A72C-52B1B8B3F4F7}" destId="{CA81CD2D-7A1B-4CCA-952B-6AE89CE8AAB7}" srcOrd="0" destOrd="0" presId="urn:microsoft.com/office/officeart/2005/8/layout/hierarchy4"/>
    <dgm:cxn modelId="{7B9EF7DE-4313-4344-9853-0CB908CF26B1}" type="presParOf" srcId="{CA81CD2D-7A1B-4CCA-952B-6AE89CE8AAB7}" destId="{EFF40216-5B58-45C6-B485-1C9C4561DF2F}" srcOrd="0" destOrd="0" presId="urn:microsoft.com/office/officeart/2005/8/layout/hierarchy4"/>
    <dgm:cxn modelId="{F987BE2A-CDBF-42B2-A0FC-F6403DDA518F}" type="presParOf" srcId="{CA81CD2D-7A1B-4CCA-952B-6AE89CE8AAB7}" destId="{82BA7D97-E2A8-4C59-838B-E0906E156677}" srcOrd="1" destOrd="0" presId="urn:microsoft.com/office/officeart/2005/8/layout/hierarchy4"/>
    <dgm:cxn modelId="{3A70D8DA-223E-4BCF-820D-C0257BA972E7}" type="presParOf" srcId="{CA81CD2D-7A1B-4CCA-952B-6AE89CE8AAB7}" destId="{F73E662C-F722-4B4F-9DF8-BE21B2C2C700}" srcOrd="2" destOrd="0" presId="urn:microsoft.com/office/officeart/2005/8/layout/hierarchy4"/>
    <dgm:cxn modelId="{239BEE2B-5287-4459-A068-A795BE44F35F}" type="presParOf" srcId="{F73E662C-F722-4B4F-9DF8-BE21B2C2C700}" destId="{566AACE7-A2F1-4E7A-BECC-43348B95352C}" srcOrd="0" destOrd="0" presId="urn:microsoft.com/office/officeart/2005/8/layout/hierarchy4"/>
    <dgm:cxn modelId="{E2496E75-70D4-4D0C-865E-043C011B959E}" type="presParOf" srcId="{566AACE7-A2F1-4E7A-BECC-43348B95352C}" destId="{7653A429-0E18-4BE3-A07C-F1A5A9D672E3}" srcOrd="0" destOrd="0" presId="urn:microsoft.com/office/officeart/2005/8/layout/hierarchy4"/>
    <dgm:cxn modelId="{5FDB49FE-4B51-4C04-9CC8-AFCE452E520A}" type="presParOf" srcId="{566AACE7-A2F1-4E7A-BECC-43348B95352C}" destId="{BED59DE9-3C29-48CB-8A25-B7F991619843}" srcOrd="1" destOrd="0" presId="urn:microsoft.com/office/officeart/2005/8/layout/hierarchy4"/>
    <dgm:cxn modelId="{FDDF08E7-0020-4440-97D7-4EF9F6C1BC1C}" type="presParOf" srcId="{566AACE7-A2F1-4E7A-BECC-43348B95352C}" destId="{3A3A01C6-B3AA-4C89-92D4-EA308C8E23E1}" srcOrd="2" destOrd="0" presId="urn:microsoft.com/office/officeart/2005/8/layout/hierarchy4"/>
    <dgm:cxn modelId="{3833E40D-98BF-41F7-BEC0-AC69F3196EAB}" type="presParOf" srcId="{3A3A01C6-B3AA-4C89-92D4-EA308C8E23E1}" destId="{B8B89817-F07F-4DA9-AEBF-C4EDAD3E897E}" srcOrd="0" destOrd="0" presId="urn:microsoft.com/office/officeart/2005/8/layout/hierarchy4"/>
    <dgm:cxn modelId="{979169B9-C895-4767-A39C-5D4CCD5EEC7D}" type="presParOf" srcId="{B8B89817-F07F-4DA9-AEBF-C4EDAD3E897E}" destId="{35DF38A4-C109-469A-81F6-242705CF6432}" srcOrd="0" destOrd="0" presId="urn:microsoft.com/office/officeart/2005/8/layout/hierarchy4"/>
    <dgm:cxn modelId="{84673E99-B7D3-44C1-8830-C418C63293A1}" type="presParOf" srcId="{B8B89817-F07F-4DA9-AEBF-C4EDAD3E897E}" destId="{316284DC-AD60-4799-9C6D-BBAE00D72CFA}" srcOrd="1" destOrd="0" presId="urn:microsoft.com/office/officeart/2005/8/layout/hierarchy4"/>
    <dgm:cxn modelId="{F0C053B2-1C49-4D1C-BE49-81B36A86A713}" type="presParOf" srcId="{B8B89817-F07F-4DA9-AEBF-C4EDAD3E897E}" destId="{FF9D5968-2625-4FA7-B798-123DE0850F01}" srcOrd="2" destOrd="0" presId="urn:microsoft.com/office/officeart/2005/8/layout/hierarchy4"/>
    <dgm:cxn modelId="{571263E7-50EA-4A20-B352-FA4A08E50952}" type="presParOf" srcId="{FF9D5968-2625-4FA7-B798-123DE0850F01}" destId="{0ACE6D06-B44A-4123-806C-A6DF04AE4987}" srcOrd="0" destOrd="0" presId="urn:microsoft.com/office/officeart/2005/8/layout/hierarchy4"/>
    <dgm:cxn modelId="{9D1AB0ED-07A6-4EB6-980E-B61157533367}" type="presParOf" srcId="{0ACE6D06-B44A-4123-806C-A6DF04AE4987}" destId="{72D34432-C31A-4895-8C4B-497C4DC5EA4F}" srcOrd="0" destOrd="0" presId="urn:microsoft.com/office/officeart/2005/8/layout/hierarchy4"/>
    <dgm:cxn modelId="{0509919F-D650-4BF4-B97F-FDAD735F4867}" type="presParOf" srcId="{0ACE6D06-B44A-4123-806C-A6DF04AE4987}" destId="{BE194F75-BA37-4CC4-A527-3212C84CE922}" srcOrd="1" destOrd="0" presId="urn:microsoft.com/office/officeart/2005/8/layout/hierarchy4"/>
    <dgm:cxn modelId="{6945E6F4-C517-43F5-850E-1CD1107BF6B8}" type="presParOf" srcId="{0ACE6D06-B44A-4123-806C-A6DF04AE4987}" destId="{68423DB6-6E38-46B7-BEBB-F85082740DD1}" srcOrd="2" destOrd="0" presId="urn:microsoft.com/office/officeart/2005/8/layout/hierarchy4"/>
    <dgm:cxn modelId="{D5CC4149-6798-4AC1-AC0A-71D8DF28779E}" type="presParOf" srcId="{68423DB6-6E38-46B7-BEBB-F85082740DD1}" destId="{BF7FCFAF-C316-4708-BFD9-9FDD67CF5486}" srcOrd="0" destOrd="0" presId="urn:microsoft.com/office/officeart/2005/8/layout/hierarchy4"/>
    <dgm:cxn modelId="{538BB550-171D-4551-9A53-2FA805E17C8B}" type="presParOf" srcId="{BF7FCFAF-C316-4708-BFD9-9FDD67CF5486}" destId="{56A13DFB-74BB-4CBC-9F5B-98997234F48D}" srcOrd="0" destOrd="0" presId="urn:microsoft.com/office/officeart/2005/8/layout/hierarchy4"/>
    <dgm:cxn modelId="{682CF5FB-7228-4275-8F6D-B5860DAC15DC}" type="presParOf" srcId="{BF7FCFAF-C316-4708-BFD9-9FDD67CF5486}" destId="{D5471B3B-4138-4FF8-8D30-B82BB18365F2}" srcOrd="1" destOrd="0" presId="urn:microsoft.com/office/officeart/2005/8/layout/hierarchy4"/>
    <dgm:cxn modelId="{7DCF430B-3043-4866-B609-6EA7A05F2E42}" type="presParOf" srcId="{B74154C5-AFFE-498C-8E4C-911D7456AC97}" destId="{62C0B193-30A4-4691-AF46-D5B94E7FC561}" srcOrd="7" destOrd="0" presId="urn:microsoft.com/office/officeart/2005/8/layout/hierarchy4"/>
    <dgm:cxn modelId="{52F3A1EF-D641-4943-9677-AF7A83CB3790}" type="presParOf" srcId="{B74154C5-AFFE-498C-8E4C-911D7456AC97}" destId="{E8090E1D-4DD8-46E0-BA1E-C3890CF14D47}" srcOrd="8" destOrd="0" presId="urn:microsoft.com/office/officeart/2005/8/layout/hierarchy4"/>
    <dgm:cxn modelId="{03BD7940-B9D8-4613-BE8E-28B95E8020FF}" type="presParOf" srcId="{E8090E1D-4DD8-46E0-BA1E-C3890CF14D47}" destId="{F8905714-088D-483C-AC16-D43BF2F0BF16}" srcOrd="0" destOrd="0" presId="urn:microsoft.com/office/officeart/2005/8/layout/hierarchy4"/>
    <dgm:cxn modelId="{B29A2A15-9DBB-47A6-AB27-CBB164E0092A}" type="presParOf" srcId="{E8090E1D-4DD8-46E0-BA1E-C3890CF14D47}" destId="{8825E9BC-9772-4579-B80A-08C02E6F5841}" srcOrd="1" destOrd="0" presId="urn:microsoft.com/office/officeart/2005/8/layout/hierarchy4"/>
    <dgm:cxn modelId="{00A21A30-860E-4841-A741-801CAF1B7CF7}" type="presParOf" srcId="{E8090E1D-4DD8-46E0-BA1E-C3890CF14D47}" destId="{4101F8DA-93D9-46DF-B37A-B90529D7C907}" srcOrd="2" destOrd="0" presId="urn:microsoft.com/office/officeart/2005/8/layout/hierarchy4"/>
    <dgm:cxn modelId="{5B2627F6-10CB-41D4-9D40-5879B4E48DAB}" type="presParOf" srcId="{4101F8DA-93D9-46DF-B37A-B90529D7C907}" destId="{95872D8F-BB28-4072-9DAD-3FCDEEA4A51B}" srcOrd="0" destOrd="0" presId="urn:microsoft.com/office/officeart/2005/8/layout/hierarchy4"/>
    <dgm:cxn modelId="{C939152C-A92E-4827-BDBC-A976E0A5439C}" type="presParOf" srcId="{95872D8F-BB28-4072-9DAD-3FCDEEA4A51B}" destId="{24CEF574-2765-4D7C-A195-C900E925FBE6}" srcOrd="0" destOrd="0" presId="urn:microsoft.com/office/officeart/2005/8/layout/hierarchy4"/>
    <dgm:cxn modelId="{A2F84F9F-AF37-4750-B1DE-C3655B94FFDF}" type="presParOf" srcId="{95872D8F-BB28-4072-9DAD-3FCDEEA4A51B}" destId="{9ED7436C-1536-41D8-A0EE-0E39E8864FDD}" srcOrd="1" destOrd="0" presId="urn:microsoft.com/office/officeart/2005/8/layout/hierarchy4"/>
    <dgm:cxn modelId="{E5BF22AE-F4CF-4281-8DBB-BC36D347A2B9}" type="presParOf" srcId="{95872D8F-BB28-4072-9DAD-3FCDEEA4A51B}" destId="{4139EE0B-9D40-4076-B516-60260BCFF8F9}" srcOrd="2" destOrd="0" presId="urn:microsoft.com/office/officeart/2005/8/layout/hierarchy4"/>
    <dgm:cxn modelId="{B57CDBF7-A7C3-4818-B533-75C8D1942BE1}" type="presParOf" srcId="{4139EE0B-9D40-4076-B516-60260BCFF8F9}" destId="{22447473-48A4-4C0C-8BEC-2558DB533AA4}" srcOrd="0" destOrd="0" presId="urn:microsoft.com/office/officeart/2005/8/layout/hierarchy4"/>
    <dgm:cxn modelId="{BDD77C30-D6E6-4D27-8F9E-D301F365673E}" type="presParOf" srcId="{22447473-48A4-4C0C-8BEC-2558DB533AA4}" destId="{4CD2A706-78CC-47E3-A8F8-D778F944372A}" srcOrd="0" destOrd="0" presId="urn:microsoft.com/office/officeart/2005/8/layout/hierarchy4"/>
    <dgm:cxn modelId="{73574887-7819-4177-B1CE-CC246A4B0B7D}" type="presParOf" srcId="{22447473-48A4-4C0C-8BEC-2558DB533AA4}" destId="{4C177EB7-865B-4153-871C-6C5CF7DBC8C3}" srcOrd="1" destOrd="0" presId="urn:microsoft.com/office/officeart/2005/8/layout/hierarchy4"/>
    <dgm:cxn modelId="{BCA3D96F-97BA-4D3B-ADA4-8A946CCB6199}" type="presParOf" srcId="{22447473-48A4-4C0C-8BEC-2558DB533AA4}" destId="{20DB843D-8E62-4574-AB26-BE48E34E41C8}" srcOrd="2" destOrd="0" presId="urn:microsoft.com/office/officeart/2005/8/layout/hierarchy4"/>
    <dgm:cxn modelId="{BB5BD48B-30D7-4C57-B794-A01A5B70F9FC}" type="presParOf" srcId="{20DB843D-8E62-4574-AB26-BE48E34E41C8}" destId="{F36349D9-AAD1-4D05-8BCB-F865ABA18533}" srcOrd="0" destOrd="0" presId="urn:microsoft.com/office/officeart/2005/8/layout/hierarchy4"/>
    <dgm:cxn modelId="{2B2D4272-ED71-432E-B196-62916140DCED}" type="presParOf" srcId="{F36349D9-AAD1-4D05-8BCB-F865ABA18533}" destId="{374E99F0-AE84-4383-93E4-780F78CE6D13}" srcOrd="0" destOrd="0" presId="urn:microsoft.com/office/officeart/2005/8/layout/hierarchy4"/>
    <dgm:cxn modelId="{85C3814E-46E1-4F23-BB24-65593A482746}" type="presParOf" srcId="{F36349D9-AAD1-4D05-8BCB-F865ABA18533}" destId="{FE4B595F-B001-4933-98CC-F9415F4FE45A}" srcOrd="1" destOrd="0" presId="urn:microsoft.com/office/officeart/2005/8/layout/hierarchy4"/>
    <dgm:cxn modelId="{2E71D3AD-FC0B-4D5B-BB87-A1ADB163C43F}" type="presParOf" srcId="{F36349D9-AAD1-4D05-8BCB-F865ABA18533}" destId="{19CEB4E4-DAEB-4DAC-B74F-6A90F95E40F6}" srcOrd="2" destOrd="0" presId="urn:microsoft.com/office/officeart/2005/8/layout/hierarchy4"/>
    <dgm:cxn modelId="{1AF109C4-2148-4841-9967-C3E4EA4DFFEB}" type="presParOf" srcId="{19CEB4E4-DAEB-4DAC-B74F-6A90F95E40F6}" destId="{4B090C7C-91FA-46FA-862C-86DC2555E033}" srcOrd="0" destOrd="0" presId="urn:microsoft.com/office/officeart/2005/8/layout/hierarchy4"/>
    <dgm:cxn modelId="{618943BB-AAE1-4B67-88B8-212EBA35132E}" type="presParOf" srcId="{4B090C7C-91FA-46FA-862C-86DC2555E033}" destId="{874CF4BC-44A5-455D-A60A-EB599B596188}" srcOrd="0" destOrd="0" presId="urn:microsoft.com/office/officeart/2005/8/layout/hierarchy4"/>
    <dgm:cxn modelId="{8D8114B3-134D-4E3C-91FA-E2901572C085}" type="presParOf" srcId="{4B090C7C-91FA-46FA-862C-86DC2555E033}" destId="{7879E5A0-7B91-4ECE-AF79-8798634D07D0}" srcOrd="1" destOrd="0" presId="urn:microsoft.com/office/officeart/2005/8/layout/hierarchy4"/>
    <dgm:cxn modelId="{6505BAAE-89E8-4281-9B70-5C3DDDA126A1}" type="presParOf" srcId="{4B090C7C-91FA-46FA-862C-86DC2555E033}" destId="{97FFE9E6-CE88-44D7-A8E9-5F178F964167}" srcOrd="2" destOrd="0" presId="urn:microsoft.com/office/officeart/2005/8/layout/hierarchy4"/>
    <dgm:cxn modelId="{FA0BAA11-B4BB-4189-9485-9C7987F40D7C}" type="presParOf" srcId="{97FFE9E6-CE88-44D7-A8E9-5F178F964167}" destId="{B45A538C-DC99-43D4-9C5E-FD6136650525}" srcOrd="0" destOrd="0" presId="urn:microsoft.com/office/officeart/2005/8/layout/hierarchy4"/>
    <dgm:cxn modelId="{86E4E0B7-CBC0-45B0-9ED7-BCA6AABCF379}" type="presParOf" srcId="{B45A538C-DC99-43D4-9C5E-FD6136650525}" destId="{D2D81AF8-4EA8-45A6-A84D-9694EF1BCFE7}" srcOrd="0" destOrd="0" presId="urn:microsoft.com/office/officeart/2005/8/layout/hierarchy4"/>
    <dgm:cxn modelId="{70EFFC33-E79F-40AB-AFB3-C2CE53C4353A}" type="presParOf" srcId="{B45A538C-DC99-43D4-9C5E-FD6136650525}" destId="{31DD6202-DBD1-44BF-A1E0-17D7DF207347}" srcOrd="1" destOrd="0" presId="urn:microsoft.com/office/officeart/2005/8/layout/hierarchy4"/>
    <dgm:cxn modelId="{06A29B87-8F9A-4599-91D4-C33D79AF756A}" type="presParOf" srcId="{B45A538C-DC99-43D4-9C5E-FD6136650525}" destId="{78FA1C88-01CB-45D0-B8B1-93ED28DC0515}" srcOrd="2" destOrd="0" presId="urn:microsoft.com/office/officeart/2005/8/layout/hierarchy4"/>
    <dgm:cxn modelId="{FA0A1327-54A3-46E6-A01B-5EBBB251678F}" type="presParOf" srcId="{78FA1C88-01CB-45D0-B8B1-93ED28DC0515}" destId="{C388ABCD-EF97-4C36-B582-B368BFAF3A98}" srcOrd="0" destOrd="0" presId="urn:microsoft.com/office/officeart/2005/8/layout/hierarchy4"/>
    <dgm:cxn modelId="{BD5DD0BA-820F-48E4-9619-00C374C813F4}" type="presParOf" srcId="{C388ABCD-EF97-4C36-B582-B368BFAF3A98}" destId="{B05C0A3E-A45E-4E74-81F8-BADC3EA7BC7D}" srcOrd="0" destOrd="0" presId="urn:microsoft.com/office/officeart/2005/8/layout/hierarchy4"/>
    <dgm:cxn modelId="{617AD61E-8703-48FC-99B8-6EB8BF080F7E}" type="presParOf" srcId="{C388ABCD-EF97-4C36-B582-B368BFAF3A98}" destId="{872E7CE0-EFB4-49A2-B460-625E1E33E84A}" srcOrd="1" destOrd="0" presId="urn:microsoft.com/office/officeart/2005/8/layout/hierarchy4"/>
    <dgm:cxn modelId="{2B7B243A-94D5-4A23-83AE-4AF1E35A9DAD}" type="presParOf" srcId="{C388ABCD-EF97-4C36-B582-B368BFAF3A98}" destId="{3CF494E9-8292-4011-9D6D-8524C148D964}" srcOrd="2" destOrd="0" presId="urn:microsoft.com/office/officeart/2005/8/layout/hierarchy4"/>
    <dgm:cxn modelId="{BE3AFF0F-FC49-4EF2-9EED-3D0BF39966FA}" type="presParOf" srcId="{3CF494E9-8292-4011-9D6D-8524C148D964}" destId="{BE092D4E-FC3D-4801-9CA0-EC64EB7E7AF8}" srcOrd="0" destOrd="0" presId="urn:microsoft.com/office/officeart/2005/8/layout/hierarchy4"/>
    <dgm:cxn modelId="{FF3C6089-E8DF-4565-9800-1DE3BFA16E3A}" type="presParOf" srcId="{BE092D4E-FC3D-4801-9CA0-EC64EB7E7AF8}" destId="{7FAFDC0E-7DC5-4508-95F6-F6D268C01C60}" srcOrd="0" destOrd="0" presId="urn:microsoft.com/office/officeart/2005/8/layout/hierarchy4"/>
    <dgm:cxn modelId="{D41BA64C-EC07-4D49-98FF-BF4BB87118B6}" type="presParOf" srcId="{BE092D4E-FC3D-4801-9CA0-EC64EB7E7AF8}" destId="{937E22D0-74E5-415D-9A61-E0720F00D16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pPr>
        <a:solidFill>
          <a:schemeClr val="accent2"/>
        </a:solidFill>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13,1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24,4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459,5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13,9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14,9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b="1">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b="1">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593,5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b="1">
            <a:latin typeface="Times New Roman" panose="02020603050405020304" pitchFamily="18" charset="0"/>
            <a:cs typeface="Times New Roman" panose="02020603050405020304" pitchFamily="18" charset="0"/>
          </a:endParaRPr>
        </a:p>
      </dgm:t>
    </dgm:pt>
    <dgm:pt modelId="{20EF07A7-0904-4C91-B9DD-C227E82D20B1}" type="sibTrans" cxnId="{8A336B02-824A-4870-A5AB-F675FD21E054}">
      <dgm:prSet/>
      <dgm:spPr/>
      <dgm:t>
        <a:bodyPr/>
        <a:lstStyle/>
        <a:p>
          <a:endParaRPr lang="ru-RU" b="1">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12,8</a:t>
          </a:r>
        </a:p>
      </dgm:t>
    </dgm:pt>
    <dgm:pt modelId="{8DBEE901-4D78-4181-A6DB-04DBE5AFC449}" type="par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b="1">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b="1">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71,2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592,5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b="1">
            <a:latin typeface="Times New Roman" panose="02020603050405020304" pitchFamily="18" charset="0"/>
            <a:cs typeface="Times New Roman" panose="02020603050405020304" pitchFamily="18" charset="0"/>
          </a:endParaRPr>
        </a:p>
      </dgm:t>
    </dgm:pt>
    <dgm:pt modelId="{9DA74383-E61F-415F-8262-DF5C37B5A3CC}" type="sibTrans" cxnId="{90D57730-3A4C-47CA-BBD0-42D8464C56FD}">
      <dgm:prSet/>
      <dgm:spPr/>
      <dgm:t>
        <a:bodyPr/>
        <a:lstStyle/>
        <a:p>
          <a:endParaRPr lang="ru-RU" b="1">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b="1">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b="1">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71,4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591,5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b="1">
            <a:latin typeface="Times New Roman" panose="02020603050405020304" pitchFamily="18" charset="0"/>
            <a:cs typeface="Times New Roman" panose="02020603050405020304" pitchFamily="18" charset="0"/>
          </a:endParaRPr>
        </a:p>
      </dgm:t>
    </dgm:pt>
    <dgm:pt modelId="{7EAD3F99-24A3-44B5-8758-2E6EAE874C53}" type="sibTrans" cxnId="{369C14D0-D141-47E5-B8C5-F9D42F2C1451}">
      <dgm:prSet/>
      <dgm:spPr/>
      <dgm:t>
        <a:bodyPr/>
        <a:lstStyle/>
        <a:p>
          <a:endParaRPr lang="ru-RU" b="1">
            <a:latin typeface="Times New Roman" panose="02020603050405020304" pitchFamily="18" charset="0"/>
            <a:cs typeface="Times New Roman" panose="02020603050405020304" pitchFamily="18" charset="0"/>
          </a:endParaRPr>
        </a:p>
      </dgm:t>
    </dgm:pt>
    <dgm:pt modelId="{DB2A52D1-7CD2-47ED-B3EC-D709ED48911D}">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38,1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A62A0E8-18B7-49C2-9DCD-1205CBFE290E}" type="parTrans" cxnId="{E9D6637A-DE23-447C-9E2B-B91600C559F9}">
      <dgm:prSet/>
      <dgm:spPr/>
      <dgm:t>
        <a:bodyPr/>
        <a:lstStyle/>
        <a:p>
          <a:endParaRPr lang="ru-RU" b="1">
            <a:latin typeface="Times New Roman" panose="02020603050405020304" pitchFamily="18" charset="0"/>
            <a:cs typeface="Times New Roman" panose="02020603050405020304" pitchFamily="18" charset="0"/>
          </a:endParaRPr>
        </a:p>
      </dgm:t>
    </dgm:pt>
    <dgm:pt modelId="{7922AEE7-F4E2-4A3A-9BE1-2C82B86D28AC}" type="sibTrans" cxnId="{E9D6637A-DE23-447C-9E2B-B91600C559F9}">
      <dgm:prSet/>
      <dgm:spPr/>
      <dgm:t>
        <a:bodyPr/>
        <a:lstStyle/>
        <a:p>
          <a:endParaRPr lang="ru-RU" b="1">
            <a:latin typeface="Times New Roman" panose="02020603050405020304" pitchFamily="18" charset="0"/>
            <a:cs typeface="Times New Roman" panose="02020603050405020304" pitchFamily="18" charset="0"/>
          </a:endParaRPr>
        </a:p>
      </dgm:t>
    </dgm:pt>
    <dgm:pt modelId="{EEC66A2A-7B82-4DD0-85E2-A9774DA44D24}">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37,8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0B60982-E56C-4581-AE67-B0DC7BFB0229}" type="parTrans" cxnId="{71FB63C6-5915-4397-A5F0-12643583D45B}">
      <dgm:prSet/>
      <dgm:spPr/>
      <dgm:t>
        <a:bodyPr/>
        <a:lstStyle/>
        <a:p>
          <a:endParaRPr lang="ru-RU" b="1">
            <a:latin typeface="Times New Roman" panose="02020603050405020304" pitchFamily="18" charset="0"/>
            <a:cs typeface="Times New Roman" panose="02020603050405020304" pitchFamily="18" charset="0"/>
          </a:endParaRPr>
        </a:p>
      </dgm:t>
    </dgm:pt>
    <dgm:pt modelId="{D524A1F9-EE51-4A9B-B1E6-961EE0559393}" type="sibTrans" cxnId="{71FB63C6-5915-4397-A5F0-12643583D45B}">
      <dgm:prSet/>
      <dgm:spPr/>
      <dgm:t>
        <a:bodyPr/>
        <a:lstStyle/>
        <a:p>
          <a:endParaRPr lang="ru-RU" b="1">
            <a:latin typeface="Times New Roman" panose="02020603050405020304" pitchFamily="18" charset="0"/>
            <a:cs typeface="Times New Roman" panose="02020603050405020304" pitchFamily="18" charset="0"/>
          </a:endParaRPr>
        </a:p>
      </dgm:t>
    </dgm:pt>
    <dgm:pt modelId="{1D809DD5-D17B-4B91-A9B1-C1CE7595F91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36783ED-D19F-4F65-AA28-8300EE20A01F}" type="parTrans" cxnId="{7BFFF7A8-42C7-4990-B188-D3B7A8F62C7F}">
      <dgm:prSet/>
      <dgm:spPr/>
      <dgm:t>
        <a:bodyPr/>
        <a:lstStyle/>
        <a:p>
          <a:endParaRPr lang="ru-RU" b="1">
            <a:latin typeface="Times New Roman" panose="02020603050405020304" pitchFamily="18" charset="0"/>
            <a:cs typeface="Times New Roman" panose="02020603050405020304" pitchFamily="18" charset="0"/>
          </a:endParaRPr>
        </a:p>
      </dgm:t>
    </dgm:pt>
    <dgm:pt modelId="{1618F507-5B29-4040-9565-CE78D0B60EE0}" type="sibTrans" cxnId="{7BFFF7A8-42C7-4990-B188-D3B7A8F62C7F}">
      <dgm:prSet/>
      <dgm:spPr/>
      <dgm:t>
        <a:bodyPr/>
        <a:lstStyle/>
        <a:p>
          <a:endParaRPr lang="ru-RU" b="1">
            <a:latin typeface="Times New Roman" panose="02020603050405020304" pitchFamily="18" charset="0"/>
            <a:cs typeface="Times New Roman" panose="02020603050405020304" pitchFamily="18" charset="0"/>
          </a:endParaRPr>
        </a:p>
      </dgm:t>
    </dgm:pt>
    <dgm:pt modelId="{A9DBA8AF-14B9-4410-8263-972040A8EFB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75F8AA7-5450-4B49-9522-206CCBC84331}" type="parTrans" cxnId="{786F0F7E-85DF-4334-A48C-E3D0B9C54436}">
      <dgm:prSet/>
      <dgm:spPr/>
      <dgm:t>
        <a:bodyPr/>
        <a:lstStyle/>
        <a:p>
          <a:endParaRPr lang="ru-RU" b="1">
            <a:latin typeface="Times New Roman" panose="02020603050405020304" pitchFamily="18" charset="0"/>
            <a:cs typeface="Times New Roman" panose="02020603050405020304" pitchFamily="18" charset="0"/>
          </a:endParaRPr>
        </a:p>
      </dgm:t>
    </dgm:pt>
    <dgm:pt modelId="{F7BFA74A-9BF0-4839-999E-0B8B299203CD}" type="sibTrans" cxnId="{786F0F7E-85DF-4334-A48C-E3D0B9C54436}">
      <dgm:prSet/>
      <dgm:spPr/>
      <dgm:t>
        <a:bodyPr/>
        <a:lstStyle/>
        <a:p>
          <a:endParaRPr lang="ru-RU" b="1">
            <a:latin typeface="Times New Roman" panose="02020603050405020304" pitchFamily="18" charset="0"/>
            <a:cs typeface="Times New Roman" panose="02020603050405020304" pitchFamily="18" charset="0"/>
          </a:endParaRPr>
        </a:p>
      </dgm:t>
    </dgm:pt>
    <dgm:pt modelId="{382D4FEA-D237-4C98-9DA3-C997BE94A0F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A6EF398-D1AA-412F-810B-61A1E6B0ECE8}" type="parTrans" cxnId="{DF49EEE8-6BC7-472D-897B-6F760CF4F8E4}">
      <dgm:prSet/>
      <dgm:spPr/>
      <dgm:t>
        <a:bodyPr/>
        <a:lstStyle/>
        <a:p>
          <a:endParaRPr lang="ru-RU" b="1">
            <a:latin typeface="Times New Roman" panose="02020603050405020304" pitchFamily="18" charset="0"/>
            <a:cs typeface="Times New Roman" panose="02020603050405020304" pitchFamily="18" charset="0"/>
          </a:endParaRPr>
        </a:p>
      </dgm:t>
    </dgm:pt>
    <dgm:pt modelId="{44781BEF-17E9-4C05-BEFB-7770ECEAB318}" type="sibTrans" cxnId="{DF49EEE8-6BC7-472D-897B-6F760CF4F8E4}">
      <dgm:prSet/>
      <dgm:spPr/>
      <dgm:t>
        <a:bodyPr/>
        <a:lstStyle/>
        <a:p>
          <a:endParaRPr lang="ru-RU" b="1">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3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30">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30">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30">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30">
        <dgm:presLayoutVars>
          <dgm:chPref val="3"/>
        </dgm:presLayoutVars>
      </dgm:prSet>
      <dgm:spPr/>
      <dgm:t>
        <a:bodyPr/>
        <a:lstStyle/>
        <a:p>
          <a:endParaRPr lang="ru-RU"/>
        </a:p>
      </dgm:t>
    </dgm:pt>
    <dgm:pt modelId="{ACD24E70-46A1-47F1-B543-8DF01E30511B}" type="pres">
      <dgm:prSet presAssocID="{8536FD6B-8AD2-4A43-B337-6FD60B3FD4B2}" presName="parTransFour" presStyleCnt="0"/>
      <dgm:spPr/>
    </dgm:pt>
    <dgm:pt modelId="{E795CE46-C816-4100-AC67-9520DA742BDE}" type="pres">
      <dgm:prSet presAssocID="{8536FD6B-8AD2-4A43-B337-6FD60B3FD4B2}" presName="horzFour" presStyleCnt="0"/>
      <dgm:spPr/>
      <dgm:t>
        <a:bodyPr/>
        <a:lstStyle/>
        <a:p>
          <a:endParaRPr lang="ru-RU"/>
        </a:p>
      </dgm:t>
    </dgm:pt>
    <dgm:pt modelId="{36362EC5-CB93-4660-8546-7354B3FFD93D}" type="pres">
      <dgm:prSet presAssocID="{DB2A52D1-7CD2-47ED-B3EC-D709ED48911D}" presName="vertFour" presStyleCnt="0">
        <dgm:presLayoutVars>
          <dgm:chPref val="3"/>
        </dgm:presLayoutVars>
      </dgm:prSet>
      <dgm:spPr/>
    </dgm:pt>
    <dgm:pt modelId="{CABA72D8-9A55-48F8-A321-AE17E3E42455}" type="pres">
      <dgm:prSet presAssocID="{DB2A52D1-7CD2-47ED-B3EC-D709ED48911D}" presName="txFour" presStyleLbl="node4" presStyleIdx="5" presStyleCnt="30">
        <dgm:presLayoutVars>
          <dgm:chPref val="3"/>
        </dgm:presLayoutVars>
      </dgm:prSet>
      <dgm:spPr/>
      <dgm:t>
        <a:bodyPr/>
        <a:lstStyle/>
        <a:p>
          <a:endParaRPr lang="ru-RU"/>
        </a:p>
      </dgm:t>
    </dgm:pt>
    <dgm:pt modelId="{3C3C4176-A911-4132-8D93-B5529F218AA2}" type="pres">
      <dgm:prSet presAssocID="{DB2A52D1-7CD2-47ED-B3EC-D709ED48911D}" presName="horzFour" presStyleCnt="0"/>
      <dgm:spPr/>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6" presStyleCnt="3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7" presStyleCnt="30">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8" presStyleCnt="30">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9" presStyleCnt="30">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10" presStyleCnt="30">
        <dgm:presLayoutVars>
          <dgm:chPref val="3"/>
        </dgm:presLayoutVars>
      </dgm:prSet>
      <dgm:spPr/>
      <dgm:t>
        <a:bodyPr/>
        <a:lstStyle/>
        <a:p>
          <a:endParaRPr lang="ru-RU"/>
        </a:p>
      </dgm:t>
    </dgm:pt>
    <dgm:pt modelId="{D90E656A-AEE9-452D-93CA-2D985DD3566A}" type="pres">
      <dgm:prSet presAssocID="{4D9EF634-1BF2-4A35-90CA-8A6D73717D8F}" presName="parTransFour" presStyleCnt="0"/>
      <dgm:spPr/>
    </dgm:pt>
    <dgm:pt modelId="{2AFD5925-89E6-4CDB-B771-8976E3EAA1E0}" type="pres">
      <dgm:prSet presAssocID="{4D9EF634-1BF2-4A35-90CA-8A6D73717D8F}" presName="horzFour" presStyleCnt="0"/>
      <dgm:spPr/>
      <dgm:t>
        <a:bodyPr/>
        <a:lstStyle/>
        <a:p>
          <a:endParaRPr lang="ru-RU"/>
        </a:p>
      </dgm:t>
    </dgm:pt>
    <dgm:pt modelId="{73D26815-8F26-44DF-8875-C5566E393D55}" type="pres">
      <dgm:prSet presAssocID="{EEC66A2A-7B82-4DD0-85E2-A9774DA44D24}" presName="vertFour" presStyleCnt="0">
        <dgm:presLayoutVars>
          <dgm:chPref val="3"/>
        </dgm:presLayoutVars>
      </dgm:prSet>
      <dgm:spPr/>
    </dgm:pt>
    <dgm:pt modelId="{3FE63968-55D4-4290-AD35-CC41B727FEE4}" type="pres">
      <dgm:prSet presAssocID="{EEC66A2A-7B82-4DD0-85E2-A9774DA44D24}" presName="txFour" presStyleLbl="node4" presStyleIdx="11" presStyleCnt="30">
        <dgm:presLayoutVars>
          <dgm:chPref val="3"/>
        </dgm:presLayoutVars>
      </dgm:prSet>
      <dgm:spPr/>
      <dgm:t>
        <a:bodyPr/>
        <a:lstStyle/>
        <a:p>
          <a:endParaRPr lang="ru-RU"/>
        </a:p>
      </dgm:t>
    </dgm:pt>
    <dgm:pt modelId="{61D9282A-F447-4838-B833-FAC1FF7F4462}" type="pres">
      <dgm:prSet presAssocID="{EEC66A2A-7B82-4DD0-85E2-A9774DA44D24}" presName="horzFour" presStyleCnt="0"/>
      <dgm:spPr/>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12" presStyleCnt="3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3" presStyleCnt="30">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4" presStyleCnt="30">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5" presStyleCnt="30">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16" presStyleCnt="30">
        <dgm:presLayoutVars>
          <dgm:chPref val="3"/>
        </dgm:presLayoutVars>
      </dgm:prSet>
      <dgm:spPr/>
      <dgm:t>
        <a:bodyPr/>
        <a:lstStyle/>
        <a:p>
          <a:endParaRPr lang="ru-RU"/>
        </a:p>
      </dgm:t>
    </dgm:pt>
    <dgm:pt modelId="{7D2D3099-AFFF-4CD7-9C6B-E49849BDB0D1}" type="pres">
      <dgm:prSet presAssocID="{8EC1F942-64B7-4407-8F49-B1183D54A886}" presName="parTransFour" presStyleCnt="0"/>
      <dgm:spPr/>
    </dgm:pt>
    <dgm:pt modelId="{DC7AF065-3F82-4CA6-A7AA-3C6E8866FA3D}" type="pres">
      <dgm:prSet presAssocID="{8EC1F942-64B7-4407-8F49-B1183D54A886}" presName="horzFour" presStyleCnt="0"/>
      <dgm:spPr/>
    </dgm:pt>
    <dgm:pt modelId="{D0CE0F53-421B-4510-87E8-53F418F3CD62}" type="pres">
      <dgm:prSet presAssocID="{1D809DD5-D17B-4B91-A9B1-C1CE7595F917}" presName="vertFour" presStyleCnt="0">
        <dgm:presLayoutVars>
          <dgm:chPref val="3"/>
        </dgm:presLayoutVars>
      </dgm:prSet>
      <dgm:spPr/>
    </dgm:pt>
    <dgm:pt modelId="{71C035C7-3422-4AC8-9222-1B6144A7471F}" type="pres">
      <dgm:prSet presAssocID="{1D809DD5-D17B-4B91-A9B1-C1CE7595F917}" presName="txFour" presStyleLbl="node4" presStyleIdx="17" presStyleCnt="30">
        <dgm:presLayoutVars>
          <dgm:chPref val="3"/>
        </dgm:presLayoutVars>
      </dgm:prSet>
      <dgm:spPr/>
      <dgm:t>
        <a:bodyPr/>
        <a:lstStyle/>
        <a:p>
          <a:endParaRPr lang="ru-RU"/>
        </a:p>
      </dgm:t>
    </dgm:pt>
    <dgm:pt modelId="{081DEC67-817E-49D4-B4B4-7926E943E3EE}" type="pres">
      <dgm:prSet presAssocID="{1D809DD5-D17B-4B91-A9B1-C1CE7595F917}"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8" presStyleCnt="3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9" presStyleCnt="30">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20" presStyleCnt="30">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21" presStyleCnt="30">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22" presStyleCnt="30">
        <dgm:presLayoutVars>
          <dgm:chPref val="3"/>
        </dgm:presLayoutVars>
      </dgm:prSet>
      <dgm:spPr/>
      <dgm:t>
        <a:bodyPr/>
        <a:lstStyle/>
        <a:p>
          <a:endParaRPr lang="ru-RU"/>
        </a:p>
      </dgm:t>
    </dgm:pt>
    <dgm:pt modelId="{EEE17A31-44C2-438A-A1F1-CEABFCE7A644}" type="pres">
      <dgm:prSet presAssocID="{20671797-DAB3-483D-81A6-EB33F8E5D325}" presName="parTransFour" presStyleCnt="0"/>
      <dgm:spPr/>
    </dgm:pt>
    <dgm:pt modelId="{68423DB6-6E38-46B7-BEBB-F85082740DD1}" type="pres">
      <dgm:prSet presAssocID="{20671797-DAB3-483D-81A6-EB33F8E5D325}" presName="horzFour" presStyleCnt="0"/>
      <dgm:spPr/>
    </dgm:pt>
    <dgm:pt modelId="{F94763EA-4493-477A-9036-3029D3F46029}" type="pres">
      <dgm:prSet presAssocID="{A9DBA8AF-14B9-4410-8263-972040A8EFB4}" presName="vertFour" presStyleCnt="0">
        <dgm:presLayoutVars>
          <dgm:chPref val="3"/>
        </dgm:presLayoutVars>
      </dgm:prSet>
      <dgm:spPr/>
    </dgm:pt>
    <dgm:pt modelId="{252B03E0-D5FD-41C1-88D1-55ADB0B5C077}" type="pres">
      <dgm:prSet presAssocID="{A9DBA8AF-14B9-4410-8263-972040A8EFB4}" presName="txFour" presStyleLbl="node4" presStyleIdx="23" presStyleCnt="30">
        <dgm:presLayoutVars>
          <dgm:chPref val="3"/>
        </dgm:presLayoutVars>
      </dgm:prSet>
      <dgm:spPr/>
      <dgm:t>
        <a:bodyPr/>
        <a:lstStyle/>
        <a:p>
          <a:endParaRPr lang="ru-RU"/>
        </a:p>
      </dgm:t>
    </dgm:pt>
    <dgm:pt modelId="{15A197EB-E44C-4DC8-99A1-0A8E839FA152}" type="pres">
      <dgm:prSet presAssocID="{A9DBA8AF-14B9-4410-8263-972040A8EFB4}"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24" presStyleCnt="3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25" presStyleCnt="30">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26" presStyleCnt="30">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27" presStyleCnt="30">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28" presStyleCnt="30">
        <dgm:presLayoutVars>
          <dgm:chPref val="3"/>
        </dgm:presLayoutVars>
      </dgm:prSet>
      <dgm:spPr/>
      <dgm:t>
        <a:bodyPr/>
        <a:lstStyle/>
        <a:p>
          <a:endParaRPr lang="ru-RU"/>
        </a:p>
      </dgm:t>
    </dgm:pt>
    <dgm:pt modelId="{FBEABCE2-2985-48AF-AF89-4210AE555702}" type="pres">
      <dgm:prSet presAssocID="{FD657B6D-8ACE-4CCE-A7E1-4A6249E61467}" presName="parTransFour" presStyleCnt="0"/>
      <dgm:spPr/>
    </dgm:pt>
    <dgm:pt modelId="{3CF494E9-8292-4011-9D6D-8524C148D964}" type="pres">
      <dgm:prSet presAssocID="{FD657B6D-8ACE-4CCE-A7E1-4A6249E61467}" presName="horzFour" presStyleCnt="0"/>
      <dgm:spPr/>
    </dgm:pt>
    <dgm:pt modelId="{AAF9086F-D52E-48E8-9807-D56E746046F3}" type="pres">
      <dgm:prSet presAssocID="{382D4FEA-D237-4C98-9DA3-C997BE94A0F5}" presName="vertFour" presStyleCnt="0">
        <dgm:presLayoutVars>
          <dgm:chPref val="3"/>
        </dgm:presLayoutVars>
      </dgm:prSet>
      <dgm:spPr/>
    </dgm:pt>
    <dgm:pt modelId="{7E9DD26B-A2C6-4A47-8D76-8FEB33BF00E3}" type="pres">
      <dgm:prSet presAssocID="{382D4FEA-D237-4C98-9DA3-C997BE94A0F5}" presName="txFour" presStyleLbl="node4" presStyleIdx="29" presStyleCnt="30">
        <dgm:presLayoutVars>
          <dgm:chPref val="3"/>
        </dgm:presLayoutVars>
      </dgm:prSet>
      <dgm:spPr/>
      <dgm:t>
        <a:bodyPr/>
        <a:lstStyle/>
        <a:p>
          <a:endParaRPr lang="ru-RU"/>
        </a:p>
      </dgm:t>
    </dgm:pt>
    <dgm:pt modelId="{F98FA87F-75E2-42A7-81F6-68BFBFF48EF7}" type="pres">
      <dgm:prSet presAssocID="{382D4FEA-D237-4C98-9DA3-C997BE94A0F5}" presName="horzFour" presStyleCnt="0"/>
      <dgm:spPr/>
    </dgm:pt>
  </dgm:ptLst>
  <dgm:cxnLst>
    <dgm:cxn modelId="{898878E7-23D9-4CA7-84A6-06B81AD3D8DE}" type="presOf" srcId="{D1936ACF-1E69-4953-BA37-9ADE2EF12E41}" destId="{59176932-D6D5-4C36-BF7A-69A1297C4BAD}" srcOrd="0" destOrd="0" presId="urn:microsoft.com/office/officeart/2005/8/layout/hierarchy4"/>
    <dgm:cxn modelId="{C583E59A-5890-4C11-A5D4-1D9C9729A92A}" type="presOf" srcId="{EEC66A2A-7B82-4DD0-85E2-A9774DA44D24}" destId="{3FE63968-55D4-4290-AD35-CC41B727FEE4}" srcOrd="0" destOrd="0" presId="urn:microsoft.com/office/officeart/2005/8/layout/hierarchy4"/>
    <dgm:cxn modelId="{273961C1-A3DA-4D45-995A-86220A0D5ACC}" type="presOf" srcId="{25C69CC8-098D-44A3-878A-5E3FEF1E9C10}" destId="{24CEF574-2765-4D7C-A195-C900E925FBE6}"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24EB87C9-469F-41D5-9F56-AF7B87808541}" type="presOf" srcId="{C9C8B06B-C833-4D4A-8595-4BF5AEB204E9}" destId="{CB2AF246-A0C3-4F64-A578-D38165C39147}"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A87D5022-47CD-4FFB-9BAD-37B8F3D26BB3}" srcId="{946393D2-3BB5-4D19-BAF6-84B7339845C4}" destId="{89E09F27-5F73-400B-AE18-4421B9895F64}" srcOrd="3" destOrd="0" parTransId="{16B02458-69C3-4316-A805-FC6C92C26552}" sibTransId="{FA1CF671-CE5A-43BE-A489-E153F0F8811C}"/>
    <dgm:cxn modelId="{DF49EEE8-6BC7-472D-897B-6F760CF4F8E4}" srcId="{FD657B6D-8ACE-4CCE-A7E1-4A6249E61467}" destId="{382D4FEA-D237-4C98-9DA3-C997BE94A0F5}" srcOrd="0" destOrd="0" parTransId="{5A6EF398-D1AA-412F-810B-61A1E6B0ECE8}" sibTransId="{44781BEF-17E9-4C05-BEFB-7770ECEAB318}"/>
    <dgm:cxn modelId="{F0CC755A-FDBA-4E25-B7A3-AFFE609FB91E}" type="presOf" srcId="{93520637-36B3-4AB9-B949-92D55141E733}" destId="{8E7E2D4A-62E6-4A23-A5DD-552A63903B64}" srcOrd="0" destOrd="0" presId="urn:microsoft.com/office/officeart/2005/8/layout/hierarchy4"/>
    <dgm:cxn modelId="{7BFFF7A8-42C7-4990-B188-D3B7A8F62C7F}" srcId="{8EC1F942-64B7-4407-8F49-B1183D54A886}" destId="{1D809DD5-D17B-4B91-A9B1-C1CE7595F917}" srcOrd="0" destOrd="0" parTransId="{436783ED-D19F-4F65-AA28-8300EE20A01F}" sibTransId="{1618F507-5B29-4040-9565-CE78D0B60EE0}"/>
    <dgm:cxn modelId="{8F1F720A-D988-4739-9FFF-05E5C9E9A372}" srcId="{A1BB5A2E-A45D-4F6A-B329-CD4782193917}" destId="{B34B6A16-5EF9-4B63-A5E4-12B190B34880}" srcOrd="0" destOrd="0" parTransId="{3047CE4C-FF19-4B45-8312-79C9A6EA38F8}" sibTransId="{844E05AD-2AB6-4319-9130-67827496C360}"/>
    <dgm:cxn modelId="{D3DBAF70-1351-41CC-B3F0-5350FEAFA839}" type="presOf" srcId="{04C3AC0E-965B-48C1-827A-5D93B22D2057}" destId="{D2D81AF8-4EA8-45A6-A84D-9694EF1BCFE7}" srcOrd="0" destOrd="0" presId="urn:microsoft.com/office/officeart/2005/8/layout/hierarchy4"/>
    <dgm:cxn modelId="{8A336B02-824A-4870-A5AB-F675FD21E054}" srcId="{F0AF63A1-E6C3-48D7-BA15-2982A4DC912D}" destId="{8EC1F942-64B7-4407-8F49-B1183D54A886}" srcOrd="0" destOrd="0" parTransId="{E04DD0A5-B7E8-4C3D-BB6D-64003A10B98C}" sibTransId="{20EF07A7-0904-4C91-B9DD-C227E82D20B1}"/>
    <dgm:cxn modelId="{23AB6DBB-DF93-447E-88DD-61220F1E493B}" type="presOf" srcId="{382D4FEA-D237-4C98-9DA3-C997BE94A0F5}" destId="{7E9DD26B-A2C6-4A47-8D76-8FEB33BF00E3}" srcOrd="0" destOrd="0" presId="urn:microsoft.com/office/officeart/2005/8/layout/hierarchy4"/>
    <dgm:cxn modelId="{EE08F3E1-4048-489C-B5CE-A9EE78DAE2A6}" srcId="{BE98D1AB-A280-4D0B-A815-73E57FD87EC3}" destId="{4D9EF634-1BF2-4A35-90CA-8A6D73717D8F}" srcOrd="0" destOrd="0" parTransId="{D6488317-C95D-43C5-9B8A-714D8EF3A555}" sibTransId="{0BFC9299-BE1F-43E4-88A9-E9437E2FDE3A}"/>
    <dgm:cxn modelId="{A7625AB6-5CA8-4543-AFDF-3445626B95A7}" srcId="{D5544F4D-4FD2-41EE-A356-ABCAA534BCB5}" destId="{187C542A-BCFC-4BBB-8DCA-67690BE3FD29}" srcOrd="0" destOrd="0" parTransId="{1DE6EB8F-E86E-468D-9E31-3BEF22539EFA}" sibTransId="{FA166069-510E-430D-ABBE-E1A2B09558CE}"/>
    <dgm:cxn modelId="{C1A3C030-C38E-40F2-B008-9C2F85CA29B2}" type="presOf" srcId="{946393D2-3BB5-4D19-BAF6-84B7339845C4}" destId="{9DF12F5D-797B-4C71-93F7-7C835BFF7982}" srcOrd="0" destOrd="0" presId="urn:microsoft.com/office/officeart/2005/8/layout/hierarchy4"/>
    <dgm:cxn modelId="{B3111463-F867-4D0D-9D21-64ED576FD929}" type="presOf" srcId="{4D9EF634-1BF2-4A35-90CA-8A6D73717D8F}" destId="{B35EEDEE-A63C-4DC0-9860-A34A7BFD903E}" srcOrd="0" destOrd="0" presId="urn:microsoft.com/office/officeart/2005/8/layout/hierarchy4"/>
    <dgm:cxn modelId="{369C14D0-D141-47E5-B8C5-F9D42F2C1451}" srcId="{04C3AC0E-965B-48C1-827A-5D93B22D2057}" destId="{FD657B6D-8ACE-4CCE-A7E1-4A6249E61467}" srcOrd="0" destOrd="0" parTransId="{900F6249-A425-4874-AD40-878D59EB5E1E}" sibTransId="{7EAD3F99-24A3-44B5-8758-2E6EAE874C53}"/>
    <dgm:cxn modelId="{6097BCC7-A1B5-404F-B699-13105664B528}" srcId="{62031802-0EE5-47DF-BB1F-2C84A19F6746}" destId="{C9C8B06B-C833-4D4A-8595-4BF5AEB204E9}" srcOrd="0" destOrd="0" parTransId="{14028F24-BEA5-47F9-87C0-7BDFCA43F3CF}" sibTransId="{42D8C6A1-5C03-413A-99EF-223F18F536EB}"/>
    <dgm:cxn modelId="{90D57730-3A4C-47CA-BBD0-42D8464C56FD}" srcId="{9E15771F-F540-4F32-ACD6-56CFD707E80B}" destId="{20671797-DAB3-483D-81A6-EB33F8E5D325}" srcOrd="0" destOrd="0" parTransId="{1917A2FC-0EC7-4FB8-B415-CD8FE3AAD307}" sibTransId="{9DA74383-E61F-415F-8262-DF5C37B5A3CC}"/>
    <dgm:cxn modelId="{F48F33E0-C1C5-4342-8DCC-7C57E3E3B48C}" srcId="{DF86BB99-07F8-490F-B6E9-4F22F5A8A955}" destId="{04C3AC0E-965B-48C1-827A-5D93B22D2057}" srcOrd="0" destOrd="0" parTransId="{0CE8D822-733A-4BA8-B539-C3F84FDFC933}" sibTransId="{1AF301AF-4DFB-4C78-9067-8B4C4FDC04D9}"/>
    <dgm:cxn modelId="{A2D56BE9-89E9-4E5D-B2BD-2F4BFED691AD}" type="presOf" srcId="{CD119780-6575-4106-AE5B-2CC6B48E5482}" destId="{14BABD28-5047-47A3-A701-B7AFBBE28819}" srcOrd="0" destOrd="0" presId="urn:microsoft.com/office/officeart/2005/8/layout/hierarchy4"/>
    <dgm:cxn modelId="{5C3A53FD-9765-47EF-8774-BF1CABF0FC07}" type="presOf" srcId="{9A0A1B48-08CE-44F2-8C66-5814C06EE4CC}" destId="{41590EE3-70B4-4E0E-8D44-18EF1FD97F2E}" srcOrd="0" destOrd="0" presId="urn:microsoft.com/office/officeart/2005/8/layout/hierarchy4"/>
    <dgm:cxn modelId="{CC29E291-ED74-43A6-8244-3D788C76A10E}" type="presOf" srcId="{FD657B6D-8ACE-4CCE-A7E1-4A6249E61467}" destId="{B05C0A3E-A45E-4E74-81F8-BADC3EA7BC7D}" srcOrd="0" destOrd="0" presId="urn:microsoft.com/office/officeart/2005/8/layout/hierarchy4"/>
    <dgm:cxn modelId="{9BF3F01C-150B-4908-9612-22C62F993EBD}" type="presOf" srcId="{9C715FE5-31CA-4541-A958-D2C730C134E0}" destId="{2BC9EB28-F68D-4321-836D-A642C2C0DAB1}" srcOrd="0" destOrd="0" presId="urn:microsoft.com/office/officeart/2005/8/layout/hierarchy4"/>
    <dgm:cxn modelId="{EA05C2FA-755E-44DF-9DF6-E3924F2E7F26}" type="presOf" srcId="{BE98D1AB-A280-4D0B-A815-73E57FD87EC3}" destId="{89DC61A6-3199-4C88-A8D1-98ADCFDD3274}" srcOrd="0" destOrd="0" presId="urn:microsoft.com/office/officeart/2005/8/layout/hierarchy4"/>
    <dgm:cxn modelId="{CEB402F7-40FE-4168-87C5-7822D74FF6C7}" type="presOf" srcId="{BDDF592B-1C58-40EE-9108-0DC798BB2F08}" destId="{4CD2A706-78CC-47E3-A8F8-D778F944372A}" srcOrd="0" destOrd="0" presId="urn:microsoft.com/office/officeart/2005/8/layout/hierarchy4"/>
    <dgm:cxn modelId="{66207F66-4B42-4C47-BEB6-1781279F331B}" type="presOf" srcId="{F0AF63A1-E6C3-48D7-BA15-2982A4DC912D}" destId="{8C5A4ABB-F609-4CF2-8CFC-5593BE697C3C}"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6123BB8D-766E-41F8-AB0F-14FAE2C377DC}" type="presOf" srcId="{F6F97186-B344-4193-9FE9-6DFB5403A289}" destId="{B7B68934-E179-4D36-8AD9-7637EF3F0019}" srcOrd="0" destOrd="0" presId="urn:microsoft.com/office/officeart/2005/8/layout/hierarchy4"/>
    <dgm:cxn modelId="{793BE07B-E9F7-498B-AF86-AA796213AF2D}" type="presOf" srcId="{B34B6A16-5EF9-4B63-A5E4-12B190B34880}" destId="{C586111C-58B6-40AF-8D8A-60EE680572BA}"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177B1604-DECB-437F-BD0A-A555EEF6E09F}" srcId="{CE075476-E9CA-4A59-A127-31223E8D37A1}" destId="{946393D2-3BB5-4D19-BAF6-84B7339845C4}" srcOrd="0" destOrd="0" parTransId="{6D4C3ED2-39E1-4137-9A50-9D8AF25F37D5}" sibTransId="{E900975D-4121-430B-8FA3-BEFE3EC45817}"/>
    <dgm:cxn modelId="{D9F0A47C-CC85-4C48-9CC5-8715C117C631}" type="presOf" srcId="{187C542A-BCFC-4BBB-8DCA-67690BE3FD29}" destId="{EFF40216-5B58-45C6-B485-1C9C4561DF2F}" srcOrd="0" destOrd="0" presId="urn:microsoft.com/office/officeart/2005/8/layout/hierarchy4"/>
    <dgm:cxn modelId="{A32E3C06-7207-432D-A9C0-73847A99D35C}" type="presOf" srcId="{7711325B-E859-44FE-8B41-57F9AFDCA54B}" destId="{576C6983-4618-426C-8177-DEA9FE3AC4EB}" srcOrd="0" destOrd="0" presId="urn:microsoft.com/office/officeart/2005/8/layout/hierarchy4"/>
    <dgm:cxn modelId="{EFF113FC-DE34-44AB-8DF6-C2922F22F45F}" type="presOf" srcId="{8536FD6B-8AD2-4A43-B337-6FD60B3FD4B2}" destId="{85D767EC-FAE5-4312-B23F-9B41F2C6B7D7}" srcOrd="0" destOrd="0" presId="urn:microsoft.com/office/officeart/2005/8/layout/hierarchy4"/>
    <dgm:cxn modelId="{F8CEE044-D36B-4E07-A847-A08F580BEA8E}" type="presOf" srcId="{8EC1F942-64B7-4407-8F49-B1183D54A886}" destId="{5CA92D6E-6985-440B-92AD-5A876699A5A4}"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7C2E5991-6D03-4679-BB46-318B01A66142}" srcId="{F6F97186-B344-4193-9FE9-6DFB5403A289}" destId="{CD119780-6575-4106-AE5B-2CC6B48E5482}" srcOrd="0" destOrd="0" parTransId="{A99EC59D-97F4-424A-A28E-01E77005439E}" sibTransId="{3BBBAA4F-305C-4E5F-BBCB-DE1B8ED5978A}"/>
    <dgm:cxn modelId="{DF667443-0DAC-4B0C-935A-F0465B69CBFB}" srcId="{BDDF592B-1C58-40EE-9108-0DC798BB2F08}" destId="{1B20A584-E8E7-451F-84AF-E95BD5B40EA1}" srcOrd="0" destOrd="0" parTransId="{7E48482B-E88A-45F7-BC59-A70F71B3034D}" sibTransId="{1F3B44A3-41F0-4FE2-8FE9-2EEC4DC3DA9C}"/>
    <dgm:cxn modelId="{46DC5279-CBA0-4B54-8A9F-E819F5EBCDC6}" type="presOf" srcId="{C60BD95D-8BE5-42EC-AF9D-D22E07852892}" destId="{2965B01E-C0DE-4302-ADA0-732BD580C7B1}" srcOrd="0" destOrd="0" presId="urn:microsoft.com/office/officeart/2005/8/layout/hierarchy4"/>
    <dgm:cxn modelId="{E9D6637A-DE23-447C-9E2B-B91600C559F9}" srcId="{8536FD6B-8AD2-4A43-B337-6FD60B3FD4B2}" destId="{DB2A52D1-7CD2-47ED-B3EC-D709ED48911D}" srcOrd="0" destOrd="0" parTransId="{0A62A0E8-18B7-49C2-9DCD-1205CBFE290E}" sibTransId="{7922AEE7-F4E2-4A3A-9BE1-2C82B86D28AC}"/>
    <dgm:cxn modelId="{116D8363-DF07-4650-A422-FBB9995C86EC}" type="presOf" srcId="{4E5A1869-57DF-4BD2-89F2-0FF412DDC036}" destId="{BA61E3A6-0BE5-4066-9F94-BB1BFFF8EBBF}" srcOrd="0" destOrd="0" presId="urn:microsoft.com/office/officeart/2005/8/layout/hierarchy4"/>
    <dgm:cxn modelId="{B10A9530-8C4B-4DD2-9F76-1D01EF0DA93C}" type="presOf" srcId="{9E15771F-F540-4F32-ACD6-56CFD707E80B}" destId="{35DF38A4-C109-469A-81F6-242705CF6432}"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BCC1FE31-0246-43DC-9367-3E68D1580877}" srcId="{25C69CC8-098D-44A3-878A-5E3FEF1E9C10}" destId="{BDDF592B-1C58-40EE-9108-0DC798BB2F08}" srcOrd="0" destOrd="0" parTransId="{B756F4C0-E80B-4D51-98DD-9ED456BC9850}" sibTransId="{A8539F8F-5449-4F69-9D5B-CD73E9384FB2}"/>
    <dgm:cxn modelId="{BED1357D-2A03-4DBB-AF19-4EA3D0997E32}" srcId="{C60BD95D-8BE5-42EC-AF9D-D22E07852892}" destId="{D5544F4D-4FD2-41EE-A356-ABCAA534BCB5}" srcOrd="0" destOrd="0" parTransId="{BED13ABC-6FE3-4A0F-B363-3797DF01D994}" sibTransId="{D6C0D10C-0A55-4B4C-95CA-342CC713B4EA}"/>
    <dgm:cxn modelId="{44D2D85A-6F4C-4ABC-8C2D-B28977898080}" srcId="{C9C8B06B-C833-4D4A-8595-4BF5AEB204E9}" destId="{66E38241-E965-439E-997F-74C14C213F23}" srcOrd="0" destOrd="0" parTransId="{609CD11E-CAF4-4D39-A7D8-415A69AFCAA7}" sibTransId="{4CC6C1EC-DF57-4C81-9B03-3A17304C52E6}"/>
    <dgm:cxn modelId="{696FC401-A3F7-4903-9FF1-8DEB84A0231C}" type="presOf" srcId="{5A6BA2F8-AB86-4FEA-9FCE-F9FA52A7F9A0}" destId="{EFD09625-1EEB-463A-9D51-52F09A5E039B}" srcOrd="0" destOrd="0" presId="urn:microsoft.com/office/officeart/2005/8/layout/hierarchy4"/>
    <dgm:cxn modelId="{C28CBCF7-3139-40F7-B426-1830BB2434D9}" srcId="{5A6BA2F8-AB86-4FEA-9FCE-F9FA52A7F9A0}" destId="{F6F97186-B344-4193-9FE9-6DFB5403A289}" srcOrd="0" destOrd="0" parTransId="{F22CCE59-9B42-4DA2-949C-34E1E0586A20}" sibTransId="{01E5FF1C-8ED4-4ED1-A0DD-0AA37640AF28}"/>
    <dgm:cxn modelId="{3309F21D-4431-4903-BB3C-90427A73504C}" srcId="{44367D81-039C-4579-8E09-66CAF90F5041}" destId="{9C715FE5-31CA-4541-A958-D2C730C134E0}" srcOrd="0" destOrd="0" parTransId="{536A8C1B-37CE-4FCD-A098-830552423D53}" sibTransId="{B132F376-D606-4DE2-9BBB-04499697516A}"/>
    <dgm:cxn modelId="{E8655933-FA97-47CC-9362-B9AE4862C230}" type="presOf" srcId="{CE075476-E9CA-4A59-A127-31223E8D37A1}" destId="{25DDEEC2-9BA5-4367-BB24-33CAA47BBC09}" srcOrd="0" destOrd="0" presId="urn:microsoft.com/office/officeart/2005/8/layout/hierarchy4"/>
    <dgm:cxn modelId="{D7AD8894-D47B-4876-B503-5D9721E266B8}" type="presOf" srcId="{DF86BB99-07F8-490F-B6E9-4F22F5A8A955}" destId="{874CF4BC-44A5-455D-A60A-EB599B596188}" srcOrd="0" destOrd="0" presId="urn:microsoft.com/office/officeart/2005/8/layout/hierarchy4"/>
    <dgm:cxn modelId="{BE0D7371-DB41-4391-90A5-57BF5D29EE76}" type="presOf" srcId="{66E38241-E965-439E-997F-74C14C213F23}" destId="{02D78884-08A2-47FD-874A-FD0B1E1D6A24}" srcOrd="0" destOrd="0" presId="urn:microsoft.com/office/officeart/2005/8/layout/hierarchy4"/>
    <dgm:cxn modelId="{563B7135-C296-437E-86BC-71C9BF75CBD3}" srcId="{D1936ACF-1E69-4953-BA37-9ADE2EF12E41}" destId="{4E5A1869-57DF-4BD2-89F2-0FF412DDC036}" srcOrd="0" destOrd="0" parTransId="{2DD1E431-BE19-4798-89F6-2A2AA8604FD1}" sibTransId="{1FD46F6E-8EE6-451E-A6B4-3FA6056BD416}"/>
    <dgm:cxn modelId="{42F92EAE-26BE-4DAC-9424-BDF8754DE908}" type="presOf" srcId="{DB2A52D1-7CD2-47ED-B3EC-D709ED48911D}" destId="{CABA72D8-9A55-48F8-A321-AE17E3E42455}"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C4E51DC7-7A6D-4C7C-93CA-30AB5BBDED17}" type="presOf" srcId="{1B20A584-E8E7-451F-84AF-E95BD5B40EA1}" destId="{374E99F0-AE84-4383-93E4-780F78CE6D13}"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B7A8FDA6-4473-4220-A162-F2606CB6E3D6}" type="presOf" srcId="{614AF9F2-E1A1-4D10-882A-EB6B0D669FCA}" destId="{6CE5FDB4-BFBB-4259-A330-B441199BCE24}" srcOrd="0" destOrd="0" presId="urn:microsoft.com/office/officeart/2005/8/layout/hierarchy4"/>
    <dgm:cxn modelId="{F1D9D270-AECF-4F03-87DB-1FE8BCAFEC8D}" srcId="{9A0A1B48-08CE-44F2-8C66-5814C06EE4CC}" destId="{614AF9F2-E1A1-4D10-882A-EB6B0D669FCA}" srcOrd="0" destOrd="0" parTransId="{5B0591E8-42AF-40BA-A11A-3996F9B13E48}" sibTransId="{A52C1518-95AA-4EDF-99FF-93D999EDDD4A}"/>
    <dgm:cxn modelId="{786F0F7E-85DF-4334-A48C-E3D0B9C54436}" srcId="{20671797-DAB3-483D-81A6-EB33F8E5D325}" destId="{A9DBA8AF-14B9-4410-8263-972040A8EFB4}" srcOrd="0" destOrd="0" parTransId="{475F8AA7-5450-4B49-9522-206CCBC84331}" sibTransId="{F7BFA74A-9BF0-4839-999E-0B8B299203CD}"/>
    <dgm:cxn modelId="{FA05C2CB-B5A9-4C88-9F60-B58B0BB0FF27}" type="presOf" srcId="{A1BB5A2E-A45D-4F6A-B329-CD4782193917}" destId="{672DFC88-43F4-433B-9B7F-D5CE282279E3}" srcOrd="0" destOrd="0" presId="urn:microsoft.com/office/officeart/2005/8/layout/hierarchy4"/>
    <dgm:cxn modelId="{71FB63C6-5915-4397-A5F0-12643583D45B}" srcId="{4D9EF634-1BF2-4A35-90CA-8A6D73717D8F}" destId="{EEC66A2A-7B82-4DD0-85E2-A9774DA44D24}" srcOrd="0" destOrd="0" parTransId="{10B60982-E56C-4581-AE67-B0DC7BFB0229}" sibTransId="{D524A1F9-EE51-4A9B-B1E6-961EE0559393}"/>
    <dgm:cxn modelId="{9C500218-733C-43E7-BB06-892635C0F7E2}" srcId="{9C715FE5-31CA-4541-A958-D2C730C134E0}" destId="{8536FD6B-8AD2-4A43-B337-6FD60B3FD4B2}" srcOrd="0" destOrd="0" parTransId="{AE96D71A-01B8-4654-A8DF-88EC5108171C}" sibTransId="{60DD4894-6B75-4AA7-A724-54B5BA9C59B6}"/>
    <dgm:cxn modelId="{76020EB0-31B4-43C7-9E5C-20A1A8DA87E0}" type="presOf" srcId="{A9DBA8AF-14B9-4410-8263-972040A8EFB4}" destId="{252B03E0-D5FD-41C1-88D1-55ADB0B5C077}" srcOrd="0" destOrd="0" presId="urn:microsoft.com/office/officeart/2005/8/layout/hierarchy4"/>
    <dgm:cxn modelId="{E90B9AD5-6B9D-460A-B8D4-0169929EE8C4}" srcId="{1B20A584-E8E7-451F-84AF-E95BD5B40EA1}" destId="{DF86BB99-07F8-490F-B6E9-4F22F5A8A955}" srcOrd="0" destOrd="0" parTransId="{C985FE44-C5E5-4D58-805E-13170B646D27}" sibTransId="{38C2B751-10AB-424B-8533-370958D28C0F}"/>
    <dgm:cxn modelId="{08064794-7D33-4B3D-98EC-4C2F3CAB8822}" srcId="{187C542A-BCFC-4BBB-8DCA-67690BE3FD29}" destId="{593C7C55-813E-4059-B734-EC61CD9C5CBC}" srcOrd="0" destOrd="0" parTransId="{17E9BED5-376D-4206-BC0B-A2BF002C0A67}" sibTransId="{0D884A66-EF39-4789-A63B-3A3CBEB15D6A}"/>
    <dgm:cxn modelId="{6BBCC2CF-844F-44FE-8707-9A9B860C0DA3}" type="presOf" srcId="{1D809DD5-D17B-4B91-A9B1-C1CE7595F917}" destId="{71C035C7-3422-4AC8-9222-1B6144A7471F}" srcOrd="0" destOrd="0" presId="urn:microsoft.com/office/officeart/2005/8/layout/hierarchy4"/>
    <dgm:cxn modelId="{40DA44F4-0BE7-49B2-8F68-DAE2AB7FAE5D}" type="presOf" srcId="{9E496AFB-5861-4A0B-A059-7AF344913280}" destId="{F8905714-088D-483C-AC16-D43BF2F0BF16}"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14E05FBF-719A-413A-B3B7-1C6C9A846F00}" type="presOf" srcId="{593C7C55-813E-4059-B734-EC61CD9C5CBC}" destId="{7653A429-0E18-4BE3-A07C-F1A5A9D672E3}"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F517E829-1618-484B-9700-0273DD0D55E5}" type="presOf" srcId="{89E09F27-5F73-400B-AE18-4421B9895F64}" destId="{9E5D5161-23D7-41B4-A187-BE6D7C6483D0}" srcOrd="0" destOrd="0" presId="urn:microsoft.com/office/officeart/2005/8/layout/hierarchy4"/>
    <dgm:cxn modelId="{9DCD383E-3E22-4B5D-A14B-7FA04C202365}" type="presOf" srcId="{20671797-DAB3-483D-81A6-EB33F8E5D325}" destId="{72D34432-C31A-4895-8C4B-497C4DC5EA4F}" srcOrd="0" destOrd="0" presId="urn:microsoft.com/office/officeart/2005/8/layout/hierarchy4"/>
    <dgm:cxn modelId="{2E3A4B0A-C6F1-498B-A616-AF6C3935B080}" srcId="{4E5A1869-57DF-4BD2-89F2-0FF412DDC036}" destId="{F0AF63A1-E6C3-48D7-BA15-2982A4DC912D}" srcOrd="0" destOrd="0" parTransId="{DFC5A12C-CC91-4A63-8252-41799CA3AEAA}" sibTransId="{EA539CAD-DFF5-47A4-8411-B337C730B6B2}"/>
    <dgm:cxn modelId="{8C16BAE6-7BF8-4704-BC6F-681887E033D3}" type="presOf" srcId="{62031802-0EE5-47DF-BB1F-2C84A19F6746}" destId="{A25BE625-018B-46BA-BE7F-ED875B975F26}"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83681AD6-7BF6-4463-AC6A-5B7A1C0D49BC}" type="presOf" srcId="{D5544F4D-4FD2-41EE-A356-ABCAA534BCB5}" destId="{A7AF9B85-BF68-40A8-954B-A40EDB5CAF9F}"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0DC76281-AE6D-4D6E-81A2-1B2B3B2AF0AA}" srcId="{93520637-36B3-4AB9-B949-92D55141E733}" destId="{44367D81-039C-4579-8E09-66CAF90F5041}" srcOrd="0" destOrd="0" parTransId="{67B6E404-88D1-4D88-A32E-7761881B20C7}" sibTransId="{F7E1C861-8795-4EA1-A76A-EE2CB6232346}"/>
    <dgm:cxn modelId="{484815F9-419E-4ACE-AFA1-22D7B8805CC7}" type="presOf" srcId="{44367D81-039C-4579-8E09-66CAF90F5041}" destId="{085136A3-D02F-461C-B31C-FD1D69D16759}" srcOrd="0" destOrd="0" presId="urn:microsoft.com/office/officeart/2005/8/layout/hierarchy4"/>
    <dgm:cxn modelId="{0E4AF2E9-89B0-44E0-A396-F5C7D377D239}" type="presParOf" srcId="{25DDEEC2-9BA5-4367-BB24-33CAA47BBC09}" destId="{87933F1B-038B-4A5D-83E8-61DBF60EC4B3}" srcOrd="0" destOrd="0" presId="urn:microsoft.com/office/officeart/2005/8/layout/hierarchy4"/>
    <dgm:cxn modelId="{5DABEE1F-A477-4C0D-B24A-E265539F4A5A}" type="presParOf" srcId="{87933F1B-038B-4A5D-83E8-61DBF60EC4B3}" destId="{9DF12F5D-797B-4C71-93F7-7C835BFF7982}" srcOrd="0" destOrd="0" presId="urn:microsoft.com/office/officeart/2005/8/layout/hierarchy4"/>
    <dgm:cxn modelId="{291CB875-123A-4A7A-8E27-372DA5C0328C}" type="presParOf" srcId="{87933F1B-038B-4A5D-83E8-61DBF60EC4B3}" destId="{BB51C614-670C-40C7-BCBD-B3150FB090FB}" srcOrd="1" destOrd="0" presId="urn:microsoft.com/office/officeart/2005/8/layout/hierarchy4"/>
    <dgm:cxn modelId="{AEC6511E-F958-4F34-849D-BB2D8E853FAF}" type="presParOf" srcId="{87933F1B-038B-4A5D-83E8-61DBF60EC4B3}" destId="{B74154C5-AFFE-498C-8E4C-911D7456AC97}" srcOrd="2" destOrd="0" presId="urn:microsoft.com/office/officeart/2005/8/layout/hierarchy4"/>
    <dgm:cxn modelId="{1918A603-0701-4125-A59C-65E76021EB93}" type="presParOf" srcId="{B74154C5-AFFE-498C-8E4C-911D7456AC97}" destId="{AA6E5317-C9D5-49D6-9218-04A9A8CDF9E8}" srcOrd="0" destOrd="0" presId="urn:microsoft.com/office/officeart/2005/8/layout/hierarchy4"/>
    <dgm:cxn modelId="{73C29D1E-AA7E-45FC-B6E0-E0E8A27A6B8A}" type="presParOf" srcId="{AA6E5317-C9D5-49D6-9218-04A9A8CDF9E8}" destId="{EFD09625-1EEB-463A-9D51-52F09A5E039B}" srcOrd="0" destOrd="0" presId="urn:microsoft.com/office/officeart/2005/8/layout/hierarchy4"/>
    <dgm:cxn modelId="{95DA7F21-34F3-4B36-9E5E-6014D6B45F1F}" type="presParOf" srcId="{AA6E5317-C9D5-49D6-9218-04A9A8CDF9E8}" destId="{D65A41FF-7035-4133-9240-517AEBC67369}" srcOrd="1" destOrd="0" presId="urn:microsoft.com/office/officeart/2005/8/layout/hierarchy4"/>
    <dgm:cxn modelId="{90953CB9-EC30-408D-8B85-AC0EE72C29F6}" type="presParOf" srcId="{AA6E5317-C9D5-49D6-9218-04A9A8CDF9E8}" destId="{ED986375-36F5-4143-A5F0-85653599471E}" srcOrd="2" destOrd="0" presId="urn:microsoft.com/office/officeart/2005/8/layout/hierarchy4"/>
    <dgm:cxn modelId="{B0982115-4FE6-41E1-A8E6-37B40FE9E455}" type="presParOf" srcId="{ED986375-36F5-4143-A5F0-85653599471E}" destId="{72DE6149-9A73-4029-9C01-1DA1EF77D264}" srcOrd="0" destOrd="0" presId="urn:microsoft.com/office/officeart/2005/8/layout/hierarchy4"/>
    <dgm:cxn modelId="{E90BECF6-989C-4F3D-8322-C5276C841931}" type="presParOf" srcId="{72DE6149-9A73-4029-9C01-1DA1EF77D264}" destId="{B7B68934-E179-4D36-8AD9-7637EF3F0019}" srcOrd="0" destOrd="0" presId="urn:microsoft.com/office/officeart/2005/8/layout/hierarchy4"/>
    <dgm:cxn modelId="{12472424-47E3-414C-89F9-3C880B3B1D13}" type="presParOf" srcId="{72DE6149-9A73-4029-9C01-1DA1EF77D264}" destId="{7E986455-5145-43D1-AB19-A5C822796874}" srcOrd="1" destOrd="0" presId="urn:microsoft.com/office/officeart/2005/8/layout/hierarchy4"/>
    <dgm:cxn modelId="{42DD6516-DAE0-495F-8EB6-A958A68EC539}" type="presParOf" srcId="{72DE6149-9A73-4029-9C01-1DA1EF77D264}" destId="{E4CD0B37-6C75-4A8F-946C-21E075E1E2CF}" srcOrd="2" destOrd="0" presId="urn:microsoft.com/office/officeart/2005/8/layout/hierarchy4"/>
    <dgm:cxn modelId="{2500C2CB-B4D7-4DB0-8433-2C020A69A11B}" type="presParOf" srcId="{E4CD0B37-6C75-4A8F-946C-21E075E1E2CF}" destId="{0149EBE6-AA59-4F78-AF18-137F8047AB47}" srcOrd="0" destOrd="0" presId="urn:microsoft.com/office/officeart/2005/8/layout/hierarchy4"/>
    <dgm:cxn modelId="{0F6AB42F-0B88-476D-A5C4-A085B535033A}" type="presParOf" srcId="{0149EBE6-AA59-4F78-AF18-137F8047AB47}" destId="{14BABD28-5047-47A3-A701-B7AFBBE28819}" srcOrd="0" destOrd="0" presId="urn:microsoft.com/office/officeart/2005/8/layout/hierarchy4"/>
    <dgm:cxn modelId="{2CED59F8-BF34-46D7-B928-C1FE8F0ADA8B}" type="presParOf" srcId="{0149EBE6-AA59-4F78-AF18-137F8047AB47}" destId="{3F489D25-51FA-4C91-9DDF-6BA1DB51256D}" srcOrd="1" destOrd="0" presId="urn:microsoft.com/office/officeart/2005/8/layout/hierarchy4"/>
    <dgm:cxn modelId="{D0B91724-9FFC-4833-B251-4162D638A807}" type="presParOf" srcId="{0149EBE6-AA59-4F78-AF18-137F8047AB47}" destId="{D0D594F6-8533-4A50-8AE7-20755C3BFFA9}" srcOrd="2" destOrd="0" presId="urn:microsoft.com/office/officeart/2005/8/layout/hierarchy4"/>
    <dgm:cxn modelId="{BAF131F9-84B0-4A18-B6C7-59DA2E8EC8F3}" type="presParOf" srcId="{D0D594F6-8533-4A50-8AE7-20755C3BFFA9}" destId="{25C7D557-F0AE-4C4E-8B80-BC2468777DC6}" srcOrd="0" destOrd="0" presId="urn:microsoft.com/office/officeart/2005/8/layout/hierarchy4"/>
    <dgm:cxn modelId="{6A8BC5EB-44AF-4D2F-B459-01D4A87F32F7}" type="presParOf" srcId="{25C7D557-F0AE-4C4E-8B80-BC2468777DC6}" destId="{8E7E2D4A-62E6-4A23-A5DD-552A63903B64}" srcOrd="0" destOrd="0" presId="urn:microsoft.com/office/officeart/2005/8/layout/hierarchy4"/>
    <dgm:cxn modelId="{E1314E6F-2EC6-43D5-9939-48BBE78AC893}" type="presParOf" srcId="{25C7D557-F0AE-4C4E-8B80-BC2468777DC6}" destId="{9B983630-5D09-45D7-92AD-109BAA43CF48}" srcOrd="1" destOrd="0" presId="urn:microsoft.com/office/officeart/2005/8/layout/hierarchy4"/>
    <dgm:cxn modelId="{1466B474-ACDF-4C88-AE83-74DE2498F4A1}" type="presParOf" srcId="{25C7D557-F0AE-4C4E-8B80-BC2468777DC6}" destId="{B338BAF6-59FE-4215-B697-18ED9B1E550D}" srcOrd="2" destOrd="0" presId="urn:microsoft.com/office/officeart/2005/8/layout/hierarchy4"/>
    <dgm:cxn modelId="{9CB4EF6E-D611-427E-B317-2AE3211D9124}" type="presParOf" srcId="{B338BAF6-59FE-4215-B697-18ED9B1E550D}" destId="{C2D8D153-FBF9-44C5-B447-F4BF501D8FA1}" srcOrd="0" destOrd="0" presId="urn:microsoft.com/office/officeart/2005/8/layout/hierarchy4"/>
    <dgm:cxn modelId="{2B067ECC-A171-47BC-A310-B485AD3E84D9}" type="presParOf" srcId="{C2D8D153-FBF9-44C5-B447-F4BF501D8FA1}" destId="{085136A3-D02F-461C-B31C-FD1D69D16759}" srcOrd="0" destOrd="0" presId="urn:microsoft.com/office/officeart/2005/8/layout/hierarchy4"/>
    <dgm:cxn modelId="{914042D3-F76C-4597-BC28-AA21CA2E3723}" type="presParOf" srcId="{C2D8D153-FBF9-44C5-B447-F4BF501D8FA1}" destId="{DCA6CF81-D743-4AD3-A3A1-3DF9D9BFBC77}" srcOrd="1" destOrd="0" presId="urn:microsoft.com/office/officeart/2005/8/layout/hierarchy4"/>
    <dgm:cxn modelId="{4C8931E5-3E6C-42E0-994B-F7B82EDD9A44}" type="presParOf" srcId="{C2D8D153-FBF9-44C5-B447-F4BF501D8FA1}" destId="{8A9FECDA-0971-4926-9F35-6C36E65B14A9}" srcOrd="2" destOrd="0" presId="urn:microsoft.com/office/officeart/2005/8/layout/hierarchy4"/>
    <dgm:cxn modelId="{D021B437-4FDE-4175-A983-88A21A6C4D94}" type="presParOf" srcId="{8A9FECDA-0971-4926-9F35-6C36E65B14A9}" destId="{4A1D7939-C139-4889-AA8A-C0FC12630CEE}" srcOrd="0" destOrd="0" presId="urn:microsoft.com/office/officeart/2005/8/layout/hierarchy4"/>
    <dgm:cxn modelId="{0279863B-CA56-4984-BDC6-0B3F432206DB}" type="presParOf" srcId="{4A1D7939-C139-4889-AA8A-C0FC12630CEE}" destId="{2BC9EB28-F68D-4321-836D-A642C2C0DAB1}" srcOrd="0" destOrd="0" presId="urn:microsoft.com/office/officeart/2005/8/layout/hierarchy4"/>
    <dgm:cxn modelId="{FB794C49-9248-4968-A46B-7C0C5CD4A44C}" type="presParOf" srcId="{4A1D7939-C139-4889-AA8A-C0FC12630CEE}" destId="{27FCCA56-038C-4613-B7B2-16CD590F385E}" srcOrd="1" destOrd="0" presId="urn:microsoft.com/office/officeart/2005/8/layout/hierarchy4"/>
    <dgm:cxn modelId="{A9671048-C4D8-4B2C-81B7-6C81C711BF7C}" type="presParOf" srcId="{4A1D7939-C139-4889-AA8A-C0FC12630CEE}" destId="{7F93EC46-9C8D-4119-8F52-CCFA2BE3D856}" srcOrd="2" destOrd="0" presId="urn:microsoft.com/office/officeart/2005/8/layout/hierarchy4"/>
    <dgm:cxn modelId="{B4E408DF-6457-4E4B-8C60-7EB3D66E3A11}" type="presParOf" srcId="{7F93EC46-9C8D-4119-8F52-CCFA2BE3D856}" destId="{57E5281D-099B-4146-8847-39F267019B93}" srcOrd="0" destOrd="0" presId="urn:microsoft.com/office/officeart/2005/8/layout/hierarchy4"/>
    <dgm:cxn modelId="{841D16E2-B613-480C-B00E-6B7341B6393D}" type="presParOf" srcId="{57E5281D-099B-4146-8847-39F267019B93}" destId="{85D767EC-FAE5-4312-B23F-9B41F2C6B7D7}" srcOrd="0" destOrd="0" presId="urn:microsoft.com/office/officeart/2005/8/layout/hierarchy4"/>
    <dgm:cxn modelId="{2B8E14D5-388D-44C9-A0DC-83D4D954CB13}" type="presParOf" srcId="{57E5281D-099B-4146-8847-39F267019B93}" destId="{ACD24E70-46A1-47F1-B543-8DF01E30511B}" srcOrd="1" destOrd="0" presId="urn:microsoft.com/office/officeart/2005/8/layout/hierarchy4"/>
    <dgm:cxn modelId="{7297BF6D-E3C6-46A9-881F-97F1C06A71A6}" type="presParOf" srcId="{57E5281D-099B-4146-8847-39F267019B93}" destId="{E795CE46-C816-4100-AC67-9520DA742BDE}" srcOrd="2" destOrd="0" presId="urn:microsoft.com/office/officeart/2005/8/layout/hierarchy4"/>
    <dgm:cxn modelId="{2B475A24-0783-4AE5-A46F-5EFE3BC62662}" type="presParOf" srcId="{E795CE46-C816-4100-AC67-9520DA742BDE}" destId="{36362EC5-CB93-4660-8546-7354B3FFD93D}" srcOrd="0" destOrd="0" presId="urn:microsoft.com/office/officeart/2005/8/layout/hierarchy4"/>
    <dgm:cxn modelId="{B8B48F58-C061-4C4D-8AC4-1CB4C8C43988}" type="presParOf" srcId="{36362EC5-CB93-4660-8546-7354B3FFD93D}" destId="{CABA72D8-9A55-48F8-A321-AE17E3E42455}" srcOrd="0" destOrd="0" presId="urn:microsoft.com/office/officeart/2005/8/layout/hierarchy4"/>
    <dgm:cxn modelId="{4664C28A-DF1D-45E8-8DAD-5D4845691D4E}" type="presParOf" srcId="{36362EC5-CB93-4660-8546-7354B3FFD93D}" destId="{3C3C4176-A911-4132-8D93-B5529F218AA2}" srcOrd="1" destOrd="0" presId="urn:microsoft.com/office/officeart/2005/8/layout/hierarchy4"/>
    <dgm:cxn modelId="{B940CABC-94CE-4504-9370-0C251E2DDF9D}" type="presParOf" srcId="{B74154C5-AFFE-498C-8E4C-911D7456AC97}" destId="{694C6A3E-E1B4-4940-ABED-A0BE47161CCE}" srcOrd="1" destOrd="0" presId="urn:microsoft.com/office/officeart/2005/8/layout/hierarchy4"/>
    <dgm:cxn modelId="{A55EFB94-A3FA-41CB-ADC8-8067F29DC809}" type="presParOf" srcId="{B74154C5-AFFE-498C-8E4C-911D7456AC97}" destId="{22BDFE06-8D1B-4C76-8FF0-2DABD4B35522}" srcOrd="2" destOrd="0" presId="urn:microsoft.com/office/officeart/2005/8/layout/hierarchy4"/>
    <dgm:cxn modelId="{BA30DD94-AFD7-4934-98D9-50B4C34DB878}" type="presParOf" srcId="{22BDFE06-8D1B-4C76-8FF0-2DABD4B35522}" destId="{576C6983-4618-426C-8177-DEA9FE3AC4EB}" srcOrd="0" destOrd="0" presId="urn:microsoft.com/office/officeart/2005/8/layout/hierarchy4"/>
    <dgm:cxn modelId="{32837995-F094-4E08-880B-154126A67549}" type="presParOf" srcId="{22BDFE06-8D1B-4C76-8FF0-2DABD4B35522}" destId="{498D5BED-6816-45E0-A418-8DCFF49902AF}" srcOrd="1" destOrd="0" presId="urn:microsoft.com/office/officeart/2005/8/layout/hierarchy4"/>
    <dgm:cxn modelId="{E4D968A6-0715-4933-9240-0DA5C9D00746}" type="presParOf" srcId="{22BDFE06-8D1B-4C76-8FF0-2DABD4B35522}" destId="{508A389B-C0F5-43D4-BD46-7C9F058EB2F7}" srcOrd="2" destOrd="0" presId="urn:microsoft.com/office/officeart/2005/8/layout/hierarchy4"/>
    <dgm:cxn modelId="{B95A988B-5D10-4563-9BD3-0841352B4CBC}" type="presParOf" srcId="{508A389B-C0F5-43D4-BD46-7C9F058EB2F7}" destId="{2E9427EC-521F-45BD-95BD-C2EA62236516}" srcOrd="0" destOrd="0" presId="urn:microsoft.com/office/officeart/2005/8/layout/hierarchy4"/>
    <dgm:cxn modelId="{CC92D7E8-5638-418A-96A1-A5583B92499E}" type="presParOf" srcId="{2E9427EC-521F-45BD-95BD-C2EA62236516}" destId="{672DFC88-43F4-433B-9B7F-D5CE282279E3}" srcOrd="0" destOrd="0" presId="urn:microsoft.com/office/officeart/2005/8/layout/hierarchy4"/>
    <dgm:cxn modelId="{51AF581A-5A10-4796-AE19-7422C856AF1B}" type="presParOf" srcId="{2E9427EC-521F-45BD-95BD-C2EA62236516}" destId="{BCC873B0-A9FE-4F45-AD2E-ED28CA5DFD9A}" srcOrd="1" destOrd="0" presId="urn:microsoft.com/office/officeart/2005/8/layout/hierarchy4"/>
    <dgm:cxn modelId="{0FB75B57-B24B-4C2E-8B3B-ACD84954BD6A}" type="presParOf" srcId="{2E9427EC-521F-45BD-95BD-C2EA62236516}" destId="{68FB6F70-C047-4E46-9E82-A09946504644}" srcOrd="2" destOrd="0" presId="urn:microsoft.com/office/officeart/2005/8/layout/hierarchy4"/>
    <dgm:cxn modelId="{821BF20E-0EDA-4D23-B1AC-28FF286997EA}" type="presParOf" srcId="{68FB6F70-C047-4E46-9E82-A09946504644}" destId="{FF422C5A-2F9A-4C9D-854E-BFC785439DEC}" srcOrd="0" destOrd="0" presId="urn:microsoft.com/office/officeart/2005/8/layout/hierarchy4"/>
    <dgm:cxn modelId="{C9E06A00-E608-48A0-BA2F-9106DC6E5C74}" type="presParOf" srcId="{FF422C5A-2F9A-4C9D-854E-BFC785439DEC}" destId="{C586111C-58B6-40AF-8D8A-60EE680572BA}" srcOrd="0" destOrd="0" presId="urn:microsoft.com/office/officeart/2005/8/layout/hierarchy4"/>
    <dgm:cxn modelId="{6E3A6A96-B470-4EFE-AFA3-8B3D6EEC82DE}" type="presParOf" srcId="{FF422C5A-2F9A-4C9D-854E-BFC785439DEC}" destId="{A0E0AB26-1DEA-4D08-AD62-8A7E0816A59C}" srcOrd="1" destOrd="0" presId="urn:microsoft.com/office/officeart/2005/8/layout/hierarchy4"/>
    <dgm:cxn modelId="{A542E0CB-7B2A-4808-931E-26BF3CA32656}" type="presParOf" srcId="{FF422C5A-2F9A-4C9D-854E-BFC785439DEC}" destId="{FFF447F9-BACE-4B19-B5DF-5D71FE61C4DC}" srcOrd="2" destOrd="0" presId="urn:microsoft.com/office/officeart/2005/8/layout/hierarchy4"/>
    <dgm:cxn modelId="{45E3017F-CF3A-41AF-AB54-BD40029EFCA5}" type="presParOf" srcId="{FFF447F9-BACE-4B19-B5DF-5D71FE61C4DC}" destId="{5106FDE3-AC3E-4615-8C4F-829EABC2C26C}" srcOrd="0" destOrd="0" presId="urn:microsoft.com/office/officeart/2005/8/layout/hierarchy4"/>
    <dgm:cxn modelId="{3CDA1C50-5837-462B-B278-4439FC1B6BDD}" type="presParOf" srcId="{5106FDE3-AC3E-4615-8C4F-829EABC2C26C}" destId="{41590EE3-70B4-4E0E-8D44-18EF1FD97F2E}" srcOrd="0" destOrd="0" presId="urn:microsoft.com/office/officeart/2005/8/layout/hierarchy4"/>
    <dgm:cxn modelId="{84BBD82D-0313-4E51-9FF0-904443DFD8C9}" type="presParOf" srcId="{5106FDE3-AC3E-4615-8C4F-829EABC2C26C}" destId="{58DAA9F4-0E18-4F78-BD4F-92D296477D35}" srcOrd="1" destOrd="0" presId="urn:microsoft.com/office/officeart/2005/8/layout/hierarchy4"/>
    <dgm:cxn modelId="{10FDFB52-2386-428D-AB4E-134ACD56D20D}" type="presParOf" srcId="{5106FDE3-AC3E-4615-8C4F-829EABC2C26C}" destId="{D1A4E4BA-FB74-44DD-88E4-672303AAC4FA}" srcOrd="2" destOrd="0" presId="urn:microsoft.com/office/officeart/2005/8/layout/hierarchy4"/>
    <dgm:cxn modelId="{7B5277C9-D381-4353-91AB-00630A7ECC17}" type="presParOf" srcId="{D1A4E4BA-FB74-44DD-88E4-672303AAC4FA}" destId="{E5B57F09-2B59-4711-A8C9-974EF4149D9A}" srcOrd="0" destOrd="0" presId="urn:microsoft.com/office/officeart/2005/8/layout/hierarchy4"/>
    <dgm:cxn modelId="{3404955F-507C-4242-BBE8-2269D15F089B}" type="presParOf" srcId="{E5B57F09-2B59-4711-A8C9-974EF4149D9A}" destId="{6CE5FDB4-BFBB-4259-A330-B441199BCE24}" srcOrd="0" destOrd="0" presId="urn:microsoft.com/office/officeart/2005/8/layout/hierarchy4"/>
    <dgm:cxn modelId="{30B2C5CE-EBA8-47AB-BDDF-BDEA7F4E292A}" type="presParOf" srcId="{E5B57F09-2B59-4711-A8C9-974EF4149D9A}" destId="{333F826B-C233-4B5F-A398-764D3F47A1BA}" srcOrd="1" destOrd="0" presId="urn:microsoft.com/office/officeart/2005/8/layout/hierarchy4"/>
    <dgm:cxn modelId="{A02FFD2A-101A-4C83-BA95-6CABA02108C0}" type="presParOf" srcId="{E5B57F09-2B59-4711-A8C9-974EF4149D9A}" destId="{E607D5B5-B0CE-46E0-84C5-F456BAF04EE4}" srcOrd="2" destOrd="0" presId="urn:microsoft.com/office/officeart/2005/8/layout/hierarchy4"/>
    <dgm:cxn modelId="{9DD2D380-F92A-44EA-8DB9-8D45811AB4E5}" type="presParOf" srcId="{E607D5B5-B0CE-46E0-84C5-F456BAF04EE4}" destId="{F267116D-D0B1-4457-ABA0-2D94424C53E8}" srcOrd="0" destOrd="0" presId="urn:microsoft.com/office/officeart/2005/8/layout/hierarchy4"/>
    <dgm:cxn modelId="{6A9B5E6B-F1A6-4AEF-99D8-75E2AAE843EE}" type="presParOf" srcId="{F267116D-D0B1-4457-ABA0-2D94424C53E8}" destId="{89DC61A6-3199-4C88-A8D1-98ADCFDD3274}" srcOrd="0" destOrd="0" presId="urn:microsoft.com/office/officeart/2005/8/layout/hierarchy4"/>
    <dgm:cxn modelId="{2EF601B1-40E3-46EB-94AA-742FFE0FDAB8}" type="presParOf" srcId="{F267116D-D0B1-4457-ABA0-2D94424C53E8}" destId="{911FD772-B984-413E-A468-8F0F3007E9F5}" srcOrd="1" destOrd="0" presId="urn:microsoft.com/office/officeart/2005/8/layout/hierarchy4"/>
    <dgm:cxn modelId="{DEDB92A6-1BFF-47B2-ACE3-FC723C660E79}" type="presParOf" srcId="{F267116D-D0B1-4457-ABA0-2D94424C53E8}" destId="{C7E808E6-5BB0-42AD-9568-7FA84FFA1273}" srcOrd="2" destOrd="0" presId="urn:microsoft.com/office/officeart/2005/8/layout/hierarchy4"/>
    <dgm:cxn modelId="{CEA3B2C9-2B97-4EC5-8A74-B79F0369A131}" type="presParOf" srcId="{C7E808E6-5BB0-42AD-9568-7FA84FFA1273}" destId="{6143EFE8-4DC9-41D7-A90D-BEF4DD9D6775}" srcOrd="0" destOrd="0" presId="urn:microsoft.com/office/officeart/2005/8/layout/hierarchy4"/>
    <dgm:cxn modelId="{31FC040D-A070-4DD7-BF66-2B73B35BFEFD}" type="presParOf" srcId="{6143EFE8-4DC9-41D7-A90D-BEF4DD9D6775}" destId="{B35EEDEE-A63C-4DC0-9860-A34A7BFD903E}" srcOrd="0" destOrd="0" presId="urn:microsoft.com/office/officeart/2005/8/layout/hierarchy4"/>
    <dgm:cxn modelId="{152AE154-76E8-4246-B297-A804B408B249}" type="presParOf" srcId="{6143EFE8-4DC9-41D7-A90D-BEF4DD9D6775}" destId="{D90E656A-AEE9-452D-93CA-2D985DD3566A}" srcOrd="1" destOrd="0" presId="urn:microsoft.com/office/officeart/2005/8/layout/hierarchy4"/>
    <dgm:cxn modelId="{99201396-098D-4822-AF49-B18FC1DA80A5}" type="presParOf" srcId="{6143EFE8-4DC9-41D7-A90D-BEF4DD9D6775}" destId="{2AFD5925-89E6-4CDB-B771-8976E3EAA1E0}" srcOrd="2" destOrd="0" presId="urn:microsoft.com/office/officeart/2005/8/layout/hierarchy4"/>
    <dgm:cxn modelId="{E67F467E-2063-4B7E-AE8E-B9F054364222}" type="presParOf" srcId="{2AFD5925-89E6-4CDB-B771-8976E3EAA1E0}" destId="{73D26815-8F26-44DF-8875-C5566E393D55}" srcOrd="0" destOrd="0" presId="urn:microsoft.com/office/officeart/2005/8/layout/hierarchy4"/>
    <dgm:cxn modelId="{155F9D32-FCDA-4CF2-8A5C-39FF6F534146}" type="presParOf" srcId="{73D26815-8F26-44DF-8875-C5566E393D55}" destId="{3FE63968-55D4-4290-AD35-CC41B727FEE4}" srcOrd="0" destOrd="0" presId="urn:microsoft.com/office/officeart/2005/8/layout/hierarchy4"/>
    <dgm:cxn modelId="{806CCBB4-61F2-4840-8692-0434A2DF4712}" type="presParOf" srcId="{73D26815-8F26-44DF-8875-C5566E393D55}" destId="{61D9282A-F447-4838-B833-FAC1FF7F4462}" srcOrd="1" destOrd="0" presId="urn:microsoft.com/office/officeart/2005/8/layout/hierarchy4"/>
    <dgm:cxn modelId="{72C0CAB9-E13A-4D40-AE32-ED21D3176D8A}" type="presParOf" srcId="{B74154C5-AFFE-498C-8E4C-911D7456AC97}" destId="{8A94FD29-AE36-4272-B8B7-FF847200D7A2}" srcOrd="3" destOrd="0" presId="urn:microsoft.com/office/officeart/2005/8/layout/hierarchy4"/>
    <dgm:cxn modelId="{7D3D0A26-C515-4051-A442-6BD24541DE32}" type="presParOf" srcId="{B74154C5-AFFE-498C-8E4C-911D7456AC97}" destId="{AF93020A-9780-4776-85B8-7147747F36CC}" srcOrd="4" destOrd="0" presId="urn:microsoft.com/office/officeart/2005/8/layout/hierarchy4"/>
    <dgm:cxn modelId="{A3CFC83F-E6A0-40E6-B816-0C488CA7D797}" type="presParOf" srcId="{AF93020A-9780-4776-85B8-7147747F36CC}" destId="{A25BE625-018B-46BA-BE7F-ED875B975F26}" srcOrd="0" destOrd="0" presId="urn:microsoft.com/office/officeart/2005/8/layout/hierarchy4"/>
    <dgm:cxn modelId="{FB6DBBEB-59C2-4422-ADC4-70FB53C7FD61}" type="presParOf" srcId="{AF93020A-9780-4776-85B8-7147747F36CC}" destId="{1A223B6C-87F7-4855-A691-FD4F8FB278AD}" srcOrd="1" destOrd="0" presId="urn:microsoft.com/office/officeart/2005/8/layout/hierarchy4"/>
    <dgm:cxn modelId="{20406A47-7B10-48AF-B1C9-0F0C8CD3234E}" type="presParOf" srcId="{AF93020A-9780-4776-85B8-7147747F36CC}" destId="{DACF82F6-95A6-4B59-9D37-F46699815612}" srcOrd="2" destOrd="0" presId="urn:microsoft.com/office/officeart/2005/8/layout/hierarchy4"/>
    <dgm:cxn modelId="{9F7C4598-46DD-4599-A37A-D5F2E9CE69C6}" type="presParOf" srcId="{DACF82F6-95A6-4B59-9D37-F46699815612}" destId="{72E6673E-523D-4E62-80E5-5062FE589301}" srcOrd="0" destOrd="0" presId="urn:microsoft.com/office/officeart/2005/8/layout/hierarchy4"/>
    <dgm:cxn modelId="{6D84D5E2-362B-4B7F-A64D-07CDF98F1A2D}" type="presParOf" srcId="{72E6673E-523D-4E62-80E5-5062FE589301}" destId="{CB2AF246-A0C3-4F64-A578-D38165C39147}" srcOrd="0" destOrd="0" presId="urn:microsoft.com/office/officeart/2005/8/layout/hierarchy4"/>
    <dgm:cxn modelId="{40C5BFF7-95B6-46F3-822D-0550CD02B332}" type="presParOf" srcId="{72E6673E-523D-4E62-80E5-5062FE589301}" destId="{819FC9E5-E3D6-4C1A-9A2E-5E9E87CE7A56}" srcOrd="1" destOrd="0" presId="urn:microsoft.com/office/officeart/2005/8/layout/hierarchy4"/>
    <dgm:cxn modelId="{646E0EE9-5E34-48D0-9C26-F1D2694FCF7F}" type="presParOf" srcId="{72E6673E-523D-4E62-80E5-5062FE589301}" destId="{F0336813-9E34-44C5-93FA-F6459A965D24}" srcOrd="2" destOrd="0" presId="urn:microsoft.com/office/officeart/2005/8/layout/hierarchy4"/>
    <dgm:cxn modelId="{AA1A7828-83BC-4A34-B2F5-DA11D3399651}" type="presParOf" srcId="{F0336813-9E34-44C5-93FA-F6459A965D24}" destId="{BC3780EC-6A8B-44DF-B9EE-2DD1146E7F89}" srcOrd="0" destOrd="0" presId="urn:microsoft.com/office/officeart/2005/8/layout/hierarchy4"/>
    <dgm:cxn modelId="{4009A37E-957D-4487-ACA6-E7787F2EFF60}" type="presParOf" srcId="{BC3780EC-6A8B-44DF-B9EE-2DD1146E7F89}" destId="{02D78884-08A2-47FD-874A-FD0B1E1D6A24}" srcOrd="0" destOrd="0" presId="urn:microsoft.com/office/officeart/2005/8/layout/hierarchy4"/>
    <dgm:cxn modelId="{6B00FF27-7E3D-4452-9566-C61A093145A6}" type="presParOf" srcId="{BC3780EC-6A8B-44DF-B9EE-2DD1146E7F89}" destId="{BEA800FD-3FF2-44D3-B095-1DA76A25312A}" srcOrd="1" destOrd="0" presId="urn:microsoft.com/office/officeart/2005/8/layout/hierarchy4"/>
    <dgm:cxn modelId="{A7FE57D1-1D58-4AEC-BC48-0F15D25C41AA}" type="presParOf" srcId="{BC3780EC-6A8B-44DF-B9EE-2DD1146E7F89}" destId="{EE518E9E-1373-401A-B06B-B7F8F1BE37AF}" srcOrd="2" destOrd="0" presId="urn:microsoft.com/office/officeart/2005/8/layout/hierarchy4"/>
    <dgm:cxn modelId="{4BFC2E77-FD86-49E5-B6B5-503BEF2D24EC}" type="presParOf" srcId="{EE518E9E-1373-401A-B06B-B7F8F1BE37AF}" destId="{4A08C748-3ACE-47B8-ABA4-F56495914AD8}" srcOrd="0" destOrd="0" presId="urn:microsoft.com/office/officeart/2005/8/layout/hierarchy4"/>
    <dgm:cxn modelId="{B1B602A3-ED4A-474E-9702-CAA18AE1E8B5}" type="presParOf" srcId="{4A08C748-3ACE-47B8-ABA4-F56495914AD8}" destId="{59176932-D6D5-4C36-BF7A-69A1297C4BAD}" srcOrd="0" destOrd="0" presId="urn:microsoft.com/office/officeart/2005/8/layout/hierarchy4"/>
    <dgm:cxn modelId="{AF82DB18-1AA9-4721-88EB-E6BF9192F3A2}" type="presParOf" srcId="{4A08C748-3ACE-47B8-ABA4-F56495914AD8}" destId="{30B75228-9E45-4192-98FC-463FCFD65011}" srcOrd="1" destOrd="0" presId="urn:microsoft.com/office/officeart/2005/8/layout/hierarchy4"/>
    <dgm:cxn modelId="{03AD3E04-A262-4B78-A778-9CF6D7D8C3F9}" type="presParOf" srcId="{4A08C748-3ACE-47B8-ABA4-F56495914AD8}" destId="{4E7A1119-403E-4C39-BB54-05ED8132FF0C}" srcOrd="2" destOrd="0" presId="urn:microsoft.com/office/officeart/2005/8/layout/hierarchy4"/>
    <dgm:cxn modelId="{0252FBEF-DA57-47F9-9764-21AB2E039013}" type="presParOf" srcId="{4E7A1119-403E-4C39-BB54-05ED8132FF0C}" destId="{F32685DE-10D4-4878-B807-45D477FFEF84}" srcOrd="0" destOrd="0" presId="urn:microsoft.com/office/officeart/2005/8/layout/hierarchy4"/>
    <dgm:cxn modelId="{61FF28AD-1F0A-4C5E-BEAE-51137085AFA4}" type="presParOf" srcId="{F32685DE-10D4-4878-B807-45D477FFEF84}" destId="{BA61E3A6-0BE5-4066-9F94-BB1BFFF8EBBF}" srcOrd="0" destOrd="0" presId="urn:microsoft.com/office/officeart/2005/8/layout/hierarchy4"/>
    <dgm:cxn modelId="{41DB6415-BA9B-42FE-A83B-EF52B5E5CC4D}" type="presParOf" srcId="{F32685DE-10D4-4878-B807-45D477FFEF84}" destId="{E4A82E23-1C0A-4136-A9EF-782A3309B0A1}" srcOrd="1" destOrd="0" presId="urn:microsoft.com/office/officeart/2005/8/layout/hierarchy4"/>
    <dgm:cxn modelId="{41863D2F-2F14-480C-9FBB-952EB25B0DEC}" type="presParOf" srcId="{F32685DE-10D4-4878-B807-45D477FFEF84}" destId="{12969847-F565-4B2C-9631-4E5EF759A09C}" srcOrd="2" destOrd="0" presId="urn:microsoft.com/office/officeart/2005/8/layout/hierarchy4"/>
    <dgm:cxn modelId="{5DC457B3-0ACA-4F19-A7DF-C1D3520E4C2C}" type="presParOf" srcId="{12969847-F565-4B2C-9631-4E5EF759A09C}" destId="{52B80F8A-F071-46D8-883B-7E22B84F7B82}" srcOrd="0" destOrd="0" presId="urn:microsoft.com/office/officeart/2005/8/layout/hierarchy4"/>
    <dgm:cxn modelId="{CD95575C-5FF5-4AC1-ACA2-0B3E8BA059CF}" type="presParOf" srcId="{52B80F8A-F071-46D8-883B-7E22B84F7B82}" destId="{8C5A4ABB-F609-4CF2-8CFC-5593BE697C3C}" srcOrd="0" destOrd="0" presId="urn:microsoft.com/office/officeart/2005/8/layout/hierarchy4"/>
    <dgm:cxn modelId="{28178BFB-9C45-421A-9759-02DEA87094D6}" type="presParOf" srcId="{52B80F8A-F071-46D8-883B-7E22B84F7B82}" destId="{628ECAEA-B4E2-4B8B-803B-B806DDFF1BEA}" srcOrd="1" destOrd="0" presId="urn:microsoft.com/office/officeart/2005/8/layout/hierarchy4"/>
    <dgm:cxn modelId="{B67E0ADB-00E3-4306-99C8-E474CB4C9F6F}" type="presParOf" srcId="{52B80F8A-F071-46D8-883B-7E22B84F7B82}" destId="{363B422D-50FA-4623-87DE-F2646C7B8FA8}" srcOrd="2" destOrd="0" presId="urn:microsoft.com/office/officeart/2005/8/layout/hierarchy4"/>
    <dgm:cxn modelId="{F288229C-4584-4580-BDEA-22788FD675B6}" type="presParOf" srcId="{363B422D-50FA-4623-87DE-F2646C7B8FA8}" destId="{C6A45010-9352-4A1A-8B01-AEC7EFC8D6CE}" srcOrd="0" destOrd="0" presId="urn:microsoft.com/office/officeart/2005/8/layout/hierarchy4"/>
    <dgm:cxn modelId="{488CD7CC-276E-46D6-B046-BD15B0F805DE}" type="presParOf" srcId="{C6A45010-9352-4A1A-8B01-AEC7EFC8D6CE}" destId="{5CA92D6E-6985-440B-92AD-5A876699A5A4}" srcOrd="0" destOrd="0" presId="urn:microsoft.com/office/officeart/2005/8/layout/hierarchy4"/>
    <dgm:cxn modelId="{64B28C3D-C39A-4543-89C3-07BCC50BC9D3}" type="presParOf" srcId="{C6A45010-9352-4A1A-8B01-AEC7EFC8D6CE}" destId="{7D2D3099-AFFF-4CD7-9C6B-E49849BDB0D1}" srcOrd="1" destOrd="0" presId="urn:microsoft.com/office/officeart/2005/8/layout/hierarchy4"/>
    <dgm:cxn modelId="{745C3E9B-807F-4D2A-A671-1C346B5CC547}" type="presParOf" srcId="{C6A45010-9352-4A1A-8B01-AEC7EFC8D6CE}" destId="{DC7AF065-3F82-4CA6-A7AA-3C6E8866FA3D}" srcOrd="2" destOrd="0" presId="urn:microsoft.com/office/officeart/2005/8/layout/hierarchy4"/>
    <dgm:cxn modelId="{3390D9D5-F2C3-4C26-8F1C-3E47DE79AA22}" type="presParOf" srcId="{DC7AF065-3F82-4CA6-A7AA-3C6E8866FA3D}" destId="{D0CE0F53-421B-4510-87E8-53F418F3CD62}" srcOrd="0" destOrd="0" presId="urn:microsoft.com/office/officeart/2005/8/layout/hierarchy4"/>
    <dgm:cxn modelId="{43108430-9E41-4C77-ACD9-20DAC8EFA04C}" type="presParOf" srcId="{D0CE0F53-421B-4510-87E8-53F418F3CD62}" destId="{71C035C7-3422-4AC8-9222-1B6144A7471F}" srcOrd="0" destOrd="0" presId="urn:microsoft.com/office/officeart/2005/8/layout/hierarchy4"/>
    <dgm:cxn modelId="{B8BE18D4-7596-4D65-9D65-03C62C19E067}" type="presParOf" srcId="{D0CE0F53-421B-4510-87E8-53F418F3CD62}" destId="{081DEC67-817E-49D4-B4B4-7926E943E3EE}" srcOrd="1" destOrd="0" presId="urn:microsoft.com/office/officeart/2005/8/layout/hierarchy4"/>
    <dgm:cxn modelId="{6A7C3DAB-38B4-4647-977B-8F5A4A688B40}" type="presParOf" srcId="{B74154C5-AFFE-498C-8E4C-911D7456AC97}" destId="{DF99D3E9-B7CE-4F56-A161-7C0465341531}" srcOrd="5" destOrd="0" presId="urn:microsoft.com/office/officeart/2005/8/layout/hierarchy4"/>
    <dgm:cxn modelId="{938004CC-4CE1-4609-A3B1-4DAA7A8AF0F1}" type="presParOf" srcId="{B74154C5-AFFE-498C-8E4C-911D7456AC97}" destId="{CFBC63A5-42B0-460D-9C89-B64E9E9E2922}" srcOrd="6" destOrd="0" presId="urn:microsoft.com/office/officeart/2005/8/layout/hierarchy4"/>
    <dgm:cxn modelId="{B925F53F-7776-4B45-AFB8-6F4A00920716}" type="presParOf" srcId="{CFBC63A5-42B0-460D-9C89-B64E9E9E2922}" destId="{9E5D5161-23D7-41B4-A187-BE6D7C6483D0}" srcOrd="0" destOrd="0" presId="urn:microsoft.com/office/officeart/2005/8/layout/hierarchy4"/>
    <dgm:cxn modelId="{258A5892-CDBF-442B-8697-7273024DA095}" type="presParOf" srcId="{CFBC63A5-42B0-460D-9C89-B64E9E9E2922}" destId="{8BC6FDF3-3E6D-414C-B5BC-6C5B61465391}" srcOrd="1" destOrd="0" presId="urn:microsoft.com/office/officeart/2005/8/layout/hierarchy4"/>
    <dgm:cxn modelId="{737EA187-3F78-425D-A98A-F3B9451D5481}" type="presParOf" srcId="{CFBC63A5-42B0-460D-9C89-B64E9E9E2922}" destId="{CEF18E39-1C73-42B9-BDF1-5DD3EC85EA0D}" srcOrd="2" destOrd="0" presId="urn:microsoft.com/office/officeart/2005/8/layout/hierarchy4"/>
    <dgm:cxn modelId="{E059EFDA-3EB0-491F-B614-FAE3594AC4D0}" type="presParOf" srcId="{CEF18E39-1C73-42B9-BDF1-5DD3EC85EA0D}" destId="{D6936C6D-17F5-4369-B1C3-901E9E722DCF}" srcOrd="0" destOrd="0" presId="urn:microsoft.com/office/officeart/2005/8/layout/hierarchy4"/>
    <dgm:cxn modelId="{64801B98-02F1-4BDC-8D1E-BCF8B43AFCE5}" type="presParOf" srcId="{D6936C6D-17F5-4369-B1C3-901E9E722DCF}" destId="{2965B01E-C0DE-4302-ADA0-732BD580C7B1}" srcOrd="0" destOrd="0" presId="urn:microsoft.com/office/officeart/2005/8/layout/hierarchy4"/>
    <dgm:cxn modelId="{CCD83EC5-7FC7-43D9-8B22-B7EA732BA06C}" type="presParOf" srcId="{D6936C6D-17F5-4369-B1C3-901E9E722DCF}" destId="{DC8AC8CB-3F6F-4460-AB01-5CBE0F14A486}" srcOrd="1" destOrd="0" presId="urn:microsoft.com/office/officeart/2005/8/layout/hierarchy4"/>
    <dgm:cxn modelId="{875A63A5-3B4D-47C1-BBF0-2ABD78DF8E32}" type="presParOf" srcId="{D6936C6D-17F5-4369-B1C3-901E9E722DCF}" destId="{73994466-6310-40D7-8792-BD7FD56E6AF4}" srcOrd="2" destOrd="0" presId="urn:microsoft.com/office/officeart/2005/8/layout/hierarchy4"/>
    <dgm:cxn modelId="{9DC06767-DF77-4999-84CF-F5F42D251347}" type="presParOf" srcId="{73994466-6310-40D7-8792-BD7FD56E6AF4}" destId="{3EAD5394-E4AB-45B2-BE09-F998533ECF40}" srcOrd="0" destOrd="0" presId="urn:microsoft.com/office/officeart/2005/8/layout/hierarchy4"/>
    <dgm:cxn modelId="{97C68FF7-42E0-4B15-9B35-6AD40438FFF9}" type="presParOf" srcId="{3EAD5394-E4AB-45B2-BE09-F998533ECF40}" destId="{A7AF9B85-BF68-40A8-954B-A40EDB5CAF9F}" srcOrd="0" destOrd="0" presId="urn:microsoft.com/office/officeart/2005/8/layout/hierarchy4"/>
    <dgm:cxn modelId="{4F22D168-6FA3-4182-BDA6-292B027BB04C}" type="presParOf" srcId="{3EAD5394-E4AB-45B2-BE09-F998533ECF40}" destId="{C764A47D-7314-411D-8EF1-5B8F29829B1A}" srcOrd="1" destOrd="0" presId="urn:microsoft.com/office/officeart/2005/8/layout/hierarchy4"/>
    <dgm:cxn modelId="{36F44862-09B2-488D-95D0-4FCACA9E6B10}" type="presParOf" srcId="{3EAD5394-E4AB-45B2-BE09-F998533ECF40}" destId="{D5C7FEFF-BE20-4D98-A72C-52B1B8B3F4F7}" srcOrd="2" destOrd="0" presId="urn:microsoft.com/office/officeart/2005/8/layout/hierarchy4"/>
    <dgm:cxn modelId="{B331A641-1FB6-40EB-A77F-92D0680C99AB}" type="presParOf" srcId="{D5C7FEFF-BE20-4D98-A72C-52B1B8B3F4F7}" destId="{CA81CD2D-7A1B-4CCA-952B-6AE89CE8AAB7}" srcOrd="0" destOrd="0" presId="urn:microsoft.com/office/officeart/2005/8/layout/hierarchy4"/>
    <dgm:cxn modelId="{0F81D16F-BD52-4EFA-B19E-8C6F55F3CC99}" type="presParOf" srcId="{CA81CD2D-7A1B-4CCA-952B-6AE89CE8AAB7}" destId="{EFF40216-5B58-45C6-B485-1C9C4561DF2F}" srcOrd="0" destOrd="0" presId="urn:microsoft.com/office/officeart/2005/8/layout/hierarchy4"/>
    <dgm:cxn modelId="{8ED03EDE-3C0B-4633-8EE7-E09FF736855C}" type="presParOf" srcId="{CA81CD2D-7A1B-4CCA-952B-6AE89CE8AAB7}" destId="{82BA7D97-E2A8-4C59-838B-E0906E156677}" srcOrd="1" destOrd="0" presId="urn:microsoft.com/office/officeart/2005/8/layout/hierarchy4"/>
    <dgm:cxn modelId="{2F99C10A-8D95-4EBD-B173-B91BEA302B40}" type="presParOf" srcId="{CA81CD2D-7A1B-4CCA-952B-6AE89CE8AAB7}" destId="{F73E662C-F722-4B4F-9DF8-BE21B2C2C700}" srcOrd="2" destOrd="0" presId="urn:microsoft.com/office/officeart/2005/8/layout/hierarchy4"/>
    <dgm:cxn modelId="{DC6C0064-A4BC-47B0-AE84-A2F95F7CEC9A}" type="presParOf" srcId="{F73E662C-F722-4B4F-9DF8-BE21B2C2C700}" destId="{566AACE7-A2F1-4E7A-BECC-43348B95352C}" srcOrd="0" destOrd="0" presId="urn:microsoft.com/office/officeart/2005/8/layout/hierarchy4"/>
    <dgm:cxn modelId="{15AE9AB4-81CF-460D-BEDA-1C2C8AD78981}" type="presParOf" srcId="{566AACE7-A2F1-4E7A-BECC-43348B95352C}" destId="{7653A429-0E18-4BE3-A07C-F1A5A9D672E3}" srcOrd="0" destOrd="0" presId="urn:microsoft.com/office/officeart/2005/8/layout/hierarchy4"/>
    <dgm:cxn modelId="{7218CB01-99EB-4BBD-9078-67EC0A596F35}" type="presParOf" srcId="{566AACE7-A2F1-4E7A-BECC-43348B95352C}" destId="{BED59DE9-3C29-48CB-8A25-B7F991619843}" srcOrd="1" destOrd="0" presId="urn:microsoft.com/office/officeart/2005/8/layout/hierarchy4"/>
    <dgm:cxn modelId="{321A0053-D6C2-44BB-9D48-D06F5D135CCF}" type="presParOf" srcId="{566AACE7-A2F1-4E7A-BECC-43348B95352C}" destId="{3A3A01C6-B3AA-4C89-92D4-EA308C8E23E1}" srcOrd="2" destOrd="0" presId="urn:microsoft.com/office/officeart/2005/8/layout/hierarchy4"/>
    <dgm:cxn modelId="{1263736F-4030-4BBE-84DB-C798CDC97DF0}" type="presParOf" srcId="{3A3A01C6-B3AA-4C89-92D4-EA308C8E23E1}" destId="{B8B89817-F07F-4DA9-AEBF-C4EDAD3E897E}" srcOrd="0" destOrd="0" presId="urn:microsoft.com/office/officeart/2005/8/layout/hierarchy4"/>
    <dgm:cxn modelId="{9F4966F2-C05D-47DA-A6C5-34DB4DAD4786}" type="presParOf" srcId="{B8B89817-F07F-4DA9-AEBF-C4EDAD3E897E}" destId="{35DF38A4-C109-469A-81F6-242705CF6432}" srcOrd="0" destOrd="0" presId="urn:microsoft.com/office/officeart/2005/8/layout/hierarchy4"/>
    <dgm:cxn modelId="{BBA3E067-9CFA-4743-B359-E6DAF765DFCC}" type="presParOf" srcId="{B8B89817-F07F-4DA9-AEBF-C4EDAD3E897E}" destId="{316284DC-AD60-4799-9C6D-BBAE00D72CFA}" srcOrd="1" destOrd="0" presId="urn:microsoft.com/office/officeart/2005/8/layout/hierarchy4"/>
    <dgm:cxn modelId="{7CCB7E67-92F3-439B-A60E-AA48FD63D281}" type="presParOf" srcId="{B8B89817-F07F-4DA9-AEBF-C4EDAD3E897E}" destId="{FF9D5968-2625-4FA7-B798-123DE0850F01}" srcOrd="2" destOrd="0" presId="urn:microsoft.com/office/officeart/2005/8/layout/hierarchy4"/>
    <dgm:cxn modelId="{9B5AFF9E-FDCC-46AF-BAC7-63603621D0D0}" type="presParOf" srcId="{FF9D5968-2625-4FA7-B798-123DE0850F01}" destId="{0ACE6D06-B44A-4123-806C-A6DF04AE4987}" srcOrd="0" destOrd="0" presId="urn:microsoft.com/office/officeart/2005/8/layout/hierarchy4"/>
    <dgm:cxn modelId="{1305F1F5-0A3E-4B0E-9B3B-E8441620F4DD}" type="presParOf" srcId="{0ACE6D06-B44A-4123-806C-A6DF04AE4987}" destId="{72D34432-C31A-4895-8C4B-497C4DC5EA4F}" srcOrd="0" destOrd="0" presId="urn:microsoft.com/office/officeart/2005/8/layout/hierarchy4"/>
    <dgm:cxn modelId="{A3CA0F9F-4A29-4571-92D0-BCD4052858EA}" type="presParOf" srcId="{0ACE6D06-B44A-4123-806C-A6DF04AE4987}" destId="{EEE17A31-44C2-438A-A1F1-CEABFCE7A644}" srcOrd="1" destOrd="0" presId="urn:microsoft.com/office/officeart/2005/8/layout/hierarchy4"/>
    <dgm:cxn modelId="{58D554AC-519D-4D34-9EDF-982711767F09}" type="presParOf" srcId="{0ACE6D06-B44A-4123-806C-A6DF04AE4987}" destId="{68423DB6-6E38-46B7-BEBB-F85082740DD1}" srcOrd="2" destOrd="0" presId="urn:microsoft.com/office/officeart/2005/8/layout/hierarchy4"/>
    <dgm:cxn modelId="{45F896CB-0D36-4551-8DEE-F70C78075628}" type="presParOf" srcId="{68423DB6-6E38-46B7-BEBB-F85082740DD1}" destId="{F94763EA-4493-477A-9036-3029D3F46029}" srcOrd="0" destOrd="0" presId="urn:microsoft.com/office/officeart/2005/8/layout/hierarchy4"/>
    <dgm:cxn modelId="{1C9E59BB-3AE6-47B1-AE67-8B3EF11FF71F}" type="presParOf" srcId="{F94763EA-4493-477A-9036-3029D3F46029}" destId="{252B03E0-D5FD-41C1-88D1-55ADB0B5C077}" srcOrd="0" destOrd="0" presId="urn:microsoft.com/office/officeart/2005/8/layout/hierarchy4"/>
    <dgm:cxn modelId="{0838241C-1672-4BBE-BEA6-1EF9C3F67E1A}" type="presParOf" srcId="{F94763EA-4493-477A-9036-3029D3F46029}" destId="{15A197EB-E44C-4DC8-99A1-0A8E839FA152}" srcOrd="1" destOrd="0" presId="urn:microsoft.com/office/officeart/2005/8/layout/hierarchy4"/>
    <dgm:cxn modelId="{6E54E6B8-DE58-4F03-9460-8AF53FDF0E8B}" type="presParOf" srcId="{B74154C5-AFFE-498C-8E4C-911D7456AC97}" destId="{62C0B193-30A4-4691-AF46-D5B94E7FC561}" srcOrd="7" destOrd="0" presId="urn:microsoft.com/office/officeart/2005/8/layout/hierarchy4"/>
    <dgm:cxn modelId="{8FA4B7BA-15C3-42FB-B910-29A6805C4BEB}" type="presParOf" srcId="{B74154C5-AFFE-498C-8E4C-911D7456AC97}" destId="{E8090E1D-4DD8-46E0-BA1E-C3890CF14D47}" srcOrd="8" destOrd="0" presId="urn:microsoft.com/office/officeart/2005/8/layout/hierarchy4"/>
    <dgm:cxn modelId="{AE7579A8-6397-45C3-9A46-F91A38C844D7}" type="presParOf" srcId="{E8090E1D-4DD8-46E0-BA1E-C3890CF14D47}" destId="{F8905714-088D-483C-AC16-D43BF2F0BF16}" srcOrd="0" destOrd="0" presId="urn:microsoft.com/office/officeart/2005/8/layout/hierarchy4"/>
    <dgm:cxn modelId="{E040F3B0-8381-4195-88A8-9B839AD54D5B}" type="presParOf" srcId="{E8090E1D-4DD8-46E0-BA1E-C3890CF14D47}" destId="{8825E9BC-9772-4579-B80A-08C02E6F5841}" srcOrd="1" destOrd="0" presId="urn:microsoft.com/office/officeart/2005/8/layout/hierarchy4"/>
    <dgm:cxn modelId="{6E489442-1F39-4C31-96C2-88805D446010}" type="presParOf" srcId="{E8090E1D-4DD8-46E0-BA1E-C3890CF14D47}" destId="{4101F8DA-93D9-46DF-B37A-B90529D7C907}" srcOrd="2" destOrd="0" presId="urn:microsoft.com/office/officeart/2005/8/layout/hierarchy4"/>
    <dgm:cxn modelId="{84C8491D-2341-4D00-90E4-DE34A58FD75E}" type="presParOf" srcId="{4101F8DA-93D9-46DF-B37A-B90529D7C907}" destId="{95872D8F-BB28-4072-9DAD-3FCDEEA4A51B}" srcOrd="0" destOrd="0" presId="urn:microsoft.com/office/officeart/2005/8/layout/hierarchy4"/>
    <dgm:cxn modelId="{149E784A-F757-45F1-9DE6-A8AE4C4BCA64}" type="presParOf" srcId="{95872D8F-BB28-4072-9DAD-3FCDEEA4A51B}" destId="{24CEF574-2765-4D7C-A195-C900E925FBE6}" srcOrd="0" destOrd="0" presId="urn:microsoft.com/office/officeart/2005/8/layout/hierarchy4"/>
    <dgm:cxn modelId="{2983D812-533B-4252-84B1-327A7B58B8BF}" type="presParOf" srcId="{95872D8F-BB28-4072-9DAD-3FCDEEA4A51B}" destId="{9ED7436C-1536-41D8-A0EE-0E39E8864FDD}" srcOrd="1" destOrd="0" presId="urn:microsoft.com/office/officeart/2005/8/layout/hierarchy4"/>
    <dgm:cxn modelId="{A2C4A0CB-8729-4B5E-A3A6-2B32B3B1A56A}" type="presParOf" srcId="{95872D8F-BB28-4072-9DAD-3FCDEEA4A51B}" destId="{4139EE0B-9D40-4076-B516-60260BCFF8F9}" srcOrd="2" destOrd="0" presId="urn:microsoft.com/office/officeart/2005/8/layout/hierarchy4"/>
    <dgm:cxn modelId="{C83E0197-B899-4089-92E3-7B99EAEA6B5A}" type="presParOf" srcId="{4139EE0B-9D40-4076-B516-60260BCFF8F9}" destId="{22447473-48A4-4C0C-8BEC-2558DB533AA4}" srcOrd="0" destOrd="0" presId="urn:microsoft.com/office/officeart/2005/8/layout/hierarchy4"/>
    <dgm:cxn modelId="{77B3DC42-A5FF-4ABF-89BB-B0F9D9CB217B}" type="presParOf" srcId="{22447473-48A4-4C0C-8BEC-2558DB533AA4}" destId="{4CD2A706-78CC-47E3-A8F8-D778F944372A}" srcOrd="0" destOrd="0" presId="urn:microsoft.com/office/officeart/2005/8/layout/hierarchy4"/>
    <dgm:cxn modelId="{40408B96-BB1A-4E5C-9FFD-C803128C3405}" type="presParOf" srcId="{22447473-48A4-4C0C-8BEC-2558DB533AA4}" destId="{4C177EB7-865B-4153-871C-6C5CF7DBC8C3}" srcOrd="1" destOrd="0" presId="urn:microsoft.com/office/officeart/2005/8/layout/hierarchy4"/>
    <dgm:cxn modelId="{C55A83AE-51F3-436C-BB4F-74FE099B9555}" type="presParOf" srcId="{22447473-48A4-4C0C-8BEC-2558DB533AA4}" destId="{20DB843D-8E62-4574-AB26-BE48E34E41C8}" srcOrd="2" destOrd="0" presId="urn:microsoft.com/office/officeart/2005/8/layout/hierarchy4"/>
    <dgm:cxn modelId="{59282C3F-5F8D-49A5-8E33-953BC3555106}" type="presParOf" srcId="{20DB843D-8E62-4574-AB26-BE48E34E41C8}" destId="{F36349D9-AAD1-4D05-8BCB-F865ABA18533}" srcOrd="0" destOrd="0" presId="urn:microsoft.com/office/officeart/2005/8/layout/hierarchy4"/>
    <dgm:cxn modelId="{0EF3E1E7-6CFD-4C3F-ADBF-4E2366BE9EF9}" type="presParOf" srcId="{F36349D9-AAD1-4D05-8BCB-F865ABA18533}" destId="{374E99F0-AE84-4383-93E4-780F78CE6D13}" srcOrd="0" destOrd="0" presId="urn:microsoft.com/office/officeart/2005/8/layout/hierarchy4"/>
    <dgm:cxn modelId="{CC619836-EC87-4323-93F9-B9880E86DA86}" type="presParOf" srcId="{F36349D9-AAD1-4D05-8BCB-F865ABA18533}" destId="{FE4B595F-B001-4933-98CC-F9415F4FE45A}" srcOrd="1" destOrd="0" presId="urn:microsoft.com/office/officeart/2005/8/layout/hierarchy4"/>
    <dgm:cxn modelId="{E365A499-C3F7-4B22-85BA-00C1B0B07C9E}" type="presParOf" srcId="{F36349D9-AAD1-4D05-8BCB-F865ABA18533}" destId="{19CEB4E4-DAEB-4DAC-B74F-6A90F95E40F6}" srcOrd="2" destOrd="0" presId="urn:microsoft.com/office/officeart/2005/8/layout/hierarchy4"/>
    <dgm:cxn modelId="{DC57C75F-1DD1-4534-BBFE-D9F0A0FFE55D}" type="presParOf" srcId="{19CEB4E4-DAEB-4DAC-B74F-6A90F95E40F6}" destId="{4B090C7C-91FA-46FA-862C-86DC2555E033}" srcOrd="0" destOrd="0" presId="urn:microsoft.com/office/officeart/2005/8/layout/hierarchy4"/>
    <dgm:cxn modelId="{98941C0D-79BA-489C-842F-409F913C66F0}" type="presParOf" srcId="{4B090C7C-91FA-46FA-862C-86DC2555E033}" destId="{874CF4BC-44A5-455D-A60A-EB599B596188}" srcOrd="0" destOrd="0" presId="urn:microsoft.com/office/officeart/2005/8/layout/hierarchy4"/>
    <dgm:cxn modelId="{6E316544-31E1-4832-8FF6-9E74F729DA4E}" type="presParOf" srcId="{4B090C7C-91FA-46FA-862C-86DC2555E033}" destId="{7879E5A0-7B91-4ECE-AF79-8798634D07D0}" srcOrd="1" destOrd="0" presId="urn:microsoft.com/office/officeart/2005/8/layout/hierarchy4"/>
    <dgm:cxn modelId="{9317A758-0479-4771-AAA4-A7E5DABB02A2}" type="presParOf" srcId="{4B090C7C-91FA-46FA-862C-86DC2555E033}" destId="{97FFE9E6-CE88-44D7-A8E9-5F178F964167}" srcOrd="2" destOrd="0" presId="urn:microsoft.com/office/officeart/2005/8/layout/hierarchy4"/>
    <dgm:cxn modelId="{116D0C48-368A-4C28-8BB2-40A986EF5328}" type="presParOf" srcId="{97FFE9E6-CE88-44D7-A8E9-5F178F964167}" destId="{B45A538C-DC99-43D4-9C5E-FD6136650525}" srcOrd="0" destOrd="0" presId="urn:microsoft.com/office/officeart/2005/8/layout/hierarchy4"/>
    <dgm:cxn modelId="{698B87B1-E96D-403D-8575-0AA2C61D6D3C}" type="presParOf" srcId="{B45A538C-DC99-43D4-9C5E-FD6136650525}" destId="{D2D81AF8-4EA8-45A6-A84D-9694EF1BCFE7}" srcOrd="0" destOrd="0" presId="urn:microsoft.com/office/officeart/2005/8/layout/hierarchy4"/>
    <dgm:cxn modelId="{198708FD-C652-4980-8771-F08E5B021098}" type="presParOf" srcId="{B45A538C-DC99-43D4-9C5E-FD6136650525}" destId="{31DD6202-DBD1-44BF-A1E0-17D7DF207347}" srcOrd="1" destOrd="0" presId="urn:microsoft.com/office/officeart/2005/8/layout/hierarchy4"/>
    <dgm:cxn modelId="{82376D37-FFFF-437E-B787-70EF8E223625}" type="presParOf" srcId="{B45A538C-DC99-43D4-9C5E-FD6136650525}" destId="{78FA1C88-01CB-45D0-B8B1-93ED28DC0515}" srcOrd="2" destOrd="0" presId="urn:microsoft.com/office/officeart/2005/8/layout/hierarchy4"/>
    <dgm:cxn modelId="{BCA49520-49B9-457B-B3D1-A1835EA69ACB}" type="presParOf" srcId="{78FA1C88-01CB-45D0-B8B1-93ED28DC0515}" destId="{C388ABCD-EF97-4C36-B582-B368BFAF3A98}" srcOrd="0" destOrd="0" presId="urn:microsoft.com/office/officeart/2005/8/layout/hierarchy4"/>
    <dgm:cxn modelId="{D82C5CB4-6821-42F1-AE71-8C040016AC54}" type="presParOf" srcId="{C388ABCD-EF97-4C36-B582-B368BFAF3A98}" destId="{B05C0A3E-A45E-4E74-81F8-BADC3EA7BC7D}" srcOrd="0" destOrd="0" presId="urn:microsoft.com/office/officeart/2005/8/layout/hierarchy4"/>
    <dgm:cxn modelId="{9DE2F5B8-86A3-44D6-A2A3-900D93ACDE1A}" type="presParOf" srcId="{C388ABCD-EF97-4C36-B582-B368BFAF3A98}" destId="{FBEABCE2-2985-48AF-AF89-4210AE555702}" srcOrd="1" destOrd="0" presId="urn:microsoft.com/office/officeart/2005/8/layout/hierarchy4"/>
    <dgm:cxn modelId="{A2EC5DF0-BB3A-431C-A7FF-F9E29C1BFFF5}" type="presParOf" srcId="{C388ABCD-EF97-4C36-B582-B368BFAF3A98}" destId="{3CF494E9-8292-4011-9D6D-8524C148D964}" srcOrd="2" destOrd="0" presId="urn:microsoft.com/office/officeart/2005/8/layout/hierarchy4"/>
    <dgm:cxn modelId="{18B13875-91AB-4B35-8CA2-6DA194840DBD}" type="presParOf" srcId="{3CF494E9-8292-4011-9D6D-8524C148D964}" destId="{AAF9086F-D52E-48E8-9807-D56E746046F3}" srcOrd="0" destOrd="0" presId="urn:microsoft.com/office/officeart/2005/8/layout/hierarchy4"/>
    <dgm:cxn modelId="{8155093D-AEC9-4DD3-9E5D-5CFFDC6FEB33}" type="presParOf" srcId="{AAF9086F-D52E-48E8-9807-D56E746046F3}" destId="{7E9DD26B-A2C6-4A47-8D76-8FEB33BF00E3}" srcOrd="0" destOrd="0" presId="urn:microsoft.com/office/officeart/2005/8/layout/hierarchy4"/>
    <dgm:cxn modelId="{6E76EC10-F938-41C6-8FD2-9B093E5C7358}" type="presParOf" srcId="{AAF9086F-D52E-48E8-9807-D56E746046F3}" destId="{F98FA87F-75E2-42A7-81F6-68BFBFF48EF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ru-RU"/>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Lst>
  <dgm:cxnLst>
    <dgm:cxn modelId="{B3F17A09-4653-4B63-A5C0-5B6F84960B89}" type="presOf" srcId="{1A37C2D0-E311-480D-BE74-4A10698CA5CA}" destId="{864DD87F-0B0C-4621-942E-8CB6627B1031}" srcOrd="0"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C88BC-C8FF-402F-AB2A-11AC4BBF48B7}">
      <dsp:nvSpPr>
        <dsp:cNvPr id="0" name=""/>
        <dsp:cNvSpPr/>
      </dsp:nvSpPr>
      <dsp:spPr>
        <a:xfrm>
          <a:off x="1142" y="535858"/>
          <a:ext cx="1842349" cy="717703"/>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Доходы</a:t>
          </a:r>
          <a:endParaRPr lang="ru-RU" sz="2000" b="1" kern="1200" dirty="0">
            <a:solidFill>
              <a:schemeClr val="tx1"/>
            </a:solidFill>
            <a:latin typeface="Times New Roman" pitchFamily="18" charset="0"/>
            <a:cs typeface="Times New Roman" pitchFamily="18" charset="0"/>
          </a:endParaRPr>
        </a:p>
      </dsp:txBody>
      <dsp:txXfrm>
        <a:off x="270948" y="640963"/>
        <a:ext cx="1302737" cy="507493"/>
      </dsp:txXfrm>
    </dsp:sp>
    <dsp:sp modelId="{1816D16A-814C-4C22-A6CC-12105B3989BB}">
      <dsp:nvSpPr>
        <dsp:cNvPr id="0" name=""/>
        <dsp:cNvSpPr/>
      </dsp:nvSpPr>
      <dsp:spPr>
        <a:xfrm>
          <a:off x="2027221" y="546339"/>
          <a:ext cx="562799" cy="603721"/>
        </a:xfrm>
        <a:prstGeom prst="mathMinus">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dirty="0"/>
        </a:p>
      </dsp:txBody>
      <dsp:txXfrm>
        <a:off x="2101820" y="777202"/>
        <a:ext cx="413601" cy="141995"/>
      </dsp:txXfrm>
    </dsp:sp>
    <dsp:sp modelId="{32775538-2AC3-4373-B014-5A44732CBC7F}">
      <dsp:nvSpPr>
        <dsp:cNvPr id="0" name=""/>
        <dsp:cNvSpPr/>
      </dsp:nvSpPr>
      <dsp:spPr>
        <a:xfrm>
          <a:off x="2673753" y="600303"/>
          <a:ext cx="1842843" cy="588813"/>
        </a:xfrm>
        <a:prstGeom prst="ellipse">
          <a:avLst/>
        </a:prstGeom>
        <a:solidFill>
          <a:srgbClr val="F57E1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Расходы</a:t>
          </a:r>
          <a:endParaRPr lang="ru-RU" sz="2000" b="1" kern="1200" dirty="0">
            <a:solidFill>
              <a:schemeClr val="tx1"/>
            </a:solidFill>
            <a:latin typeface="Times New Roman" pitchFamily="18" charset="0"/>
            <a:cs typeface="Times New Roman" pitchFamily="18" charset="0"/>
          </a:endParaRPr>
        </a:p>
      </dsp:txBody>
      <dsp:txXfrm>
        <a:off x="2943631" y="686533"/>
        <a:ext cx="1303087" cy="416353"/>
      </dsp:txXfrm>
    </dsp:sp>
    <dsp:sp modelId="{4B955819-9EB5-4C61-BE5E-7CE7027DF3F0}">
      <dsp:nvSpPr>
        <dsp:cNvPr id="0" name=""/>
        <dsp:cNvSpPr/>
      </dsp:nvSpPr>
      <dsp:spPr>
        <a:xfrm>
          <a:off x="4650328" y="549969"/>
          <a:ext cx="578780" cy="689481"/>
        </a:xfrm>
        <a:prstGeom prst="mathEqual">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dirty="0"/>
        </a:p>
      </dsp:txBody>
      <dsp:txXfrm>
        <a:off x="4727045" y="692002"/>
        <a:ext cx="425346" cy="405415"/>
      </dsp:txXfrm>
    </dsp:sp>
    <dsp:sp modelId="{A84245DF-C8CC-47D2-83AC-15EF153255E0}">
      <dsp:nvSpPr>
        <dsp:cNvPr id="0" name=""/>
        <dsp:cNvSpPr/>
      </dsp:nvSpPr>
      <dsp:spPr>
        <a:xfrm>
          <a:off x="5362840" y="52737"/>
          <a:ext cx="3196759" cy="1683946"/>
        </a:xfrm>
        <a:prstGeom prst="ellips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b="1" kern="1200" dirty="0" smtClean="0">
              <a:solidFill>
                <a:srgbClr val="FF0000"/>
              </a:solidFill>
              <a:latin typeface="Times New Roman" pitchFamily="18" charset="0"/>
              <a:cs typeface="Times New Roman" pitchFamily="18" charset="0"/>
            </a:rPr>
            <a:t>(-)Дефицит</a:t>
          </a:r>
        </a:p>
        <a:p>
          <a:pPr lvl="0" algn="ctr" defTabSz="755650">
            <a:lnSpc>
              <a:spcPct val="90000"/>
            </a:lnSpc>
            <a:spcBef>
              <a:spcPct val="0"/>
            </a:spcBef>
            <a:spcAft>
              <a:spcPct val="35000"/>
            </a:spcAft>
          </a:pPr>
          <a:r>
            <a:rPr lang="ru-RU" sz="1400" b="1" kern="1200" dirty="0" smtClean="0">
              <a:solidFill>
                <a:srgbClr val="FF0000"/>
              </a:solidFill>
              <a:latin typeface="Times New Roman" pitchFamily="18" charset="0"/>
              <a:cs typeface="Times New Roman" pitchFamily="18" charset="0"/>
            </a:rPr>
            <a:t>(расходы больше доходов)</a:t>
          </a:r>
        </a:p>
        <a:p>
          <a:pPr lvl="0" algn="ctr" defTabSz="755650">
            <a:lnSpc>
              <a:spcPct val="90000"/>
            </a:lnSpc>
            <a:spcBef>
              <a:spcPct val="0"/>
            </a:spcBef>
            <a:spcAft>
              <a:spcPct val="35000"/>
            </a:spcAft>
          </a:pPr>
          <a:r>
            <a:rPr lang="ru-RU" sz="1700" b="1" kern="1200" dirty="0" smtClean="0">
              <a:solidFill>
                <a:srgbClr val="46740E"/>
              </a:solidFill>
              <a:latin typeface="Times New Roman" pitchFamily="18" charset="0"/>
              <a:cs typeface="Times New Roman" pitchFamily="18" charset="0"/>
            </a:rPr>
            <a:t>(+) Профицит</a:t>
          </a:r>
        </a:p>
        <a:p>
          <a:pPr lvl="0" algn="ctr" defTabSz="755650">
            <a:lnSpc>
              <a:spcPct val="90000"/>
            </a:lnSpc>
            <a:spcBef>
              <a:spcPct val="0"/>
            </a:spcBef>
            <a:spcAft>
              <a:spcPct val="35000"/>
            </a:spcAft>
          </a:pPr>
          <a:r>
            <a:rPr lang="ru-RU" sz="1400" b="1" kern="1200" dirty="0" smtClean="0">
              <a:solidFill>
                <a:srgbClr val="46740E"/>
              </a:solidFill>
              <a:latin typeface="Times New Roman" pitchFamily="18" charset="0"/>
              <a:cs typeface="Times New Roman" pitchFamily="18" charset="0"/>
            </a:rPr>
            <a:t>(доходы больше расходов)</a:t>
          </a:r>
        </a:p>
      </dsp:txBody>
      <dsp:txXfrm>
        <a:off x="5830995" y="299345"/>
        <a:ext cx="2260449" cy="11907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510"/>
          <a:ext cx="3903032" cy="1031634"/>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31783" y="30726"/>
        <a:ext cx="3842600" cy="971202"/>
      </dsp:txXfrm>
    </dsp:sp>
    <dsp:sp modelId="{EFD09625-1EEB-463A-9D51-52F09A5E039B}">
      <dsp:nvSpPr>
        <dsp:cNvPr id="0" name=""/>
        <dsp:cNvSpPr/>
      </dsp:nvSpPr>
      <dsp:spPr>
        <a:xfrm>
          <a:off x="1567" y="1074494"/>
          <a:ext cx="731452" cy="1031634"/>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2990" y="1095917"/>
        <a:ext cx="688606" cy="988788"/>
      </dsp:txXfrm>
    </dsp:sp>
    <dsp:sp modelId="{B7B68934-E179-4D36-8AD9-7637EF3F0019}">
      <dsp:nvSpPr>
        <dsp:cNvPr id="0" name=""/>
        <dsp:cNvSpPr/>
      </dsp:nvSpPr>
      <dsp:spPr>
        <a:xfrm>
          <a:off x="1567" y="2148478"/>
          <a:ext cx="731452" cy="1031634"/>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5,3</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22990" y="2169901"/>
        <a:ext cx="688606" cy="988788"/>
      </dsp:txXfrm>
    </dsp:sp>
    <dsp:sp modelId="{14BABD28-5047-47A3-A701-B7AFBBE28819}">
      <dsp:nvSpPr>
        <dsp:cNvPr id="0" name=""/>
        <dsp:cNvSpPr/>
      </dsp:nvSpPr>
      <dsp:spPr>
        <a:xfrm>
          <a:off x="1567" y="3222462"/>
          <a:ext cx="731452" cy="1031634"/>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0,8</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22990" y="3243885"/>
        <a:ext cx="688606" cy="988788"/>
      </dsp:txXfrm>
    </dsp:sp>
    <dsp:sp modelId="{8E7E2D4A-62E6-4A23-A5DD-552A63903B64}">
      <dsp:nvSpPr>
        <dsp:cNvPr id="0" name=""/>
        <dsp:cNvSpPr/>
      </dsp:nvSpPr>
      <dsp:spPr>
        <a:xfrm>
          <a:off x="1567" y="4296446"/>
          <a:ext cx="731452" cy="1031634"/>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17,1</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22990" y="4317869"/>
        <a:ext cx="688606" cy="988788"/>
      </dsp:txXfrm>
    </dsp:sp>
    <dsp:sp modelId="{576C6983-4618-426C-8177-DEA9FE3AC4EB}">
      <dsp:nvSpPr>
        <dsp:cNvPr id="0" name=""/>
        <dsp:cNvSpPr/>
      </dsp:nvSpPr>
      <dsp:spPr>
        <a:xfrm>
          <a:off x="794462" y="1074494"/>
          <a:ext cx="731452" cy="103163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5885" y="1095917"/>
        <a:ext cx="688606" cy="988788"/>
      </dsp:txXfrm>
    </dsp:sp>
    <dsp:sp modelId="{672DFC88-43F4-433B-9B7F-D5CE282279E3}">
      <dsp:nvSpPr>
        <dsp:cNvPr id="0" name=""/>
        <dsp:cNvSpPr/>
      </dsp:nvSpPr>
      <dsp:spPr>
        <a:xfrm>
          <a:off x="794462" y="2148478"/>
          <a:ext cx="731452" cy="103163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5,3</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815885" y="2169901"/>
        <a:ext cx="688606" cy="988788"/>
      </dsp:txXfrm>
    </dsp:sp>
    <dsp:sp modelId="{C586111C-58B6-40AF-8D8A-60EE680572BA}">
      <dsp:nvSpPr>
        <dsp:cNvPr id="0" name=""/>
        <dsp:cNvSpPr/>
      </dsp:nvSpPr>
      <dsp:spPr>
        <a:xfrm>
          <a:off x="794462" y="3222462"/>
          <a:ext cx="731452" cy="103163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0,77</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815885" y="3243885"/>
        <a:ext cx="688606" cy="988788"/>
      </dsp:txXfrm>
    </dsp:sp>
    <dsp:sp modelId="{41590EE3-70B4-4E0E-8D44-18EF1FD97F2E}">
      <dsp:nvSpPr>
        <dsp:cNvPr id="0" name=""/>
        <dsp:cNvSpPr/>
      </dsp:nvSpPr>
      <dsp:spPr>
        <a:xfrm>
          <a:off x="794462" y="4296446"/>
          <a:ext cx="731452" cy="103163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17,1 (оценка)</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815885" y="4317869"/>
        <a:ext cx="688606" cy="988788"/>
      </dsp:txXfrm>
    </dsp:sp>
    <dsp:sp modelId="{A25BE625-018B-46BA-BE7F-ED875B975F26}">
      <dsp:nvSpPr>
        <dsp:cNvPr id="0" name=""/>
        <dsp:cNvSpPr/>
      </dsp:nvSpPr>
      <dsp:spPr>
        <a:xfrm>
          <a:off x="1587357" y="1074494"/>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8780" y="1095917"/>
        <a:ext cx="688606" cy="988788"/>
      </dsp:txXfrm>
    </dsp:sp>
    <dsp:sp modelId="{CB2AF246-A0C3-4F64-A578-D38165C39147}">
      <dsp:nvSpPr>
        <dsp:cNvPr id="0" name=""/>
        <dsp:cNvSpPr/>
      </dsp:nvSpPr>
      <dsp:spPr>
        <a:xfrm>
          <a:off x="1587357" y="2148478"/>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5,1</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1608780" y="2169901"/>
        <a:ext cx="688606" cy="988788"/>
      </dsp:txXfrm>
    </dsp:sp>
    <dsp:sp modelId="{02D78884-08A2-47FD-874A-FD0B1E1D6A24}">
      <dsp:nvSpPr>
        <dsp:cNvPr id="0" name=""/>
        <dsp:cNvSpPr/>
      </dsp:nvSpPr>
      <dsp:spPr>
        <a:xfrm>
          <a:off x="1587357" y="3222462"/>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0,8</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1608780" y="3243885"/>
        <a:ext cx="688606" cy="988788"/>
      </dsp:txXfrm>
    </dsp:sp>
    <dsp:sp modelId="{59176932-D6D5-4C36-BF7A-69A1297C4BAD}">
      <dsp:nvSpPr>
        <dsp:cNvPr id="0" name=""/>
        <dsp:cNvSpPr/>
      </dsp:nvSpPr>
      <dsp:spPr>
        <a:xfrm>
          <a:off x="1587357" y="4296446"/>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17,0</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1608780" y="4317869"/>
        <a:ext cx="688606" cy="988788"/>
      </dsp:txXfrm>
    </dsp:sp>
    <dsp:sp modelId="{9E5D5161-23D7-41B4-A187-BE6D7C6483D0}">
      <dsp:nvSpPr>
        <dsp:cNvPr id="0" name=""/>
        <dsp:cNvSpPr/>
      </dsp:nvSpPr>
      <dsp:spPr>
        <a:xfrm>
          <a:off x="2380252" y="1074494"/>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1675" y="1095917"/>
        <a:ext cx="688606" cy="988788"/>
      </dsp:txXfrm>
    </dsp:sp>
    <dsp:sp modelId="{2965B01E-C0DE-4302-ADA0-732BD580C7B1}">
      <dsp:nvSpPr>
        <dsp:cNvPr id="0" name=""/>
        <dsp:cNvSpPr/>
      </dsp:nvSpPr>
      <dsp:spPr>
        <a:xfrm>
          <a:off x="2380252" y="2148478"/>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5,0</a:t>
          </a:r>
        </a:p>
      </dsp:txBody>
      <dsp:txXfrm>
        <a:off x="2401675" y="2169901"/>
        <a:ext cx="688606" cy="988788"/>
      </dsp:txXfrm>
    </dsp:sp>
    <dsp:sp modelId="{A7AF9B85-BF68-40A8-954B-A40EDB5CAF9F}">
      <dsp:nvSpPr>
        <dsp:cNvPr id="0" name=""/>
        <dsp:cNvSpPr/>
      </dsp:nvSpPr>
      <dsp:spPr>
        <a:xfrm>
          <a:off x="2380252" y="3222462"/>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0,75</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2401675" y="3243885"/>
        <a:ext cx="688606" cy="988788"/>
      </dsp:txXfrm>
    </dsp:sp>
    <dsp:sp modelId="{EFF40216-5B58-45C6-B485-1C9C4561DF2F}">
      <dsp:nvSpPr>
        <dsp:cNvPr id="0" name=""/>
        <dsp:cNvSpPr/>
      </dsp:nvSpPr>
      <dsp:spPr>
        <a:xfrm>
          <a:off x="2380252" y="4296446"/>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16,8</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2401675" y="4317869"/>
        <a:ext cx="688606" cy="988788"/>
      </dsp:txXfrm>
    </dsp:sp>
    <dsp:sp modelId="{F8905714-088D-483C-AC16-D43BF2F0BF16}">
      <dsp:nvSpPr>
        <dsp:cNvPr id="0" name=""/>
        <dsp:cNvSpPr/>
      </dsp:nvSpPr>
      <dsp:spPr>
        <a:xfrm>
          <a:off x="3173147" y="1074494"/>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4570" y="1095917"/>
        <a:ext cx="688606" cy="988788"/>
      </dsp:txXfrm>
    </dsp:sp>
    <dsp:sp modelId="{24CEF574-2765-4D7C-A195-C900E925FBE6}">
      <dsp:nvSpPr>
        <dsp:cNvPr id="0" name=""/>
        <dsp:cNvSpPr/>
      </dsp:nvSpPr>
      <dsp:spPr>
        <a:xfrm>
          <a:off x="3173147" y="2148478"/>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4,9</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3194570" y="2169901"/>
        <a:ext cx="688606" cy="988788"/>
      </dsp:txXfrm>
    </dsp:sp>
    <dsp:sp modelId="{4CD2A706-78CC-47E3-A8F8-D778F944372A}">
      <dsp:nvSpPr>
        <dsp:cNvPr id="0" name=""/>
        <dsp:cNvSpPr/>
      </dsp:nvSpPr>
      <dsp:spPr>
        <a:xfrm>
          <a:off x="3173147" y="3222462"/>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0,75</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3194570" y="3243885"/>
        <a:ext cx="688606" cy="988788"/>
      </dsp:txXfrm>
    </dsp:sp>
    <dsp:sp modelId="{374E99F0-AE84-4383-93E4-780F78CE6D13}">
      <dsp:nvSpPr>
        <dsp:cNvPr id="0" name=""/>
        <dsp:cNvSpPr/>
      </dsp:nvSpPr>
      <dsp:spPr>
        <a:xfrm>
          <a:off x="3173147" y="4296446"/>
          <a:ext cx="731452" cy="103163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smtClean="0">
              <a:solidFill>
                <a:schemeClr val="tx1"/>
              </a:solidFill>
              <a:latin typeface="Times New Roman" panose="02020603050405020304" pitchFamily="18" charset="0"/>
              <a:cs typeface="Times New Roman" panose="02020603050405020304" pitchFamily="18" charset="0"/>
            </a:rPr>
            <a:t>16,6</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3194570" y="4317869"/>
        <a:ext cx="688606" cy="9887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15" y="3176"/>
          <a:ext cx="4681654" cy="25161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sp:txBody>
      <dsp:txXfrm>
        <a:off x="7385" y="10546"/>
        <a:ext cx="4666914" cy="236875"/>
      </dsp:txXfrm>
    </dsp:sp>
    <dsp:sp modelId="{EB0C10EA-E065-41A1-9B13-E8E04F32F921}">
      <dsp:nvSpPr>
        <dsp:cNvPr id="0" name=""/>
        <dsp:cNvSpPr/>
      </dsp:nvSpPr>
      <dsp:spPr>
        <a:xfrm>
          <a:off x="4585" y="288972"/>
          <a:ext cx="2518794" cy="28684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12986" y="297373"/>
        <a:ext cx="2501992" cy="270041"/>
      </dsp:txXfrm>
    </dsp:sp>
    <dsp:sp modelId="{553B4E58-AF68-434D-AE6A-08D572D24E47}">
      <dsp:nvSpPr>
        <dsp:cNvPr id="0" name=""/>
        <dsp:cNvSpPr/>
      </dsp:nvSpPr>
      <dsp:spPr>
        <a:xfrm>
          <a:off x="4585" y="609995"/>
          <a:ext cx="2518794"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Социальная защита населения*</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18333" y="623743"/>
        <a:ext cx="2491298" cy="441892"/>
      </dsp:txXfrm>
    </dsp:sp>
    <dsp:sp modelId="{F283F61B-524B-402A-8475-C33316F6D7A4}">
      <dsp:nvSpPr>
        <dsp:cNvPr id="0" name=""/>
        <dsp:cNvSpPr/>
      </dsp:nvSpPr>
      <dsp:spPr>
        <a:xfrm>
          <a:off x="4585" y="1113563"/>
          <a:ext cx="2518794"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Поддержка социально ориентированных некоммерческих организаций</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18333" y="1127311"/>
        <a:ext cx="2491298" cy="441892"/>
      </dsp:txXfrm>
    </dsp:sp>
    <dsp:sp modelId="{90BD3D43-1A3B-485E-AFA6-70323627E9FE}">
      <dsp:nvSpPr>
        <dsp:cNvPr id="0" name=""/>
        <dsp:cNvSpPr/>
      </dsp:nvSpPr>
      <dsp:spPr>
        <a:xfrm>
          <a:off x="4585" y="1617131"/>
          <a:ext cx="2518794"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Доступная среда</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18333" y="1630879"/>
        <a:ext cx="2491298" cy="441892"/>
      </dsp:txXfrm>
    </dsp:sp>
    <dsp:sp modelId="{E46628DA-DFCB-494E-9EDB-9DEB3E961771}">
      <dsp:nvSpPr>
        <dsp:cNvPr id="0" name=""/>
        <dsp:cNvSpPr/>
      </dsp:nvSpPr>
      <dsp:spPr>
        <a:xfrm>
          <a:off x="4585" y="2120699"/>
          <a:ext cx="2518794"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Совершенствование социальной поддержки семьи и детей</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18333" y="2134447"/>
        <a:ext cx="2491298" cy="441892"/>
      </dsp:txXfrm>
    </dsp:sp>
    <dsp:sp modelId="{0AC65D80-99D6-40C0-8E49-2EECF2BCE3A9}">
      <dsp:nvSpPr>
        <dsp:cNvPr id="0" name=""/>
        <dsp:cNvSpPr/>
      </dsp:nvSpPr>
      <dsp:spPr>
        <a:xfrm>
          <a:off x="4585" y="2624267"/>
          <a:ext cx="2518794"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0" kern="1200" dirty="0" smtClean="0">
              <a:solidFill>
                <a:schemeClr val="tx1"/>
              </a:solidFill>
              <a:latin typeface="Times New Roman" panose="02020603050405020304" pitchFamily="18" charset="0"/>
              <a:cs typeface="Times New Roman" panose="02020603050405020304" pitchFamily="18" charset="0"/>
            </a:rPr>
            <a:t>Оказание содействия добровольному переселению соотечественников, проживающих за рубежом</a:t>
          </a:r>
          <a:endParaRPr lang="ru-RU" sz="1100" b="0" kern="1200" dirty="0">
            <a:solidFill>
              <a:schemeClr val="tx1"/>
            </a:solidFill>
            <a:latin typeface="Times New Roman" panose="02020603050405020304" pitchFamily="18" charset="0"/>
            <a:cs typeface="Times New Roman" panose="02020603050405020304" pitchFamily="18" charset="0"/>
          </a:endParaRPr>
        </a:p>
      </dsp:txBody>
      <dsp:txXfrm>
        <a:off x="18333" y="2638015"/>
        <a:ext cx="2491298" cy="441892"/>
      </dsp:txXfrm>
    </dsp:sp>
    <dsp:sp modelId="{C4145823-F6A6-4FD0-91E7-96466CB8D1F1}">
      <dsp:nvSpPr>
        <dsp:cNvPr id="0" name=""/>
        <dsp:cNvSpPr/>
      </dsp:nvSpPr>
      <dsp:spPr>
        <a:xfrm>
          <a:off x="4585" y="3127835"/>
          <a:ext cx="2518794"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18333" y="3141583"/>
        <a:ext cx="2491298" cy="441892"/>
      </dsp:txXfrm>
    </dsp:sp>
    <dsp:sp modelId="{B26E7CC7-2BBC-48F3-9F29-076FE0DF794C}">
      <dsp:nvSpPr>
        <dsp:cNvPr id="0" name=""/>
        <dsp:cNvSpPr/>
      </dsp:nvSpPr>
      <dsp:spPr>
        <a:xfrm>
          <a:off x="2734958" y="288972"/>
          <a:ext cx="836567" cy="28684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План</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2743359" y="297373"/>
        <a:ext cx="819765" cy="270041"/>
      </dsp:txXfrm>
    </dsp:sp>
    <dsp:sp modelId="{C8C8197E-6305-413D-AE7A-2D765A45E722}">
      <dsp:nvSpPr>
        <dsp:cNvPr id="0" name=""/>
        <dsp:cNvSpPr/>
      </dsp:nvSpPr>
      <dsp:spPr>
        <a:xfrm>
          <a:off x="2736590" y="609995"/>
          <a:ext cx="833304"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3 737,2</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2750338" y="623743"/>
        <a:ext cx="805808" cy="441892"/>
      </dsp:txXfrm>
    </dsp:sp>
    <dsp:sp modelId="{41007D0D-801F-4A09-AF8E-411534AA8476}">
      <dsp:nvSpPr>
        <dsp:cNvPr id="0" name=""/>
        <dsp:cNvSpPr/>
      </dsp:nvSpPr>
      <dsp:spPr>
        <a:xfrm>
          <a:off x="2739834" y="1113563"/>
          <a:ext cx="826816"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0,4</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2753582" y="1127311"/>
        <a:ext cx="799320" cy="441892"/>
      </dsp:txXfrm>
    </dsp:sp>
    <dsp:sp modelId="{F9E9D04B-46B0-49DD-B3B4-A1CC7B5D68B8}">
      <dsp:nvSpPr>
        <dsp:cNvPr id="0" name=""/>
        <dsp:cNvSpPr/>
      </dsp:nvSpPr>
      <dsp:spPr>
        <a:xfrm>
          <a:off x="2746246" y="1617131"/>
          <a:ext cx="813991"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55,4</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2759994" y="1630879"/>
        <a:ext cx="786495" cy="441892"/>
      </dsp:txXfrm>
    </dsp:sp>
    <dsp:sp modelId="{92716BD3-3E09-473B-ADE3-18AF8B39E2CD}">
      <dsp:nvSpPr>
        <dsp:cNvPr id="0" name=""/>
        <dsp:cNvSpPr/>
      </dsp:nvSpPr>
      <dsp:spPr>
        <a:xfrm>
          <a:off x="2758774" y="2120699"/>
          <a:ext cx="788935"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2 306,1</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2772522" y="2134447"/>
        <a:ext cx="761439" cy="441892"/>
      </dsp:txXfrm>
    </dsp:sp>
    <dsp:sp modelId="{614B3269-F492-4805-8B20-A5F303AF18D0}">
      <dsp:nvSpPr>
        <dsp:cNvPr id="0" name=""/>
        <dsp:cNvSpPr/>
      </dsp:nvSpPr>
      <dsp:spPr>
        <a:xfrm>
          <a:off x="2782685" y="2624267"/>
          <a:ext cx="741113"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3,6</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2796433" y="2638015"/>
        <a:ext cx="713617" cy="441892"/>
      </dsp:txXfrm>
    </dsp:sp>
    <dsp:sp modelId="{D7798359-30B7-47FE-9BB3-357F66F4C729}">
      <dsp:nvSpPr>
        <dsp:cNvPr id="0" name=""/>
        <dsp:cNvSpPr/>
      </dsp:nvSpPr>
      <dsp:spPr>
        <a:xfrm>
          <a:off x="2782685" y="3127835"/>
          <a:ext cx="741113"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101,9</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2796433" y="3141583"/>
        <a:ext cx="713617" cy="441892"/>
      </dsp:txXfrm>
    </dsp:sp>
    <dsp:sp modelId="{0DD1BF98-FBDB-45B5-B316-4FD42D21DF4F}">
      <dsp:nvSpPr>
        <dsp:cNvPr id="0" name=""/>
        <dsp:cNvSpPr/>
      </dsp:nvSpPr>
      <dsp:spPr>
        <a:xfrm>
          <a:off x="3783104" y="288972"/>
          <a:ext cx="893995" cy="28684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Факт</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3791505" y="297373"/>
        <a:ext cx="877193" cy="270041"/>
      </dsp:txXfrm>
    </dsp:sp>
    <dsp:sp modelId="{0BFDD33F-6CF3-4CD5-8EE5-513EC1B17424}">
      <dsp:nvSpPr>
        <dsp:cNvPr id="0" name=""/>
        <dsp:cNvSpPr/>
      </dsp:nvSpPr>
      <dsp:spPr>
        <a:xfrm>
          <a:off x="3784848" y="609995"/>
          <a:ext cx="890508"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3 262,2</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3798596" y="623743"/>
        <a:ext cx="863012" cy="441892"/>
      </dsp:txXfrm>
    </dsp:sp>
    <dsp:sp modelId="{16AF53AE-A193-46B7-A8C5-B79B87F51423}">
      <dsp:nvSpPr>
        <dsp:cNvPr id="0" name=""/>
        <dsp:cNvSpPr/>
      </dsp:nvSpPr>
      <dsp:spPr>
        <a:xfrm>
          <a:off x="3788315" y="1113563"/>
          <a:ext cx="883575"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0,4</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3802063" y="1127311"/>
        <a:ext cx="856079" cy="441892"/>
      </dsp:txXfrm>
    </dsp:sp>
    <dsp:sp modelId="{E4327505-0C43-4871-8757-A50453A0C067}">
      <dsp:nvSpPr>
        <dsp:cNvPr id="0" name=""/>
        <dsp:cNvSpPr/>
      </dsp:nvSpPr>
      <dsp:spPr>
        <a:xfrm>
          <a:off x="3795167" y="1617131"/>
          <a:ext cx="869870"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55,4</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3808915" y="1630879"/>
        <a:ext cx="842374" cy="441892"/>
      </dsp:txXfrm>
    </dsp:sp>
    <dsp:sp modelId="{26A96B2E-8431-4887-87F9-A88D05F1F01E}">
      <dsp:nvSpPr>
        <dsp:cNvPr id="0" name=""/>
        <dsp:cNvSpPr/>
      </dsp:nvSpPr>
      <dsp:spPr>
        <a:xfrm>
          <a:off x="3808555" y="2120699"/>
          <a:ext cx="843094"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2 299,6</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3822303" y="2134447"/>
        <a:ext cx="815598" cy="441892"/>
      </dsp:txXfrm>
    </dsp:sp>
    <dsp:sp modelId="{8E8AC1E9-FB6F-42A5-9474-FD92A989D567}">
      <dsp:nvSpPr>
        <dsp:cNvPr id="0" name=""/>
        <dsp:cNvSpPr/>
      </dsp:nvSpPr>
      <dsp:spPr>
        <a:xfrm>
          <a:off x="3834107" y="2624267"/>
          <a:ext cx="791989"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0,5</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3847855" y="2638015"/>
        <a:ext cx="764493" cy="441892"/>
      </dsp:txXfrm>
    </dsp:sp>
    <dsp:sp modelId="{E4A8A91F-C72F-42C4-9F11-3F9AA5B7D093}">
      <dsp:nvSpPr>
        <dsp:cNvPr id="0" name=""/>
        <dsp:cNvSpPr/>
      </dsp:nvSpPr>
      <dsp:spPr>
        <a:xfrm>
          <a:off x="3834107" y="3127835"/>
          <a:ext cx="791989" cy="46938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latin typeface="Times New Roman" panose="02020603050405020304" pitchFamily="18" charset="0"/>
              <a:cs typeface="Times New Roman" panose="02020603050405020304" pitchFamily="18" charset="0"/>
            </a:rPr>
            <a:t>101,7</a:t>
          </a:r>
          <a:endParaRPr lang="ru-RU" sz="1200" b="0" kern="1200" dirty="0">
            <a:solidFill>
              <a:schemeClr val="tx1"/>
            </a:solidFill>
            <a:latin typeface="Times New Roman" panose="02020603050405020304" pitchFamily="18" charset="0"/>
            <a:cs typeface="Times New Roman" panose="02020603050405020304" pitchFamily="18" charset="0"/>
          </a:endParaRPr>
        </a:p>
      </dsp:txBody>
      <dsp:txXfrm>
        <a:off x="3847855" y="3141583"/>
        <a:ext cx="764493" cy="4418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1423"/>
          <a:ext cx="3903032" cy="624655"/>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9863" y="19719"/>
        <a:ext cx="3866440" cy="588063"/>
      </dsp:txXfrm>
    </dsp:sp>
    <dsp:sp modelId="{EFD09625-1EEB-463A-9D51-52F09A5E039B}">
      <dsp:nvSpPr>
        <dsp:cNvPr id="0" name=""/>
        <dsp:cNvSpPr/>
      </dsp:nvSpPr>
      <dsp:spPr>
        <a:xfrm>
          <a:off x="1567" y="652434"/>
          <a:ext cx="731452" cy="62465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9863" y="670730"/>
        <a:ext cx="694860" cy="588063"/>
      </dsp:txXfrm>
    </dsp:sp>
    <dsp:sp modelId="{B7B68934-E179-4D36-8AD9-7637EF3F0019}">
      <dsp:nvSpPr>
        <dsp:cNvPr id="0" name=""/>
        <dsp:cNvSpPr/>
      </dsp:nvSpPr>
      <dsp:spPr>
        <a:xfrm>
          <a:off x="1567" y="1303444"/>
          <a:ext cx="731452" cy="62465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18,4</a:t>
          </a:r>
        </a:p>
      </dsp:txBody>
      <dsp:txXfrm>
        <a:off x="19863" y="1321740"/>
        <a:ext cx="694860" cy="588063"/>
      </dsp:txXfrm>
    </dsp:sp>
    <dsp:sp modelId="{14BABD28-5047-47A3-A701-B7AFBBE28819}">
      <dsp:nvSpPr>
        <dsp:cNvPr id="0" name=""/>
        <dsp:cNvSpPr/>
      </dsp:nvSpPr>
      <dsp:spPr>
        <a:xfrm>
          <a:off x="1567" y="1954455"/>
          <a:ext cx="731452" cy="62465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9863" y="1972751"/>
        <a:ext cx="694860" cy="588063"/>
      </dsp:txXfrm>
    </dsp:sp>
    <dsp:sp modelId="{8E7E2D4A-62E6-4A23-A5DD-552A63903B64}">
      <dsp:nvSpPr>
        <dsp:cNvPr id="0" name=""/>
        <dsp:cNvSpPr/>
      </dsp:nvSpPr>
      <dsp:spPr>
        <a:xfrm>
          <a:off x="1567" y="2605465"/>
          <a:ext cx="731452" cy="62465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9863" y="2623761"/>
        <a:ext cx="694860" cy="588063"/>
      </dsp:txXfrm>
    </dsp:sp>
    <dsp:sp modelId="{085136A3-D02F-461C-B31C-FD1D69D16759}">
      <dsp:nvSpPr>
        <dsp:cNvPr id="0" name=""/>
        <dsp:cNvSpPr/>
      </dsp:nvSpPr>
      <dsp:spPr>
        <a:xfrm>
          <a:off x="1567" y="3256476"/>
          <a:ext cx="731452" cy="62465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21,4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9863" y="3274772"/>
        <a:ext cx="694860" cy="588063"/>
      </dsp:txXfrm>
    </dsp:sp>
    <dsp:sp modelId="{2BC9EB28-F68D-4321-836D-A642C2C0DAB1}">
      <dsp:nvSpPr>
        <dsp:cNvPr id="0" name=""/>
        <dsp:cNvSpPr/>
      </dsp:nvSpPr>
      <dsp:spPr>
        <a:xfrm>
          <a:off x="1567" y="3907486"/>
          <a:ext cx="731452" cy="62465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9863" y="3925782"/>
        <a:ext cx="694860" cy="588063"/>
      </dsp:txXfrm>
    </dsp:sp>
    <dsp:sp modelId="{85D767EC-FAE5-4312-B23F-9B41F2C6B7D7}">
      <dsp:nvSpPr>
        <dsp:cNvPr id="0" name=""/>
        <dsp:cNvSpPr/>
      </dsp:nvSpPr>
      <dsp:spPr>
        <a:xfrm>
          <a:off x="1567" y="4558497"/>
          <a:ext cx="731452" cy="62465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9863" y="4576793"/>
        <a:ext cx="694860" cy="588063"/>
      </dsp:txXfrm>
    </dsp:sp>
    <dsp:sp modelId="{576C6983-4618-426C-8177-DEA9FE3AC4EB}">
      <dsp:nvSpPr>
        <dsp:cNvPr id="0" name=""/>
        <dsp:cNvSpPr/>
      </dsp:nvSpPr>
      <dsp:spPr>
        <a:xfrm>
          <a:off x="794462" y="652434"/>
          <a:ext cx="731452" cy="62465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2758" y="670730"/>
        <a:ext cx="694860" cy="588063"/>
      </dsp:txXfrm>
    </dsp:sp>
    <dsp:sp modelId="{672DFC88-43F4-433B-9B7F-D5CE282279E3}">
      <dsp:nvSpPr>
        <dsp:cNvPr id="0" name=""/>
        <dsp:cNvSpPr/>
      </dsp:nvSpPr>
      <dsp:spPr>
        <a:xfrm>
          <a:off x="794462" y="1303444"/>
          <a:ext cx="731452" cy="62465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2758" y="1321740"/>
        <a:ext cx="694860" cy="588063"/>
      </dsp:txXfrm>
    </dsp:sp>
    <dsp:sp modelId="{C586111C-58B6-40AF-8D8A-60EE680572BA}">
      <dsp:nvSpPr>
        <dsp:cNvPr id="0" name=""/>
        <dsp:cNvSpPr/>
      </dsp:nvSpPr>
      <dsp:spPr>
        <a:xfrm>
          <a:off x="794462" y="1954455"/>
          <a:ext cx="731452" cy="62465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2758" y="1972751"/>
        <a:ext cx="694860" cy="588063"/>
      </dsp:txXfrm>
    </dsp:sp>
    <dsp:sp modelId="{41590EE3-70B4-4E0E-8D44-18EF1FD97F2E}">
      <dsp:nvSpPr>
        <dsp:cNvPr id="0" name=""/>
        <dsp:cNvSpPr/>
      </dsp:nvSpPr>
      <dsp:spPr>
        <a:xfrm>
          <a:off x="794462" y="2605465"/>
          <a:ext cx="731452" cy="62465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2758" y="2623761"/>
        <a:ext cx="694860" cy="588063"/>
      </dsp:txXfrm>
    </dsp:sp>
    <dsp:sp modelId="{6CE5FDB4-BFBB-4259-A330-B441199BCE24}">
      <dsp:nvSpPr>
        <dsp:cNvPr id="0" name=""/>
        <dsp:cNvSpPr/>
      </dsp:nvSpPr>
      <dsp:spPr>
        <a:xfrm>
          <a:off x="794462" y="3256476"/>
          <a:ext cx="731452" cy="62465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21,4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2758" y="3274772"/>
        <a:ext cx="694860" cy="588063"/>
      </dsp:txXfrm>
    </dsp:sp>
    <dsp:sp modelId="{89DC61A6-3199-4C88-A8D1-98ADCFDD3274}">
      <dsp:nvSpPr>
        <dsp:cNvPr id="0" name=""/>
        <dsp:cNvSpPr/>
      </dsp:nvSpPr>
      <dsp:spPr>
        <a:xfrm>
          <a:off x="794462" y="3907486"/>
          <a:ext cx="731452" cy="62465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2758" y="3925782"/>
        <a:ext cx="694860" cy="588063"/>
      </dsp:txXfrm>
    </dsp:sp>
    <dsp:sp modelId="{B35EEDEE-A63C-4DC0-9860-A34A7BFD903E}">
      <dsp:nvSpPr>
        <dsp:cNvPr id="0" name=""/>
        <dsp:cNvSpPr/>
      </dsp:nvSpPr>
      <dsp:spPr>
        <a:xfrm>
          <a:off x="794462" y="4558497"/>
          <a:ext cx="731452" cy="62465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2758" y="4576793"/>
        <a:ext cx="694860" cy="588063"/>
      </dsp:txXfrm>
    </dsp:sp>
    <dsp:sp modelId="{A25BE625-018B-46BA-BE7F-ED875B975F26}">
      <dsp:nvSpPr>
        <dsp:cNvPr id="0" name=""/>
        <dsp:cNvSpPr/>
      </dsp:nvSpPr>
      <dsp:spPr>
        <a:xfrm>
          <a:off x="1587357" y="652434"/>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5653" y="670730"/>
        <a:ext cx="694860" cy="588063"/>
      </dsp:txXfrm>
    </dsp:sp>
    <dsp:sp modelId="{CB2AF246-A0C3-4F64-A578-D38165C39147}">
      <dsp:nvSpPr>
        <dsp:cNvPr id="0" name=""/>
        <dsp:cNvSpPr/>
      </dsp:nvSpPr>
      <dsp:spPr>
        <a:xfrm>
          <a:off x="1587357" y="1303444"/>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5653" y="1321740"/>
        <a:ext cx="694860" cy="588063"/>
      </dsp:txXfrm>
    </dsp:sp>
    <dsp:sp modelId="{02D78884-08A2-47FD-874A-FD0B1E1D6A24}">
      <dsp:nvSpPr>
        <dsp:cNvPr id="0" name=""/>
        <dsp:cNvSpPr/>
      </dsp:nvSpPr>
      <dsp:spPr>
        <a:xfrm>
          <a:off x="1587357" y="1954455"/>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5653" y="1972751"/>
        <a:ext cx="694860" cy="588063"/>
      </dsp:txXfrm>
    </dsp:sp>
    <dsp:sp modelId="{59176932-D6D5-4C36-BF7A-69A1297C4BAD}">
      <dsp:nvSpPr>
        <dsp:cNvPr id="0" name=""/>
        <dsp:cNvSpPr/>
      </dsp:nvSpPr>
      <dsp:spPr>
        <a:xfrm>
          <a:off x="1587357" y="2605465"/>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5653" y="2623761"/>
        <a:ext cx="694860" cy="588063"/>
      </dsp:txXfrm>
    </dsp:sp>
    <dsp:sp modelId="{BA61E3A6-0BE5-4066-9F94-BB1BFFF8EBBF}">
      <dsp:nvSpPr>
        <dsp:cNvPr id="0" name=""/>
        <dsp:cNvSpPr/>
      </dsp:nvSpPr>
      <dsp:spPr>
        <a:xfrm>
          <a:off x="1587357" y="3256476"/>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22,3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5653" y="3274772"/>
        <a:ext cx="694860" cy="588063"/>
      </dsp:txXfrm>
    </dsp:sp>
    <dsp:sp modelId="{8C5A4ABB-F609-4CF2-8CFC-5593BE697C3C}">
      <dsp:nvSpPr>
        <dsp:cNvPr id="0" name=""/>
        <dsp:cNvSpPr/>
      </dsp:nvSpPr>
      <dsp:spPr>
        <a:xfrm>
          <a:off x="1587357" y="3907486"/>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5653" y="3925782"/>
        <a:ext cx="694860" cy="588063"/>
      </dsp:txXfrm>
    </dsp:sp>
    <dsp:sp modelId="{5CA92D6E-6985-440B-92AD-5A876699A5A4}">
      <dsp:nvSpPr>
        <dsp:cNvPr id="0" name=""/>
        <dsp:cNvSpPr/>
      </dsp:nvSpPr>
      <dsp:spPr>
        <a:xfrm>
          <a:off x="1587357" y="4558497"/>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5653" y="4576793"/>
        <a:ext cx="694860" cy="588063"/>
      </dsp:txXfrm>
    </dsp:sp>
    <dsp:sp modelId="{9E5D5161-23D7-41B4-A187-BE6D7C6483D0}">
      <dsp:nvSpPr>
        <dsp:cNvPr id="0" name=""/>
        <dsp:cNvSpPr/>
      </dsp:nvSpPr>
      <dsp:spPr>
        <a:xfrm>
          <a:off x="2380252" y="652434"/>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398548" y="670730"/>
        <a:ext cx="694860" cy="588063"/>
      </dsp:txXfrm>
    </dsp:sp>
    <dsp:sp modelId="{2965B01E-C0DE-4302-ADA0-732BD580C7B1}">
      <dsp:nvSpPr>
        <dsp:cNvPr id="0" name=""/>
        <dsp:cNvSpPr/>
      </dsp:nvSpPr>
      <dsp:spPr>
        <a:xfrm>
          <a:off x="2380252" y="1303444"/>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18,1</a:t>
          </a:r>
        </a:p>
      </dsp:txBody>
      <dsp:txXfrm>
        <a:off x="2398548" y="1321740"/>
        <a:ext cx="694860" cy="588063"/>
      </dsp:txXfrm>
    </dsp:sp>
    <dsp:sp modelId="{A7AF9B85-BF68-40A8-954B-A40EDB5CAF9F}">
      <dsp:nvSpPr>
        <dsp:cNvPr id="0" name=""/>
        <dsp:cNvSpPr/>
      </dsp:nvSpPr>
      <dsp:spPr>
        <a:xfrm>
          <a:off x="2380252" y="1954455"/>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8548" y="1972751"/>
        <a:ext cx="694860" cy="588063"/>
      </dsp:txXfrm>
    </dsp:sp>
    <dsp:sp modelId="{EFF40216-5B58-45C6-B485-1C9C4561DF2F}">
      <dsp:nvSpPr>
        <dsp:cNvPr id="0" name=""/>
        <dsp:cNvSpPr/>
      </dsp:nvSpPr>
      <dsp:spPr>
        <a:xfrm>
          <a:off x="2380252" y="2605465"/>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8548" y="2623761"/>
        <a:ext cx="694860" cy="588063"/>
      </dsp:txXfrm>
    </dsp:sp>
    <dsp:sp modelId="{7653A429-0E18-4BE3-A07C-F1A5A9D672E3}">
      <dsp:nvSpPr>
        <dsp:cNvPr id="0" name=""/>
        <dsp:cNvSpPr/>
      </dsp:nvSpPr>
      <dsp:spPr>
        <a:xfrm>
          <a:off x="2380252" y="3256476"/>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23,2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8548" y="3274772"/>
        <a:ext cx="694860" cy="588063"/>
      </dsp:txXfrm>
    </dsp:sp>
    <dsp:sp modelId="{35DF38A4-C109-469A-81F6-242705CF6432}">
      <dsp:nvSpPr>
        <dsp:cNvPr id="0" name=""/>
        <dsp:cNvSpPr/>
      </dsp:nvSpPr>
      <dsp:spPr>
        <a:xfrm>
          <a:off x="2380252" y="3907486"/>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8548" y="3925782"/>
        <a:ext cx="694860" cy="588063"/>
      </dsp:txXfrm>
    </dsp:sp>
    <dsp:sp modelId="{72D34432-C31A-4895-8C4B-497C4DC5EA4F}">
      <dsp:nvSpPr>
        <dsp:cNvPr id="0" name=""/>
        <dsp:cNvSpPr/>
      </dsp:nvSpPr>
      <dsp:spPr>
        <a:xfrm>
          <a:off x="2380252" y="4558497"/>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8548" y="4576793"/>
        <a:ext cx="694860" cy="588063"/>
      </dsp:txXfrm>
    </dsp:sp>
    <dsp:sp modelId="{F8905714-088D-483C-AC16-D43BF2F0BF16}">
      <dsp:nvSpPr>
        <dsp:cNvPr id="0" name=""/>
        <dsp:cNvSpPr/>
      </dsp:nvSpPr>
      <dsp:spPr>
        <a:xfrm>
          <a:off x="3173147" y="652434"/>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1443" y="670730"/>
        <a:ext cx="694860" cy="588063"/>
      </dsp:txXfrm>
    </dsp:sp>
    <dsp:sp modelId="{24CEF574-2765-4D7C-A195-C900E925FBE6}">
      <dsp:nvSpPr>
        <dsp:cNvPr id="0" name=""/>
        <dsp:cNvSpPr/>
      </dsp:nvSpPr>
      <dsp:spPr>
        <a:xfrm>
          <a:off x="3173147" y="1303444"/>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17,7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1443" y="1321740"/>
        <a:ext cx="694860" cy="588063"/>
      </dsp:txXfrm>
    </dsp:sp>
    <dsp:sp modelId="{4CD2A706-78CC-47E3-A8F8-D778F944372A}">
      <dsp:nvSpPr>
        <dsp:cNvPr id="0" name=""/>
        <dsp:cNvSpPr/>
      </dsp:nvSpPr>
      <dsp:spPr>
        <a:xfrm>
          <a:off x="3173147" y="1954455"/>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1443" y="1972751"/>
        <a:ext cx="694860" cy="588063"/>
      </dsp:txXfrm>
    </dsp:sp>
    <dsp:sp modelId="{374E99F0-AE84-4383-93E4-780F78CE6D13}">
      <dsp:nvSpPr>
        <dsp:cNvPr id="0" name=""/>
        <dsp:cNvSpPr/>
      </dsp:nvSpPr>
      <dsp:spPr>
        <a:xfrm>
          <a:off x="3173147" y="2605465"/>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1443" y="2623761"/>
        <a:ext cx="694860" cy="588063"/>
      </dsp:txXfrm>
    </dsp:sp>
    <dsp:sp modelId="{874CF4BC-44A5-455D-A60A-EB599B596188}">
      <dsp:nvSpPr>
        <dsp:cNvPr id="0" name=""/>
        <dsp:cNvSpPr/>
      </dsp:nvSpPr>
      <dsp:spPr>
        <a:xfrm>
          <a:off x="3173147" y="3256476"/>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24,1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1443" y="3274772"/>
        <a:ext cx="694860" cy="588063"/>
      </dsp:txXfrm>
    </dsp:sp>
    <dsp:sp modelId="{D2D81AF8-4EA8-45A6-A84D-9694EF1BCFE7}">
      <dsp:nvSpPr>
        <dsp:cNvPr id="0" name=""/>
        <dsp:cNvSpPr/>
      </dsp:nvSpPr>
      <dsp:spPr>
        <a:xfrm>
          <a:off x="3173147" y="3907486"/>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1443" y="3925782"/>
        <a:ext cx="694860" cy="588063"/>
      </dsp:txXfrm>
    </dsp:sp>
    <dsp:sp modelId="{B05C0A3E-A45E-4E74-81F8-BADC3EA7BC7D}">
      <dsp:nvSpPr>
        <dsp:cNvPr id="0" name=""/>
        <dsp:cNvSpPr/>
      </dsp:nvSpPr>
      <dsp:spPr>
        <a:xfrm>
          <a:off x="3173147" y="4558497"/>
          <a:ext cx="731452" cy="62465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1443" y="4576793"/>
        <a:ext cx="694860" cy="5880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1839"/>
          <a:ext cx="3903032" cy="592866"/>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8931" y="19203"/>
        <a:ext cx="3868304" cy="558138"/>
      </dsp:txXfrm>
    </dsp:sp>
    <dsp:sp modelId="{EFD09625-1EEB-463A-9D51-52F09A5E039B}">
      <dsp:nvSpPr>
        <dsp:cNvPr id="0" name=""/>
        <dsp:cNvSpPr/>
      </dsp:nvSpPr>
      <dsp:spPr>
        <a:xfrm>
          <a:off x="1567" y="621007"/>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8931" y="638371"/>
        <a:ext cx="696724" cy="558138"/>
      </dsp:txXfrm>
    </dsp:sp>
    <dsp:sp modelId="{B7B68934-E179-4D36-8AD9-7637EF3F0019}">
      <dsp:nvSpPr>
        <dsp:cNvPr id="0" name=""/>
        <dsp:cNvSpPr/>
      </dsp:nvSpPr>
      <dsp:spPr>
        <a:xfrm>
          <a:off x="1567" y="1240176"/>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931" y="1257540"/>
        <a:ext cx="696724" cy="558138"/>
      </dsp:txXfrm>
    </dsp:sp>
    <dsp:sp modelId="{14BABD28-5047-47A3-A701-B7AFBBE28819}">
      <dsp:nvSpPr>
        <dsp:cNvPr id="0" name=""/>
        <dsp:cNvSpPr/>
      </dsp:nvSpPr>
      <dsp:spPr>
        <a:xfrm>
          <a:off x="1567" y="1859344"/>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931" y="1876708"/>
        <a:ext cx="696724" cy="558138"/>
      </dsp:txXfrm>
    </dsp:sp>
    <dsp:sp modelId="{8E7E2D4A-62E6-4A23-A5DD-552A63903B64}">
      <dsp:nvSpPr>
        <dsp:cNvPr id="0" name=""/>
        <dsp:cNvSpPr/>
      </dsp:nvSpPr>
      <dsp:spPr>
        <a:xfrm>
          <a:off x="1567" y="2478513"/>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931" y="2495877"/>
        <a:ext cx="696724" cy="558138"/>
      </dsp:txXfrm>
    </dsp:sp>
    <dsp:sp modelId="{085136A3-D02F-461C-B31C-FD1D69D16759}">
      <dsp:nvSpPr>
        <dsp:cNvPr id="0" name=""/>
        <dsp:cNvSpPr/>
      </dsp:nvSpPr>
      <dsp:spPr>
        <a:xfrm>
          <a:off x="1567" y="3097681"/>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66,2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931" y="3115045"/>
        <a:ext cx="696724" cy="558138"/>
      </dsp:txXfrm>
    </dsp:sp>
    <dsp:sp modelId="{2BC9EB28-F68D-4321-836D-A642C2C0DAB1}">
      <dsp:nvSpPr>
        <dsp:cNvPr id="0" name=""/>
        <dsp:cNvSpPr/>
      </dsp:nvSpPr>
      <dsp:spPr>
        <a:xfrm>
          <a:off x="1567" y="3716850"/>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1130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931" y="3734214"/>
        <a:ext cx="696724" cy="558138"/>
      </dsp:txXfrm>
    </dsp:sp>
    <dsp:sp modelId="{85D767EC-FAE5-4312-B23F-9B41F2C6B7D7}">
      <dsp:nvSpPr>
        <dsp:cNvPr id="0" name=""/>
        <dsp:cNvSpPr/>
      </dsp:nvSpPr>
      <dsp:spPr>
        <a:xfrm>
          <a:off x="15224" y="4337858"/>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2588" y="4355222"/>
        <a:ext cx="696724" cy="558138"/>
      </dsp:txXfrm>
    </dsp:sp>
    <dsp:sp modelId="{576C6983-4618-426C-8177-DEA9FE3AC4EB}">
      <dsp:nvSpPr>
        <dsp:cNvPr id="0" name=""/>
        <dsp:cNvSpPr/>
      </dsp:nvSpPr>
      <dsp:spPr>
        <a:xfrm>
          <a:off x="794462" y="621007"/>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1826" y="638371"/>
        <a:ext cx="696724" cy="558138"/>
      </dsp:txXfrm>
    </dsp:sp>
    <dsp:sp modelId="{672DFC88-43F4-433B-9B7F-D5CE282279E3}">
      <dsp:nvSpPr>
        <dsp:cNvPr id="0" name=""/>
        <dsp:cNvSpPr/>
      </dsp:nvSpPr>
      <dsp:spPr>
        <a:xfrm>
          <a:off x="794462" y="1240176"/>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826" y="1257540"/>
        <a:ext cx="696724" cy="558138"/>
      </dsp:txXfrm>
    </dsp:sp>
    <dsp:sp modelId="{C586111C-58B6-40AF-8D8A-60EE680572BA}">
      <dsp:nvSpPr>
        <dsp:cNvPr id="0" name=""/>
        <dsp:cNvSpPr/>
      </dsp:nvSpPr>
      <dsp:spPr>
        <a:xfrm>
          <a:off x="794462" y="1859344"/>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826" y="1876708"/>
        <a:ext cx="696724" cy="558138"/>
      </dsp:txXfrm>
    </dsp:sp>
    <dsp:sp modelId="{41590EE3-70B4-4E0E-8D44-18EF1FD97F2E}">
      <dsp:nvSpPr>
        <dsp:cNvPr id="0" name=""/>
        <dsp:cNvSpPr/>
      </dsp:nvSpPr>
      <dsp:spPr>
        <a:xfrm>
          <a:off x="794462" y="2478513"/>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826" y="2495877"/>
        <a:ext cx="696724" cy="558138"/>
      </dsp:txXfrm>
    </dsp:sp>
    <dsp:sp modelId="{6CE5FDB4-BFBB-4259-A330-B441199BCE24}">
      <dsp:nvSpPr>
        <dsp:cNvPr id="0" name=""/>
        <dsp:cNvSpPr/>
      </dsp:nvSpPr>
      <dsp:spPr>
        <a:xfrm>
          <a:off x="794462" y="3097681"/>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53,2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826" y="3115045"/>
        <a:ext cx="696724" cy="558138"/>
      </dsp:txXfrm>
    </dsp:sp>
    <dsp:sp modelId="{89DC61A6-3199-4C88-A8D1-98ADCFDD3274}">
      <dsp:nvSpPr>
        <dsp:cNvPr id="0" name=""/>
        <dsp:cNvSpPr/>
      </dsp:nvSpPr>
      <dsp:spPr>
        <a:xfrm>
          <a:off x="798778" y="3690513"/>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991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6142" y="3707877"/>
        <a:ext cx="696724" cy="558138"/>
      </dsp:txXfrm>
    </dsp:sp>
    <dsp:sp modelId="{B35EEDEE-A63C-4DC0-9860-A34A7BFD903E}">
      <dsp:nvSpPr>
        <dsp:cNvPr id="0" name=""/>
        <dsp:cNvSpPr/>
      </dsp:nvSpPr>
      <dsp:spPr>
        <a:xfrm>
          <a:off x="794462" y="4336018"/>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826" y="4353382"/>
        <a:ext cx="696724" cy="558138"/>
      </dsp:txXfrm>
    </dsp:sp>
    <dsp:sp modelId="{A25BE625-018B-46BA-BE7F-ED875B975F26}">
      <dsp:nvSpPr>
        <dsp:cNvPr id="0" name=""/>
        <dsp:cNvSpPr/>
      </dsp:nvSpPr>
      <dsp:spPr>
        <a:xfrm>
          <a:off x="1587357" y="621007"/>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4721" y="638371"/>
        <a:ext cx="696724" cy="558138"/>
      </dsp:txXfrm>
    </dsp:sp>
    <dsp:sp modelId="{CB2AF246-A0C3-4F64-A578-D38165C39147}">
      <dsp:nvSpPr>
        <dsp:cNvPr id="0" name=""/>
        <dsp:cNvSpPr/>
      </dsp:nvSpPr>
      <dsp:spPr>
        <a:xfrm>
          <a:off x="1587357" y="1240176"/>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1257540"/>
        <a:ext cx="696724" cy="558138"/>
      </dsp:txXfrm>
    </dsp:sp>
    <dsp:sp modelId="{02D78884-08A2-47FD-874A-FD0B1E1D6A24}">
      <dsp:nvSpPr>
        <dsp:cNvPr id="0" name=""/>
        <dsp:cNvSpPr/>
      </dsp:nvSpPr>
      <dsp:spPr>
        <a:xfrm>
          <a:off x="1587357" y="1859344"/>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1876708"/>
        <a:ext cx="696724" cy="558138"/>
      </dsp:txXfrm>
    </dsp:sp>
    <dsp:sp modelId="{59176932-D6D5-4C36-BF7A-69A1297C4BAD}">
      <dsp:nvSpPr>
        <dsp:cNvPr id="0" name=""/>
        <dsp:cNvSpPr/>
      </dsp:nvSpPr>
      <dsp:spPr>
        <a:xfrm>
          <a:off x="1587357" y="2478513"/>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74,4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2495877"/>
        <a:ext cx="696724" cy="558138"/>
      </dsp:txXfrm>
    </dsp:sp>
    <dsp:sp modelId="{BA61E3A6-0BE5-4066-9F94-BB1BFFF8EBBF}">
      <dsp:nvSpPr>
        <dsp:cNvPr id="0" name=""/>
        <dsp:cNvSpPr/>
      </dsp:nvSpPr>
      <dsp:spPr>
        <a:xfrm>
          <a:off x="1587357" y="3097681"/>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69,2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3115045"/>
        <a:ext cx="696724" cy="558138"/>
      </dsp:txXfrm>
    </dsp:sp>
    <dsp:sp modelId="{8C5A4ABB-F609-4CF2-8CFC-5593BE697C3C}">
      <dsp:nvSpPr>
        <dsp:cNvPr id="0" name=""/>
        <dsp:cNvSpPr/>
      </dsp:nvSpPr>
      <dsp:spPr>
        <a:xfrm>
          <a:off x="1587357" y="3716850"/>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3734214"/>
        <a:ext cx="696724" cy="558138"/>
      </dsp:txXfrm>
    </dsp:sp>
    <dsp:sp modelId="{5CA92D6E-6985-440B-92AD-5A876699A5A4}">
      <dsp:nvSpPr>
        <dsp:cNvPr id="0" name=""/>
        <dsp:cNvSpPr/>
      </dsp:nvSpPr>
      <dsp:spPr>
        <a:xfrm>
          <a:off x="1587357" y="4336018"/>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4353382"/>
        <a:ext cx="696724" cy="558138"/>
      </dsp:txXfrm>
    </dsp:sp>
    <dsp:sp modelId="{9E5D5161-23D7-41B4-A187-BE6D7C6483D0}">
      <dsp:nvSpPr>
        <dsp:cNvPr id="0" name=""/>
        <dsp:cNvSpPr/>
      </dsp:nvSpPr>
      <dsp:spPr>
        <a:xfrm>
          <a:off x="2380252" y="621007"/>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397616" y="638371"/>
        <a:ext cx="696724" cy="558138"/>
      </dsp:txXfrm>
    </dsp:sp>
    <dsp:sp modelId="{2965B01E-C0DE-4302-ADA0-732BD580C7B1}">
      <dsp:nvSpPr>
        <dsp:cNvPr id="0" name=""/>
        <dsp:cNvSpPr/>
      </dsp:nvSpPr>
      <dsp:spPr>
        <a:xfrm>
          <a:off x="2380252" y="1240176"/>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97</a:t>
          </a:r>
        </a:p>
      </dsp:txBody>
      <dsp:txXfrm>
        <a:off x="2397616" y="1257540"/>
        <a:ext cx="696724" cy="558138"/>
      </dsp:txXfrm>
    </dsp:sp>
    <dsp:sp modelId="{A7AF9B85-BF68-40A8-954B-A40EDB5CAF9F}">
      <dsp:nvSpPr>
        <dsp:cNvPr id="0" name=""/>
        <dsp:cNvSpPr/>
      </dsp:nvSpPr>
      <dsp:spPr>
        <a:xfrm>
          <a:off x="2380252" y="1859344"/>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616" y="1876708"/>
        <a:ext cx="696724" cy="558138"/>
      </dsp:txXfrm>
    </dsp:sp>
    <dsp:sp modelId="{EFF40216-5B58-45C6-B485-1C9C4561DF2F}">
      <dsp:nvSpPr>
        <dsp:cNvPr id="0" name=""/>
        <dsp:cNvSpPr/>
      </dsp:nvSpPr>
      <dsp:spPr>
        <a:xfrm>
          <a:off x="2380252" y="2478513"/>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616" y="2495877"/>
        <a:ext cx="696724" cy="558138"/>
      </dsp:txXfrm>
    </dsp:sp>
    <dsp:sp modelId="{7653A429-0E18-4BE3-A07C-F1A5A9D672E3}">
      <dsp:nvSpPr>
        <dsp:cNvPr id="0" name=""/>
        <dsp:cNvSpPr/>
      </dsp:nvSpPr>
      <dsp:spPr>
        <a:xfrm>
          <a:off x="2380252" y="3097681"/>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71,3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616" y="3115045"/>
        <a:ext cx="696724" cy="558138"/>
      </dsp:txXfrm>
    </dsp:sp>
    <dsp:sp modelId="{35DF38A4-C109-469A-81F6-242705CF6432}">
      <dsp:nvSpPr>
        <dsp:cNvPr id="0" name=""/>
        <dsp:cNvSpPr/>
      </dsp:nvSpPr>
      <dsp:spPr>
        <a:xfrm>
          <a:off x="2380252" y="3716850"/>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1110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616" y="3734214"/>
        <a:ext cx="696724" cy="558138"/>
      </dsp:txXfrm>
    </dsp:sp>
    <dsp:sp modelId="{72D34432-C31A-4895-8C4B-497C4DC5EA4F}">
      <dsp:nvSpPr>
        <dsp:cNvPr id="0" name=""/>
        <dsp:cNvSpPr/>
      </dsp:nvSpPr>
      <dsp:spPr>
        <a:xfrm>
          <a:off x="2380252" y="4336018"/>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616" y="4353382"/>
        <a:ext cx="696724" cy="558138"/>
      </dsp:txXfrm>
    </dsp:sp>
    <dsp:sp modelId="{F8905714-088D-483C-AC16-D43BF2F0BF16}">
      <dsp:nvSpPr>
        <dsp:cNvPr id="0" name=""/>
        <dsp:cNvSpPr/>
      </dsp:nvSpPr>
      <dsp:spPr>
        <a:xfrm>
          <a:off x="3173147" y="621007"/>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0511" y="638371"/>
        <a:ext cx="696724" cy="558138"/>
      </dsp:txXfrm>
    </dsp:sp>
    <dsp:sp modelId="{24CEF574-2765-4D7C-A195-C900E925FBE6}">
      <dsp:nvSpPr>
        <dsp:cNvPr id="0" name=""/>
        <dsp:cNvSpPr/>
      </dsp:nvSpPr>
      <dsp:spPr>
        <a:xfrm>
          <a:off x="3173147" y="1240176"/>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511" y="1257540"/>
        <a:ext cx="696724" cy="558138"/>
      </dsp:txXfrm>
    </dsp:sp>
    <dsp:sp modelId="{4CD2A706-78CC-47E3-A8F8-D778F944372A}">
      <dsp:nvSpPr>
        <dsp:cNvPr id="0" name=""/>
        <dsp:cNvSpPr/>
      </dsp:nvSpPr>
      <dsp:spPr>
        <a:xfrm>
          <a:off x="3173147" y="1859344"/>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511" y="1876708"/>
        <a:ext cx="696724" cy="558138"/>
      </dsp:txXfrm>
    </dsp:sp>
    <dsp:sp modelId="{374E99F0-AE84-4383-93E4-780F78CE6D13}">
      <dsp:nvSpPr>
        <dsp:cNvPr id="0" name=""/>
        <dsp:cNvSpPr/>
      </dsp:nvSpPr>
      <dsp:spPr>
        <a:xfrm>
          <a:off x="3173147" y="2478513"/>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511" y="2495877"/>
        <a:ext cx="696724" cy="558138"/>
      </dsp:txXfrm>
    </dsp:sp>
    <dsp:sp modelId="{874CF4BC-44A5-455D-A60A-EB599B596188}">
      <dsp:nvSpPr>
        <dsp:cNvPr id="0" name=""/>
        <dsp:cNvSpPr/>
      </dsp:nvSpPr>
      <dsp:spPr>
        <a:xfrm>
          <a:off x="3173147" y="3097681"/>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511" y="3115045"/>
        <a:ext cx="696724" cy="558138"/>
      </dsp:txXfrm>
    </dsp:sp>
    <dsp:sp modelId="{D2D81AF8-4EA8-45A6-A84D-9694EF1BCFE7}">
      <dsp:nvSpPr>
        <dsp:cNvPr id="0" name=""/>
        <dsp:cNvSpPr/>
      </dsp:nvSpPr>
      <dsp:spPr>
        <a:xfrm>
          <a:off x="3173147" y="3716850"/>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511" y="3734214"/>
        <a:ext cx="696724" cy="558138"/>
      </dsp:txXfrm>
    </dsp:sp>
    <dsp:sp modelId="{B05C0A3E-A45E-4E74-81F8-BADC3EA7BC7D}">
      <dsp:nvSpPr>
        <dsp:cNvPr id="0" name=""/>
        <dsp:cNvSpPr/>
      </dsp:nvSpPr>
      <dsp:spPr>
        <a:xfrm>
          <a:off x="3146880" y="4321096"/>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490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64244" y="4338460"/>
        <a:ext cx="696724" cy="5581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0" y="0"/>
          <a:ext cx="3828284" cy="43510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sp:txBody>
      <dsp:txXfrm>
        <a:off x="12744" y="12744"/>
        <a:ext cx="3802796" cy="409616"/>
      </dsp:txXfrm>
    </dsp:sp>
    <dsp:sp modelId="{EB0C10EA-E065-41A1-9B13-E8E04F32F921}">
      <dsp:nvSpPr>
        <dsp:cNvPr id="0" name=""/>
        <dsp:cNvSpPr/>
      </dsp:nvSpPr>
      <dsp:spPr>
        <a:xfrm>
          <a:off x="32958" y="502417"/>
          <a:ext cx="2092791" cy="40219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44738" y="514197"/>
        <a:ext cx="2069231" cy="378633"/>
      </dsp:txXfrm>
    </dsp:sp>
    <dsp:sp modelId="{553B4E58-AF68-434D-AE6A-08D572D24E47}">
      <dsp:nvSpPr>
        <dsp:cNvPr id="0" name=""/>
        <dsp:cNvSpPr/>
      </dsp:nvSpPr>
      <dsp:spPr>
        <a:xfrm>
          <a:off x="16958" y="974886"/>
          <a:ext cx="2109407" cy="55259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информационных технологий</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3143" y="991071"/>
        <a:ext cx="2077037" cy="520223"/>
      </dsp:txXfrm>
    </dsp:sp>
    <dsp:sp modelId="{F283F61B-524B-402A-8475-C33316F6D7A4}">
      <dsp:nvSpPr>
        <dsp:cNvPr id="0" name=""/>
        <dsp:cNvSpPr/>
      </dsp:nvSpPr>
      <dsp:spPr>
        <a:xfrm>
          <a:off x="0" y="1593845"/>
          <a:ext cx="2123999" cy="3696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Информационная среда</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0826" y="1604671"/>
        <a:ext cx="2102347" cy="347961"/>
      </dsp:txXfrm>
    </dsp:sp>
    <dsp:sp modelId="{90BD3D43-1A3B-485E-AFA6-70323627E9FE}">
      <dsp:nvSpPr>
        <dsp:cNvPr id="0" name=""/>
        <dsp:cNvSpPr/>
      </dsp:nvSpPr>
      <dsp:spPr>
        <a:xfrm>
          <a:off x="0" y="2028577"/>
          <a:ext cx="2128385" cy="99080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геоинформационного обеспечения с использованием результатов космической деятельности</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9020" y="2057597"/>
        <a:ext cx="2070345" cy="932764"/>
      </dsp:txXfrm>
    </dsp:sp>
    <dsp:sp modelId="{E46628DA-DFCB-494E-9EDB-9DEB3E961771}">
      <dsp:nvSpPr>
        <dsp:cNvPr id="0" name=""/>
        <dsp:cNvSpPr/>
      </dsp:nvSpPr>
      <dsp:spPr>
        <a:xfrm>
          <a:off x="0" y="3079250"/>
          <a:ext cx="2113338" cy="51533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5094" y="3094344"/>
        <a:ext cx="2083150" cy="485150"/>
      </dsp:txXfrm>
    </dsp:sp>
    <dsp:sp modelId="{B26E7CC7-2BBC-48F3-9F29-076FE0DF794C}">
      <dsp:nvSpPr>
        <dsp:cNvPr id="0" name=""/>
        <dsp:cNvSpPr/>
      </dsp:nvSpPr>
      <dsp:spPr>
        <a:xfrm>
          <a:off x="2279358" y="502417"/>
          <a:ext cx="655572" cy="39641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План</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2290968" y="514027"/>
        <a:ext cx="632352" cy="373191"/>
      </dsp:txXfrm>
    </dsp:sp>
    <dsp:sp modelId="{C8C8197E-6305-413D-AE7A-2D765A45E722}">
      <dsp:nvSpPr>
        <dsp:cNvPr id="0" name=""/>
        <dsp:cNvSpPr/>
      </dsp:nvSpPr>
      <dsp:spPr>
        <a:xfrm>
          <a:off x="2279357" y="974629"/>
          <a:ext cx="655567" cy="55496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95,4</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295611" y="990883"/>
        <a:ext cx="623059" cy="522458"/>
      </dsp:txXfrm>
    </dsp:sp>
    <dsp:sp modelId="{41007D0D-801F-4A09-AF8E-411534AA8476}">
      <dsp:nvSpPr>
        <dsp:cNvPr id="0" name=""/>
        <dsp:cNvSpPr/>
      </dsp:nvSpPr>
      <dsp:spPr>
        <a:xfrm>
          <a:off x="2279357" y="1584000"/>
          <a:ext cx="660747" cy="39599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110,1</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290955" y="1595598"/>
        <a:ext cx="637551" cy="372797"/>
      </dsp:txXfrm>
    </dsp:sp>
    <dsp:sp modelId="{F9E9D04B-46B0-49DD-B3B4-A1CC7B5D68B8}">
      <dsp:nvSpPr>
        <dsp:cNvPr id="0" name=""/>
        <dsp:cNvSpPr/>
      </dsp:nvSpPr>
      <dsp:spPr>
        <a:xfrm>
          <a:off x="2279360" y="2030404"/>
          <a:ext cx="657498" cy="96810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0,1</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298617" y="2049661"/>
        <a:ext cx="618984" cy="929592"/>
      </dsp:txXfrm>
    </dsp:sp>
    <dsp:sp modelId="{92716BD3-3E09-473B-ADE3-18AF8B39E2CD}">
      <dsp:nvSpPr>
        <dsp:cNvPr id="0" name=""/>
        <dsp:cNvSpPr/>
      </dsp:nvSpPr>
      <dsp:spPr>
        <a:xfrm>
          <a:off x="2292881" y="3054020"/>
          <a:ext cx="657498" cy="51312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19,8</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307910" y="3069049"/>
        <a:ext cx="627440" cy="483065"/>
      </dsp:txXfrm>
    </dsp:sp>
    <dsp:sp modelId="{0DD1BF98-FBDB-45B5-B316-4FD42D21DF4F}">
      <dsp:nvSpPr>
        <dsp:cNvPr id="0" name=""/>
        <dsp:cNvSpPr/>
      </dsp:nvSpPr>
      <dsp:spPr>
        <a:xfrm>
          <a:off x="3124823" y="502417"/>
          <a:ext cx="655573" cy="39641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Факт</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3136433" y="514027"/>
        <a:ext cx="632353" cy="373191"/>
      </dsp:txXfrm>
    </dsp:sp>
    <dsp:sp modelId="{0BFDD33F-6CF3-4CD5-8EE5-513EC1B17424}">
      <dsp:nvSpPr>
        <dsp:cNvPr id="0" name=""/>
        <dsp:cNvSpPr/>
      </dsp:nvSpPr>
      <dsp:spPr>
        <a:xfrm>
          <a:off x="3124816" y="969104"/>
          <a:ext cx="655568" cy="55496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93,7</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141070" y="985358"/>
        <a:ext cx="623060" cy="522458"/>
      </dsp:txXfrm>
    </dsp:sp>
    <dsp:sp modelId="{16AF53AE-A193-46B7-A8C5-B79B87F51423}">
      <dsp:nvSpPr>
        <dsp:cNvPr id="0" name=""/>
        <dsp:cNvSpPr/>
      </dsp:nvSpPr>
      <dsp:spPr>
        <a:xfrm>
          <a:off x="3122229" y="1584000"/>
          <a:ext cx="660749" cy="39599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110,1</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133827" y="1595598"/>
        <a:ext cx="637553" cy="372797"/>
      </dsp:txXfrm>
    </dsp:sp>
    <dsp:sp modelId="{26A96B2E-8431-4887-87F9-A88D05F1F01E}">
      <dsp:nvSpPr>
        <dsp:cNvPr id="0" name=""/>
        <dsp:cNvSpPr/>
      </dsp:nvSpPr>
      <dsp:spPr>
        <a:xfrm>
          <a:off x="3096346" y="3054019"/>
          <a:ext cx="656214" cy="51312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19,6</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111375" y="3069048"/>
        <a:ext cx="626156" cy="483065"/>
      </dsp:txXfrm>
    </dsp:sp>
    <dsp:sp modelId="{DE0F2ACF-EBDB-491E-AD7E-E8AF256FD5B8}">
      <dsp:nvSpPr>
        <dsp:cNvPr id="0" name=""/>
        <dsp:cNvSpPr/>
      </dsp:nvSpPr>
      <dsp:spPr>
        <a:xfrm>
          <a:off x="3122886" y="2030404"/>
          <a:ext cx="659446" cy="96810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0,1</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142201" y="2049719"/>
        <a:ext cx="620816" cy="9294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1194"/>
          <a:ext cx="3903032" cy="735023"/>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3095" y="22722"/>
        <a:ext cx="3859976" cy="691967"/>
      </dsp:txXfrm>
    </dsp:sp>
    <dsp:sp modelId="{EFD09625-1EEB-463A-9D51-52F09A5E039B}">
      <dsp:nvSpPr>
        <dsp:cNvPr id="0" name=""/>
        <dsp:cNvSpPr/>
      </dsp:nvSpPr>
      <dsp:spPr>
        <a:xfrm>
          <a:off x="0" y="763543"/>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1423" y="784966"/>
        <a:ext cx="688606" cy="692177"/>
      </dsp:txXfrm>
    </dsp:sp>
    <dsp:sp modelId="{B7B68934-E179-4D36-8AD9-7637EF3F0019}">
      <dsp:nvSpPr>
        <dsp:cNvPr id="0" name=""/>
        <dsp:cNvSpPr/>
      </dsp:nvSpPr>
      <dsp:spPr>
        <a:xfrm>
          <a:off x="1567" y="1531587"/>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в числе 10 регионов России</a:t>
          </a:r>
        </a:p>
      </dsp:txBody>
      <dsp:txXfrm>
        <a:off x="22990" y="1553010"/>
        <a:ext cx="688606" cy="692177"/>
      </dsp:txXfrm>
    </dsp:sp>
    <dsp:sp modelId="{14BABD28-5047-47A3-A701-B7AFBBE28819}">
      <dsp:nvSpPr>
        <dsp:cNvPr id="0" name=""/>
        <dsp:cNvSpPr/>
      </dsp:nvSpPr>
      <dsp:spPr>
        <a:xfrm>
          <a:off x="1567" y="2296784"/>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68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2990" y="2318207"/>
        <a:ext cx="688606" cy="692177"/>
      </dsp:txXfrm>
    </dsp:sp>
    <dsp:sp modelId="{8E7E2D4A-62E6-4A23-A5DD-552A63903B64}">
      <dsp:nvSpPr>
        <dsp:cNvPr id="0" name=""/>
        <dsp:cNvSpPr/>
      </dsp:nvSpPr>
      <dsp:spPr>
        <a:xfrm>
          <a:off x="1567" y="3061981"/>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75</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22990" y="3083404"/>
        <a:ext cx="688606" cy="692177"/>
      </dsp:txXfrm>
    </dsp:sp>
    <dsp:sp modelId="{085136A3-D02F-461C-B31C-FD1D69D16759}">
      <dsp:nvSpPr>
        <dsp:cNvPr id="0" name=""/>
        <dsp:cNvSpPr/>
      </dsp:nvSpPr>
      <dsp:spPr>
        <a:xfrm>
          <a:off x="1567" y="3827177"/>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46</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22990" y="3848600"/>
        <a:ext cx="688606" cy="692177"/>
      </dsp:txXfrm>
    </dsp:sp>
    <dsp:sp modelId="{2BC9EB28-F68D-4321-836D-A642C2C0DAB1}">
      <dsp:nvSpPr>
        <dsp:cNvPr id="0" name=""/>
        <dsp:cNvSpPr/>
      </dsp:nvSpPr>
      <dsp:spPr>
        <a:xfrm>
          <a:off x="1567" y="4592374"/>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40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2990" y="4613797"/>
        <a:ext cx="688606" cy="692177"/>
      </dsp:txXfrm>
    </dsp:sp>
    <dsp:sp modelId="{576C6983-4618-426C-8177-DEA9FE3AC4EB}">
      <dsp:nvSpPr>
        <dsp:cNvPr id="0" name=""/>
        <dsp:cNvSpPr/>
      </dsp:nvSpPr>
      <dsp:spPr>
        <a:xfrm>
          <a:off x="794462" y="766391"/>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5885" y="787814"/>
        <a:ext cx="688606" cy="692177"/>
      </dsp:txXfrm>
    </dsp:sp>
    <dsp:sp modelId="{672DFC88-43F4-433B-9B7F-D5CE282279E3}">
      <dsp:nvSpPr>
        <dsp:cNvPr id="0" name=""/>
        <dsp:cNvSpPr/>
      </dsp:nvSpPr>
      <dsp:spPr>
        <a:xfrm>
          <a:off x="794462" y="1531587"/>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в числе 10 регионов России</a:t>
          </a:r>
        </a:p>
      </dsp:txBody>
      <dsp:txXfrm>
        <a:off x="815885" y="1553010"/>
        <a:ext cx="688606" cy="692177"/>
      </dsp:txXfrm>
    </dsp:sp>
    <dsp:sp modelId="{C586111C-58B6-40AF-8D8A-60EE680572BA}">
      <dsp:nvSpPr>
        <dsp:cNvPr id="0" name=""/>
        <dsp:cNvSpPr/>
      </dsp:nvSpPr>
      <dsp:spPr>
        <a:xfrm>
          <a:off x="794462" y="2296784"/>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67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5885" y="2318207"/>
        <a:ext cx="688606" cy="692177"/>
      </dsp:txXfrm>
    </dsp:sp>
    <dsp:sp modelId="{41590EE3-70B4-4E0E-8D44-18EF1FD97F2E}">
      <dsp:nvSpPr>
        <dsp:cNvPr id="0" name=""/>
        <dsp:cNvSpPr/>
      </dsp:nvSpPr>
      <dsp:spPr>
        <a:xfrm>
          <a:off x="794462" y="3061981"/>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76</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815885" y="3083404"/>
        <a:ext cx="688606" cy="692177"/>
      </dsp:txXfrm>
    </dsp:sp>
    <dsp:sp modelId="{6CE5FDB4-BFBB-4259-A330-B441199BCE24}">
      <dsp:nvSpPr>
        <dsp:cNvPr id="0" name=""/>
        <dsp:cNvSpPr/>
      </dsp:nvSpPr>
      <dsp:spPr>
        <a:xfrm>
          <a:off x="794462" y="3827177"/>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52</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815885" y="3848600"/>
        <a:ext cx="688606" cy="692177"/>
      </dsp:txXfrm>
    </dsp:sp>
    <dsp:sp modelId="{89DC61A6-3199-4C88-A8D1-98ADCFDD3274}">
      <dsp:nvSpPr>
        <dsp:cNvPr id="0" name=""/>
        <dsp:cNvSpPr/>
      </dsp:nvSpPr>
      <dsp:spPr>
        <a:xfrm>
          <a:off x="794462" y="4592374"/>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50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5885" y="4613797"/>
        <a:ext cx="688606" cy="692177"/>
      </dsp:txXfrm>
    </dsp:sp>
    <dsp:sp modelId="{A25BE625-018B-46BA-BE7F-ED875B975F26}">
      <dsp:nvSpPr>
        <dsp:cNvPr id="0" name=""/>
        <dsp:cNvSpPr/>
      </dsp:nvSpPr>
      <dsp:spPr>
        <a:xfrm>
          <a:off x="1587357" y="76639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8780" y="787814"/>
        <a:ext cx="688606" cy="692177"/>
      </dsp:txXfrm>
    </dsp:sp>
    <dsp:sp modelId="{CB2AF246-A0C3-4F64-A578-D38165C39147}">
      <dsp:nvSpPr>
        <dsp:cNvPr id="0" name=""/>
        <dsp:cNvSpPr/>
      </dsp:nvSpPr>
      <dsp:spPr>
        <a:xfrm>
          <a:off x="1587357" y="153158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608780" y="1553010"/>
        <a:ext cx="688606" cy="692177"/>
      </dsp:txXfrm>
    </dsp:sp>
    <dsp:sp modelId="{02D78884-08A2-47FD-874A-FD0B1E1D6A24}">
      <dsp:nvSpPr>
        <dsp:cNvPr id="0" name=""/>
        <dsp:cNvSpPr/>
      </dsp:nvSpPr>
      <dsp:spPr>
        <a:xfrm>
          <a:off x="1587357" y="229678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74</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8780" y="2318207"/>
        <a:ext cx="688606" cy="692177"/>
      </dsp:txXfrm>
    </dsp:sp>
    <dsp:sp modelId="{59176932-D6D5-4C36-BF7A-69A1297C4BAD}">
      <dsp:nvSpPr>
        <dsp:cNvPr id="0" name=""/>
        <dsp:cNvSpPr/>
      </dsp:nvSpPr>
      <dsp:spPr>
        <a:xfrm>
          <a:off x="1587357" y="306198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81</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1608780" y="3083404"/>
        <a:ext cx="688606" cy="692177"/>
      </dsp:txXfrm>
    </dsp:sp>
    <dsp:sp modelId="{BA61E3A6-0BE5-4066-9F94-BB1BFFF8EBBF}">
      <dsp:nvSpPr>
        <dsp:cNvPr id="0" name=""/>
        <dsp:cNvSpPr/>
      </dsp:nvSpPr>
      <dsp:spPr>
        <a:xfrm>
          <a:off x="1587357" y="382717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51</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1608780" y="3848600"/>
        <a:ext cx="688606" cy="692177"/>
      </dsp:txXfrm>
    </dsp:sp>
    <dsp:sp modelId="{8C5A4ABB-F609-4CF2-8CFC-5593BE697C3C}">
      <dsp:nvSpPr>
        <dsp:cNvPr id="0" name=""/>
        <dsp:cNvSpPr/>
      </dsp:nvSpPr>
      <dsp:spPr>
        <a:xfrm>
          <a:off x="1587357" y="459237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60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8780" y="4613797"/>
        <a:ext cx="688606" cy="692177"/>
      </dsp:txXfrm>
    </dsp:sp>
    <dsp:sp modelId="{9E5D5161-23D7-41B4-A187-BE6D7C6483D0}">
      <dsp:nvSpPr>
        <dsp:cNvPr id="0" name=""/>
        <dsp:cNvSpPr/>
      </dsp:nvSpPr>
      <dsp:spPr>
        <a:xfrm>
          <a:off x="2380252" y="76639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1675" y="787814"/>
        <a:ext cx="688606" cy="692177"/>
      </dsp:txXfrm>
    </dsp:sp>
    <dsp:sp modelId="{2965B01E-C0DE-4302-ADA0-732BD580C7B1}">
      <dsp:nvSpPr>
        <dsp:cNvPr id="0" name=""/>
        <dsp:cNvSpPr/>
      </dsp:nvSpPr>
      <dsp:spPr>
        <a:xfrm>
          <a:off x="2380252" y="153158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kern="1200" dirty="0" smtClean="0">
            <a:solidFill>
              <a:schemeClr val="tx1"/>
            </a:solidFill>
            <a:latin typeface="Times New Roman" panose="02020603050405020304" pitchFamily="18" charset="0"/>
            <a:cs typeface="Times New Roman" panose="02020603050405020304" pitchFamily="18" charset="0"/>
          </a:endParaRPr>
        </a:p>
      </dsp:txBody>
      <dsp:txXfrm>
        <a:off x="2401675" y="1553010"/>
        <a:ext cx="688606" cy="692177"/>
      </dsp:txXfrm>
    </dsp:sp>
    <dsp:sp modelId="{A7AF9B85-BF68-40A8-954B-A40EDB5CAF9F}">
      <dsp:nvSpPr>
        <dsp:cNvPr id="0" name=""/>
        <dsp:cNvSpPr/>
      </dsp:nvSpPr>
      <dsp:spPr>
        <a:xfrm>
          <a:off x="2380252" y="229678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77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1675" y="2318207"/>
        <a:ext cx="688606" cy="692177"/>
      </dsp:txXfrm>
    </dsp:sp>
    <dsp:sp modelId="{EFF40216-5B58-45C6-B485-1C9C4561DF2F}">
      <dsp:nvSpPr>
        <dsp:cNvPr id="0" name=""/>
        <dsp:cNvSpPr/>
      </dsp:nvSpPr>
      <dsp:spPr>
        <a:xfrm>
          <a:off x="2380252" y="306198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84</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2401675" y="3083404"/>
        <a:ext cx="688606" cy="692177"/>
      </dsp:txXfrm>
    </dsp:sp>
    <dsp:sp modelId="{7653A429-0E18-4BE3-A07C-F1A5A9D672E3}">
      <dsp:nvSpPr>
        <dsp:cNvPr id="0" name=""/>
        <dsp:cNvSpPr/>
      </dsp:nvSpPr>
      <dsp:spPr>
        <a:xfrm>
          <a:off x="2380252" y="382717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54</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2401675" y="3848600"/>
        <a:ext cx="688606" cy="692177"/>
      </dsp:txXfrm>
    </dsp:sp>
    <dsp:sp modelId="{35DF38A4-C109-469A-81F6-242705CF6432}">
      <dsp:nvSpPr>
        <dsp:cNvPr id="0" name=""/>
        <dsp:cNvSpPr/>
      </dsp:nvSpPr>
      <dsp:spPr>
        <a:xfrm>
          <a:off x="2380252" y="459237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70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1675" y="4613797"/>
        <a:ext cx="688606" cy="692177"/>
      </dsp:txXfrm>
    </dsp:sp>
    <dsp:sp modelId="{F8905714-088D-483C-AC16-D43BF2F0BF16}">
      <dsp:nvSpPr>
        <dsp:cNvPr id="0" name=""/>
        <dsp:cNvSpPr/>
      </dsp:nvSpPr>
      <dsp:spPr>
        <a:xfrm>
          <a:off x="3173147" y="76639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4570" y="787814"/>
        <a:ext cx="688606" cy="692177"/>
      </dsp:txXfrm>
    </dsp:sp>
    <dsp:sp modelId="{24CEF574-2765-4D7C-A195-C900E925FBE6}">
      <dsp:nvSpPr>
        <dsp:cNvPr id="0" name=""/>
        <dsp:cNvSpPr/>
      </dsp:nvSpPr>
      <dsp:spPr>
        <a:xfrm>
          <a:off x="3173147" y="153158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94570" y="1553010"/>
        <a:ext cx="688606" cy="692177"/>
      </dsp:txXfrm>
    </dsp:sp>
    <dsp:sp modelId="{4CD2A706-78CC-47E3-A8F8-D778F944372A}">
      <dsp:nvSpPr>
        <dsp:cNvPr id="0" name=""/>
        <dsp:cNvSpPr/>
      </dsp:nvSpPr>
      <dsp:spPr>
        <a:xfrm>
          <a:off x="3173147" y="229678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79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4570" y="2318207"/>
        <a:ext cx="688606" cy="692177"/>
      </dsp:txXfrm>
    </dsp:sp>
    <dsp:sp modelId="{374E99F0-AE84-4383-93E4-780F78CE6D13}">
      <dsp:nvSpPr>
        <dsp:cNvPr id="0" name=""/>
        <dsp:cNvSpPr/>
      </dsp:nvSpPr>
      <dsp:spPr>
        <a:xfrm>
          <a:off x="3173147" y="306198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87</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3194570" y="3083404"/>
        <a:ext cx="688606" cy="692177"/>
      </dsp:txXfrm>
    </dsp:sp>
    <dsp:sp modelId="{874CF4BC-44A5-455D-A60A-EB599B596188}">
      <dsp:nvSpPr>
        <dsp:cNvPr id="0" name=""/>
        <dsp:cNvSpPr/>
      </dsp:nvSpPr>
      <dsp:spPr>
        <a:xfrm>
          <a:off x="3173147" y="382717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57</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3194570" y="3848600"/>
        <a:ext cx="688606" cy="692177"/>
      </dsp:txXfrm>
    </dsp:sp>
    <dsp:sp modelId="{D2D81AF8-4EA8-45A6-A84D-9694EF1BCFE7}">
      <dsp:nvSpPr>
        <dsp:cNvPr id="0" name=""/>
        <dsp:cNvSpPr/>
      </dsp:nvSpPr>
      <dsp:spPr>
        <a:xfrm>
          <a:off x="3173147" y="459237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70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4570" y="4613797"/>
        <a:ext cx="688606" cy="6921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2933" y="1391"/>
          <a:ext cx="4145917"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sp:txBody>
      <dsp:txXfrm>
        <a:off x="23616" y="22074"/>
        <a:ext cx="4104551" cy="664790"/>
      </dsp:txXfrm>
    </dsp:sp>
    <dsp:sp modelId="{EB0C10EA-E065-41A1-9B13-E8E04F32F921}">
      <dsp:nvSpPr>
        <dsp:cNvPr id="0" name=""/>
        <dsp:cNvSpPr/>
      </dsp:nvSpPr>
      <dsp:spPr>
        <a:xfrm>
          <a:off x="20248" y="752334"/>
          <a:ext cx="2423890" cy="49091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500" b="1" kern="1200" dirty="0">
            <a:solidFill>
              <a:schemeClr val="tx1"/>
            </a:solidFill>
            <a:latin typeface="Times New Roman" panose="02020603050405020304" pitchFamily="18" charset="0"/>
            <a:cs typeface="Times New Roman" panose="02020603050405020304" pitchFamily="18" charset="0"/>
          </a:endParaRPr>
        </a:p>
      </dsp:txBody>
      <dsp:txXfrm>
        <a:off x="34627" y="766713"/>
        <a:ext cx="2395132" cy="462161"/>
      </dsp:txXfrm>
    </dsp:sp>
    <dsp:sp modelId="{553B4E58-AF68-434D-AE6A-08D572D24E47}">
      <dsp:nvSpPr>
        <dsp:cNvPr id="0" name=""/>
        <dsp:cNvSpPr/>
      </dsp:nvSpPr>
      <dsp:spPr>
        <a:xfrm>
          <a:off x="24976" y="1288039"/>
          <a:ext cx="2414435" cy="42292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культуры в Чувашской Республике</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7363" y="1300426"/>
        <a:ext cx="2389661" cy="398150"/>
      </dsp:txXfrm>
    </dsp:sp>
    <dsp:sp modelId="{F283F61B-524B-402A-8475-C33316F6D7A4}">
      <dsp:nvSpPr>
        <dsp:cNvPr id="0" name=""/>
        <dsp:cNvSpPr/>
      </dsp:nvSpPr>
      <dsp:spPr>
        <a:xfrm>
          <a:off x="34375" y="1755749"/>
          <a:ext cx="2395637"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Укрепление единства российской нации и этно-культурное развитие народов Чувашской Республики</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55058" y="1776432"/>
        <a:ext cx="2354271" cy="664790"/>
      </dsp:txXfrm>
    </dsp:sp>
    <dsp:sp modelId="{90BD3D43-1A3B-485E-AFA6-70323627E9FE}">
      <dsp:nvSpPr>
        <dsp:cNvPr id="0" name=""/>
        <dsp:cNvSpPr/>
      </dsp:nvSpPr>
      <dsp:spPr>
        <a:xfrm>
          <a:off x="52954" y="2506691"/>
          <a:ext cx="2358478" cy="40690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Туризм</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64872" y="2518609"/>
        <a:ext cx="2334642" cy="383065"/>
      </dsp:txXfrm>
    </dsp:sp>
    <dsp:sp modelId="{E46628DA-DFCB-494E-9EDB-9DEB3E961771}">
      <dsp:nvSpPr>
        <dsp:cNvPr id="0" name=""/>
        <dsp:cNvSpPr/>
      </dsp:nvSpPr>
      <dsp:spPr>
        <a:xfrm>
          <a:off x="52954" y="2958378"/>
          <a:ext cx="2358478"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73637" y="2979061"/>
        <a:ext cx="2317112" cy="664790"/>
      </dsp:txXfrm>
    </dsp:sp>
    <dsp:sp modelId="{B26E7CC7-2BBC-48F3-9F29-076FE0DF794C}">
      <dsp:nvSpPr>
        <dsp:cNvPr id="0" name=""/>
        <dsp:cNvSpPr/>
      </dsp:nvSpPr>
      <dsp:spPr>
        <a:xfrm>
          <a:off x="2665086" y="752334"/>
          <a:ext cx="648923" cy="49091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План</a:t>
          </a:r>
          <a:endParaRPr lang="ru-RU" sz="1500" b="1" kern="1200" dirty="0">
            <a:solidFill>
              <a:schemeClr val="tx1"/>
            </a:solidFill>
            <a:latin typeface="Times New Roman" panose="02020603050405020304" pitchFamily="18" charset="0"/>
            <a:cs typeface="Times New Roman" panose="02020603050405020304" pitchFamily="18" charset="0"/>
          </a:endParaRPr>
        </a:p>
      </dsp:txBody>
      <dsp:txXfrm>
        <a:off x="2679465" y="766713"/>
        <a:ext cx="620165" cy="462161"/>
      </dsp:txXfrm>
    </dsp:sp>
    <dsp:sp modelId="{C8C8197E-6305-413D-AE7A-2D765A45E722}">
      <dsp:nvSpPr>
        <dsp:cNvPr id="0" name=""/>
        <dsp:cNvSpPr/>
      </dsp:nvSpPr>
      <dsp:spPr>
        <a:xfrm>
          <a:off x="2662766" y="1288039"/>
          <a:ext cx="653563" cy="42292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843,0</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675153" y="1300426"/>
        <a:ext cx="628789" cy="398150"/>
      </dsp:txXfrm>
    </dsp:sp>
    <dsp:sp modelId="{41007D0D-801F-4A09-AF8E-411534AA8476}">
      <dsp:nvSpPr>
        <dsp:cNvPr id="0" name=""/>
        <dsp:cNvSpPr/>
      </dsp:nvSpPr>
      <dsp:spPr>
        <a:xfrm>
          <a:off x="2662136" y="1755749"/>
          <a:ext cx="654823"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26,7</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681315" y="1774928"/>
        <a:ext cx="616465" cy="667798"/>
      </dsp:txXfrm>
    </dsp:sp>
    <dsp:sp modelId="{F9E9D04B-46B0-49DD-B3B4-A1CC7B5D68B8}">
      <dsp:nvSpPr>
        <dsp:cNvPr id="0" name=""/>
        <dsp:cNvSpPr/>
      </dsp:nvSpPr>
      <dsp:spPr>
        <a:xfrm>
          <a:off x="2660847" y="2506691"/>
          <a:ext cx="657402" cy="40690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259,9</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672765" y="2518609"/>
        <a:ext cx="633566" cy="383065"/>
      </dsp:txXfrm>
    </dsp:sp>
    <dsp:sp modelId="{92716BD3-3E09-473B-ADE3-18AF8B39E2CD}">
      <dsp:nvSpPr>
        <dsp:cNvPr id="0" name=""/>
        <dsp:cNvSpPr/>
      </dsp:nvSpPr>
      <dsp:spPr>
        <a:xfrm>
          <a:off x="2647746" y="2958378"/>
          <a:ext cx="683605"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21,3</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667768" y="2978400"/>
        <a:ext cx="643561" cy="666112"/>
      </dsp:txXfrm>
    </dsp:sp>
    <dsp:sp modelId="{0DD1BF98-FBDB-45B5-B316-4FD42D21DF4F}">
      <dsp:nvSpPr>
        <dsp:cNvPr id="0" name=""/>
        <dsp:cNvSpPr/>
      </dsp:nvSpPr>
      <dsp:spPr>
        <a:xfrm>
          <a:off x="3540113" y="752334"/>
          <a:ext cx="586266" cy="49091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554492" y="766713"/>
        <a:ext cx="557508" cy="462161"/>
      </dsp:txXfrm>
    </dsp:sp>
    <dsp:sp modelId="{0BFDD33F-6CF3-4CD5-8EE5-513EC1B17424}">
      <dsp:nvSpPr>
        <dsp:cNvPr id="0" name=""/>
        <dsp:cNvSpPr/>
      </dsp:nvSpPr>
      <dsp:spPr>
        <a:xfrm>
          <a:off x="3541256" y="1288039"/>
          <a:ext cx="583979" cy="42292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842,9</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553643" y="1300426"/>
        <a:ext cx="559205" cy="398150"/>
      </dsp:txXfrm>
    </dsp:sp>
    <dsp:sp modelId="{16AF53AE-A193-46B7-A8C5-B79B87F51423}">
      <dsp:nvSpPr>
        <dsp:cNvPr id="0" name=""/>
        <dsp:cNvSpPr/>
      </dsp:nvSpPr>
      <dsp:spPr>
        <a:xfrm>
          <a:off x="3543530" y="1755749"/>
          <a:ext cx="579432"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26,6</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560501" y="1772720"/>
        <a:ext cx="545490" cy="672214"/>
      </dsp:txXfrm>
    </dsp:sp>
    <dsp:sp modelId="{E4327505-0C43-4871-8757-A50453A0C067}">
      <dsp:nvSpPr>
        <dsp:cNvPr id="0" name=""/>
        <dsp:cNvSpPr/>
      </dsp:nvSpPr>
      <dsp:spPr>
        <a:xfrm>
          <a:off x="3539592" y="2506691"/>
          <a:ext cx="587308" cy="40690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222,8</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551510" y="2518609"/>
        <a:ext cx="563472" cy="383065"/>
      </dsp:txXfrm>
    </dsp:sp>
    <dsp:sp modelId="{26A96B2E-8431-4887-87F9-A88D05F1F01E}">
      <dsp:nvSpPr>
        <dsp:cNvPr id="0" name=""/>
        <dsp:cNvSpPr/>
      </dsp:nvSpPr>
      <dsp:spPr>
        <a:xfrm>
          <a:off x="3534957" y="2958378"/>
          <a:ext cx="596577"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21,2</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552430" y="2975851"/>
        <a:ext cx="561631" cy="6712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1534"/>
          <a:ext cx="3903032" cy="1133420"/>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34764" y="34731"/>
        <a:ext cx="3836638" cy="1067026"/>
      </dsp:txXfrm>
    </dsp:sp>
    <dsp:sp modelId="{EFD09625-1EEB-463A-9D51-52F09A5E039B}">
      <dsp:nvSpPr>
        <dsp:cNvPr id="0" name=""/>
        <dsp:cNvSpPr/>
      </dsp:nvSpPr>
      <dsp:spPr>
        <a:xfrm>
          <a:off x="1567" y="1167424"/>
          <a:ext cx="731452" cy="7478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2990" y="1188847"/>
        <a:ext cx="688606" cy="704970"/>
      </dsp:txXfrm>
    </dsp:sp>
    <dsp:sp modelId="{08E3CF47-3B57-413E-AF74-8CA250B8998B}">
      <dsp:nvSpPr>
        <dsp:cNvPr id="0" name=""/>
        <dsp:cNvSpPr/>
      </dsp:nvSpPr>
      <dsp:spPr>
        <a:xfrm>
          <a:off x="1567" y="1947711"/>
          <a:ext cx="731452" cy="7478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83,0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990" y="1969134"/>
        <a:ext cx="688606" cy="704970"/>
      </dsp:txXfrm>
    </dsp:sp>
    <dsp:sp modelId="{8E7E2D4A-62E6-4A23-A5DD-552A63903B64}">
      <dsp:nvSpPr>
        <dsp:cNvPr id="0" name=""/>
        <dsp:cNvSpPr/>
      </dsp:nvSpPr>
      <dsp:spPr>
        <a:xfrm>
          <a:off x="1567" y="2727998"/>
          <a:ext cx="731452" cy="7478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126,6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990" y="2749421"/>
        <a:ext cx="688606" cy="704970"/>
      </dsp:txXfrm>
    </dsp:sp>
    <dsp:sp modelId="{085136A3-D02F-461C-B31C-FD1D69D16759}">
      <dsp:nvSpPr>
        <dsp:cNvPr id="0" name=""/>
        <dsp:cNvSpPr/>
      </dsp:nvSpPr>
      <dsp:spPr>
        <a:xfrm>
          <a:off x="1567" y="3508284"/>
          <a:ext cx="731452" cy="7478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125,2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990" y="3529707"/>
        <a:ext cx="688606" cy="704970"/>
      </dsp:txXfrm>
    </dsp:sp>
    <dsp:sp modelId="{2BC9EB28-F68D-4321-836D-A642C2C0DAB1}">
      <dsp:nvSpPr>
        <dsp:cNvPr id="0" name=""/>
        <dsp:cNvSpPr/>
      </dsp:nvSpPr>
      <dsp:spPr>
        <a:xfrm>
          <a:off x="1567" y="4288571"/>
          <a:ext cx="731452" cy="7478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0,2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990" y="4309994"/>
        <a:ext cx="688606" cy="704970"/>
      </dsp:txXfrm>
    </dsp:sp>
    <dsp:sp modelId="{576C6983-4618-426C-8177-DEA9FE3AC4EB}">
      <dsp:nvSpPr>
        <dsp:cNvPr id="0" name=""/>
        <dsp:cNvSpPr/>
      </dsp:nvSpPr>
      <dsp:spPr>
        <a:xfrm>
          <a:off x="794462" y="1167424"/>
          <a:ext cx="731452" cy="74781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5885" y="1188847"/>
        <a:ext cx="688606" cy="704970"/>
      </dsp:txXfrm>
    </dsp:sp>
    <dsp:sp modelId="{C5CFBDE9-676A-4F97-89D1-A3ED5ACC7AD4}">
      <dsp:nvSpPr>
        <dsp:cNvPr id="0" name=""/>
        <dsp:cNvSpPr/>
      </dsp:nvSpPr>
      <dsp:spPr>
        <a:xfrm>
          <a:off x="794462" y="1947711"/>
          <a:ext cx="731452" cy="74781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83,0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1969134"/>
        <a:ext cx="688606" cy="704970"/>
      </dsp:txXfrm>
    </dsp:sp>
    <dsp:sp modelId="{41590EE3-70B4-4E0E-8D44-18EF1FD97F2E}">
      <dsp:nvSpPr>
        <dsp:cNvPr id="0" name=""/>
        <dsp:cNvSpPr/>
      </dsp:nvSpPr>
      <dsp:spPr>
        <a:xfrm>
          <a:off x="794462" y="2727998"/>
          <a:ext cx="731452" cy="74781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126,6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2749421"/>
        <a:ext cx="688606" cy="704970"/>
      </dsp:txXfrm>
    </dsp:sp>
    <dsp:sp modelId="{6CE5FDB4-BFBB-4259-A330-B441199BCE24}">
      <dsp:nvSpPr>
        <dsp:cNvPr id="0" name=""/>
        <dsp:cNvSpPr/>
      </dsp:nvSpPr>
      <dsp:spPr>
        <a:xfrm>
          <a:off x="794462" y="3508284"/>
          <a:ext cx="731452" cy="74781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119,6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3529707"/>
        <a:ext cx="688606" cy="704970"/>
      </dsp:txXfrm>
    </dsp:sp>
    <dsp:sp modelId="{89DC61A6-3199-4C88-A8D1-98ADCFDD3274}">
      <dsp:nvSpPr>
        <dsp:cNvPr id="0" name=""/>
        <dsp:cNvSpPr/>
      </dsp:nvSpPr>
      <dsp:spPr>
        <a:xfrm>
          <a:off x="794462" y="4288571"/>
          <a:ext cx="731452" cy="74781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4309994"/>
        <a:ext cx="688606" cy="704970"/>
      </dsp:txXfrm>
    </dsp:sp>
    <dsp:sp modelId="{A25BE625-018B-46BA-BE7F-ED875B975F26}">
      <dsp:nvSpPr>
        <dsp:cNvPr id="0" name=""/>
        <dsp:cNvSpPr/>
      </dsp:nvSpPr>
      <dsp:spPr>
        <a:xfrm>
          <a:off x="1587357" y="116742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8780" y="1188847"/>
        <a:ext cx="688606" cy="704970"/>
      </dsp:txXfrm>
    </dsp:sp>
    <dsp:sp modelId="{ED71EDA0-062D-4AFB-A604-C90401EB95BE}">
      <dsp:nvSpPr>
        <dsp:cNvPr id="0" name=""/>
        <dsp:cNvSpPr/>
      </dsp:nvSpPr>
      <dsp:spPr>
        <a:xfrm>
          <a:off x="1587357" y="194771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1969134"/>
        <a:ext cx="688606" cy="704970"/>
      </dsp:txXfrm>
    </dsp:sp>
    <dsp:sp modelId="{59176932-D6D5-4C36-BF7A-69A1297C4BAD}">
      <dsp:nvSpPr>
        <dsp:cNvPr id="0" name=""/>
        <dsp:cNvSpPr/>
      </dsp:nvSpPr>
      <dsp:spPr>
        <a:xfrm>
          <a:off x="1587357" y="2727998"/>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126,8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2749421"/>
        <a:ext cx="688606" cy="704970"/>
      </dsp:txXfrm>
    </dsp:sp>
    <dsp:sp modelId="{BA61E3A6-0BE5-4066-9F94-BB1BFFF8EBBF}">
      <dsp:nvSpPr>
        <dsp:cNvPr id="0" name=""/>
        <dsp:cNvSpPr/>
      </dsp:nvSpPr>
      <dsp:spPr>
        <a:xfrm>
          <a:off x="1587357" y="350828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125,5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3529707"/>
        <a:ext cx="688606" cy="704970"/>
      </dsp:txXfrm>
    </dsp:sp>
    <dsp:sp modelId="{8C5A4ABB-F609-4CF2-8CFC-5593BE697C3C}">
      <dsp:nvSpPr>
        <dsp:cNvPr id="0" name=""/>
        <dsp:cNvSpPr/>
      </dsp:nvSpPr>
      <dsp:spPr>
        <a:xfrm>
          <a:off x="1587357" y="428857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4309994"/>
        <a:ext cx="688606" cy="704970"/>
      </dsp:txXfrm>
    </dsp:sp>
    <dsp:sp modelId="{9E5D5161-23D7-41B4-A187-BE6D7C6483D0}">
      <dsp:nvSpPr>
        <dsp:cNvPr id="0" name=""/>
        <dsp:cNvSpPr/>
      </dsp:nvSpPr>
      <dsp:spPr>
        <a:xfrm>
          <a:off x="2380252" y="116742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1675" y="1188847"/>
        <a:ext cx="688606" cy="704970"/>
      </dsp:txXfrm>
    </dsp:sp>
    <dsp:sp modelId="{F3E2EDB7-06B9-41DF-A124-270460384C20}">
      <dsp:nvSpPr>
        <dsp:cNvPr id="0" name=""/>
        <dsp:cNvSpPr/>
      </dsp:nvSpPr>
      <dsp:spPr>
        <a:xfrm>
          <a:off x="2380252" y="194771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675" y="1969134"/>
        <a:ext cx="688606" cy="704970"/>
      </dsp:txXfrm>
    </dsp:sp>
    <dsp:sp modelId="{EFF40216-5B58-45C6-B485-1C9C4561DF2F}">
      <dsp:nvSpPr>
        <dsp:cNvPr id="0" name=""/>
        <dsp:cNvSpPr/>
      </dsp:nvSpPr>
      <dsp:spPr>
        <a:xfrm>
          <a:off x="2380252" y="2727998"/>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127,0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675" y="2749421"/>
        <a:ext cx="688606" cy="704970"/>
      </dsp:txXfrm>
    </dsp:sp>
    <dsp:sp modelId="{7653A429-0E18-4BE3-A07C-F1A5A9D672E3}">
      <dsp:nvSpPr>
        <dsp:cNvPr id="0" name=""/>
        <dsp:cNvSpPr/>
      </dsp:nvSpPr>
      <dsp:spPr>
        <a:xfrm>
          <a:off x="2380252" y="350828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125,7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675" y="3529707"/>
        <a:ext cx="688606" cy="704970"/>
      </dsp:txXfrm>
    </dsp:sp>
    <dsp:sp modelId="{35DF38A4-C109-469A-81F6-242705CF6432}">
      <dsp:nvSpPr>
        <dsp:cNvPr id="0" name=""/>
        <dsp:cNvSpPr/>
      </dsp:nvSpPr>
      <dsp:spPr>
        <a:xfrm>
          <a:off x="2380252" y="428857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675" y="4309994"/>
        <a:ext cx="688606" cy="704970"/>
      </dsp:txXfrm>
    </dsp:sp>
    <dsp:sp modelId="{F8905714-088D-483C-AC16-D43BF2F0BF16}">
      <dsp:nvSpPr>
        <dsp:cNvPr id="0" name=""/>
        <dsp:cNvSpPr/>
      </dsp:nvSpPr>
      <dsp:spPr>
        <a:xfrm>
          <a:off x="3173147" y="116742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4570" y="1188847"/>
        <a:ext cx="688606" cy="704970"/>
      </dsp:txXfrm>
    </dsp:sp>
    <dsp:sp modelId="{C6623687-8EAD-4DE4-ABEE-F11E4E1536E2}">
      <dsp:nvSpPr>
        <dsp:cNvPr id="0" name=""/>
        <dsp:cNvSpPr/>
      </dsp:nvSpPr>
      <dsp:spPr>
        <a:xfrm>
          <a:off x="3173147" y="194771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1969134"/>
        <a:ext cx="688606" cy="704970"/>
      </dsp:txXfrm>
    </dsp:sp>
    <dsp:sp modelId="{374E99F0-AE84-4383-93E4-780F78CE6D13}">
      <dsp:nvSpPr>
        <dsp:cNvPr id="0" name=""/>
        <dsp:cNvSpPr/>
      </dsp:nvSpPr>
      <dsp:spPr>
        <a:xfrm>
          <a:off x="3173147" y="2727998"/>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127,5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2749421"/>
        <a:ext cx="688606" cy="704970"/>
      </dsp:txXfrm>
    </dsp:sp>
    <dsp:sp modelId="{874CF4BC-44A5-455D-A60A-EB599B596188}">
      <dsp:nvSpPr>
        <dsp:cNvPr id="0" name=""/>
        <dsp:cNvSpPr/>
      </dsp:nvSpPr>
      <dsp:spPr>
        <a:xfrm>
          <a:off x="3173147" y="350828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126,0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3529707"/>
        <a:ext cx="688606" cy="704970"/>
      </dsp:txXfrm>
    </dsp:sp>
    <dsp:sp modelId="{D2D81AF8-4EA8-45A6-A84D-9694EF1BCFE7}">
      <dsp:nvSpPr>
        <dsp:cNvPr id="0" name=""/>
        <dsp:cNvSpPr/>
      </dsp:nvSpPr>
      <dsp:spPr>
        <a:xfrm>
          <a:off x="3173147" y="428857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4309994"/>
        <a:ext cx="688606" cy="7049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1406" y="271"/>
          <a:ext cx="4265959" cy="50997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a:t>
          </a:r>
        </a:p>
        <a:p>
          <a:pPr lvl="0" algn="ctr"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млн. руб.</a:t>
          </a:r>
        </a:p>
      </dsp:txBody>
      <dsp:txXfrm>
        <a:off x="16343" y="15208"/>
        <a:ext cx="4236085" cy="480096"/>
      </dsp:txXfrm>
    </dsp:sp>
    <dsp:sp modelId="{B0CFC94A-D766-41F1-8B23-A68B2935A5AD}">
      <dsp:nvSpPr>
        <dsp:cNvPr id="0" name=""/>
        <dsp:cNvSpPr/>
      </dsp:nvSpPr>
      <dsp:spPr>
        <a:xfrm>
          <a:off x="11763" y="561484"/>
          <a:ext cx="2433942" cy="33286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Подпрограмма</a:t>
          </a:r>
        </a:p>
      </dsp:txBody>
      <dsp:txXfrm>
        <a:off x="21512" y="571233"/>
        <a:ext cx="2414444" cy="313367"/>
      </dsp:txXfrm>
    </dsp:sp>
    <dsp:sp modelId="{D54A1FD8-56F7-46F9-A676-F143C6EBEA17}">
      <dsp:nvSpPr>
        <dsp:cNvPr id="0" name=""/>
        <dsp:cNvSpPr/>
      </dsp:nvSpPr>
      <dsp:spPr>
        <a:xfrm>
          <a:off x="16510" y="945591"/>
          <a:ext cx="2424448"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физической культуры и массового спорта*</a:t>
          </a:r>
        </a:p>
      </dsp:txBody>
      <dsp:txXfrm>
        <a:off x="35944" y="965025"/>
        <a:ext cx="2385580" cy="624672"/>
      </dsp:txXfrm>
    </dsp:sp>
    <dsp:sp modelId="{887EB7B3-8DBC-4D53-9F16-C54A31723BAE}">
      <dsp:nvSpPr>
        <dsp:cNvPr id="0" name=""/>
        <dsp:cNvSpPr/>
      </dsp:nvSpPr>
      <dsp:spPr>
        <a:xfrm>
          <a:off x="25948" y="1660374"/>
          <a:ext cx="2405572"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спорта высших достижений и системы подготовки спортивного резерва</a:t>
          </a:r>
        </a:p>
      </dsp:txBody>
      <dsp:txXfrm>
        <a:off x="45382" y="1679808"/>
        <a:ext cx="2366704" cy="624672"/>
      </dsp:txXfrm>
    </dsp:sp>
    <dsp:sp modelId="{F1F5CB4B-C24A-4059-BEAB-3B559A3A4B53}">
      <dsp:nvSpPr>
        <dsp:cNvPr id="0" name=""/>
        <dsp:cNvSpPr/>
      </dsp:nvSpPr>
      <dsp:spPr>
        <a:xfrm>
          <a:off x="44605" y="2375156"/>
          <a:ext cx="2368259" cy="720087"/>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p>
      </dsp:txBody>
      <dsp:txXfrm>
        <a:off x="65696" y="2396247"/>
        <a:ext cx="2326077" cy="677905"/>
      </dsp:txXfrm>
    </dsp:sp>
    <dsp:sp modelId="{452C6620-79ED-4024-AF99-560D3088FF68}">
      <dsp:nvSpPr>
        <dsp:cNvPr id="0" name=""/>
        <dsp:cNvSpPr/>
      </dsp:nvSpPr>
      <dsp:spPr>
        <a:xfrm>
          <a:off x="2650160" y="561484"/>
          <a:ext cx="701194" cy="33286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659909" y="571233"/>
        <a:ext cx="681696" cy="313367"/>
      </dsp:txXfrm>
    </dsp:sp>
    <dsp:sp modelId="{B398C5F7-6118-436C-8444-683DD21F6B0F}">
      <dsp:nvSpPr>
        <dsp:cNvPr id="0" name=""/>
        <dsp:cNvSpPr/>
      </dsp:nvSpPr>
      <dsp:spPr>
        <a:xfrm>
          <a:off x="2650158" y="945591"/>
          <a:ext cx="701199"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453,3</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2669592" y="965025"/>
        <a:ext cx="662331" cy="624672"/>
      </dsp:txXfrm>
    </dsp:sp>
    <dsp:sp modelId="{E43F2868-55D6-48E5-B1AC-384FFBA9F9BB}">
      <dsp:nvSpPr>
        <dsp:cNvPr id="0" name=""/>
        <dsp:cNvSpPr/>
      </dsp:nvSpPr>
      <dsp:spPr>
        <a:xfrm>
          <a:off x="2650157" y="1660374"/>
          <a:ext cx="701200"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421,8</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2669591" y="1679808"/>
        <a:ext cx="662332" cy="624672"/>
      </dsp:txXfrm>
    </dsp:sp>
    <dsp:sp modelId="{030A841F-7C44-44EF-A820-CEACEFE7C1F0}">
      <dsp:nvSpPr>
        <dsp:cNvPr id="0" name=""/>
        <dsp:cNvSpPr/>
      </dsp:nvSpPr>
      <dsp:spPr>
        <a:xfrm>
          <a:off x="2650157" y="2375156"/>
          <a:ext cx="701200"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20,2</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2669591" y="2394590"/>
        <a:ext cx="662332" cy="624672"/>
      </dsp:txXfrm>
    </dsp:sp>
    <dsp:sp modelId="{E1B52DC1-410A-4FEA-B9CA-61114C0849C6}">
      <dsp:nvSpPr>
        <dsp:cNvPr id="0" name=""/>
        <dsp:cNvSpPr/>
      </dsp:nvSpPr>
      <dsp:spPr>
        <a:xfrm>
          <a:off x="3555811" y="561484"/>
          <a:ext cx="701194" cy="33286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565560" y="571233"/>
        <a:ext cx="681696" cy="313367"/>
      </dsp:txXfrm>
    </dsp:sp>
    <dsp:sp modelId="{641F6492-78FE-4E68-88DD-944887FEEFA7}">
      <dsp:nvSpPr>
        <dsp:cNvPr id="0" name=""/>
        <dsp:cNvSpPr/>
      </dsp:nvSpPr>
      <dsp:spPr>
        <a:xfrm>
          <a:off x="3555809" y="945591"/>
          <a:ext cx="701199"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396,1</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3575243" y="965025"/>
        <a:ext cx="662331" cy="624672"/>
      </dsp:txXfrm>
    </dsp:sp>
    <dsp:sp modelId="{6E08BFCC-2DAE-450A-81BB-E8D1B04D820D}">
      <dsp:nvSpPr>
        <dsp:cNvPr id="0" name=""/>
        <dsp:cNvSpPr/>
      </dsp:nvSpPr>
      <dsp:spPr>
        <a:xfrm>
          <a:off x="3555808" y="1660374"/>
          <a:ext cx="701200"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421,8</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3575242" y="1679808"/>
        <a:ext cx="662332" cy="624672"/>
      </dsp:txXfrm>
    </dsp:sp>
    <dsp:sp modelId="{E3B93223-C7FD-4A4F-895B-F05432B31E57}">
      <dsp:nvSpPr>
        <dsp:cNvPr id="0" name=""/>
        <dsp:cNvSpPr/>
      </dsp:nvSpPr>
      <dsp:spPr>
        <a:xfrm>
          <a:off x="3555808" y="2375156"/>
          <a:ext cx="701200"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20,2</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3575242" y="2394590"/>
        <a:ext cx="662332" cy="6246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0" y="3546"/>
          <a:ext cx="3885310" cy="681744"/>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1528" y="23514"/>
        <a:ext cx="3845374" cy="641808"/>
      </dsp:txXfrm>
    </dsp:sp>
    <dsp:sp modelId="{EFD09625-1EEB-463A-9D51-52F09A5E039B}">
      <dsp:nvSpPr>
        <dsp:cNvPr id="0" name=""/>
        <dsp:cNvSpPr/>
      </dsp:nvSpPr>
      <dsp:spPr>
        <a:xfrm>
          <a:off x="5353" y="721228"/>
          <a:ext cx="726710" cy="82000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6638" y="742513"/>
        <a:ext cx="684140" cy="777435"/>
      </dsp:txXfrm>
    </dsp:sp>
    <dsp:sp modelId="{DF4FD48B-EDD5-45C2-A52E-3B036E7928B4}">
      <dsp:nvSpPr>
        <dsp:cNvPr id="0" name=""/>
        <dsp:cNvSpPr/>
      </dsp:nvSpPr>
      <dsp:spPr>
        <a:xfrm>
          <a:off x="6770" y="1577171"/>
          <a:ext cx="723875" cy="82000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69,6%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7972" y="1598373"/>
        <a:ext cx="681471" cy="777601"/>
      </dsp:txXfrm>
    </dsp:sp>
    <dsp:sp modelId="{B0232F34-051D-481D-9CC7-7CFB0339C454}">
      <dsp:nvSpPr>
        <dsp:cNvPr id="0" name=""/>
        <dsp:cNvSpPr/>
      </dsp:nvSpPr>
      <dsp:spPr>
        <a:xfrm>
          <a:off x="9588" y="2433114"/>
          <a:ext cx="718239" cy="82000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0625" y="2454151"/>
        <a:ext cx="676165" cy="777931"/>
      </dsp:txXfrm>
    </dsp:sp>
    <dsp:sp modelId="{4DC6FEF6-AA8E-4A28-95B0-4EA11C79CD95}">
      <dsp:nvSpPr>
        <dsp:cNvPr id="0" name=""/>
        <dsp:cNvSpPr/>
      </dsp:nvSpPr>
      <dsp:spPr>
        <a:xfrm>
          <a:off x="9588" y="3289057"/>
          <a:ext cx="718239" cy="82000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46,4%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0625" y="3310094"/>
        <a:ext cx="676165" cy="777931"/>
      </dsp:txXfrm>
    </dsp:sp>
    <dsp:sp modelId="{615F75F9-6DBD-4ECA-9FA4-52847E4C9098}">
      <dsp:nvSpPr>
        <dsp:cNvPr id="0" name=""/>
        <dsp:cNvSpPr/>
      </dsp:nvSpPr>
      <dsp:spPr>
        <a:xfrm>
          <a:off x="9588" y="4144999"/>
          <a:ext cx="718239" cy="82000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0625" y="4166036"/>
        <a:ext cx="676165" cy="777931"/>
      </dsp:txXfrm>
    </dsp:sp>
    <dsp:sp modelId="{323CC5F8-DD9A-4CA9-9489-17C1C65C5E48}">
      <dsp:nvSpPr>
        <dsp:cNvPr id="0" name=""/>
        <dsp:cNvSpPr/>
      </dsp:nvSpPr>
      <dsp:spPr>
        <a:xfrm>
          <a:off x="793106" y="721228"/>
          <a:ext cx="726710" cy="82000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4391" y="742513"/>
        <a:ext cx="684140" cy="777435"/>
      </dsp:txXfrm>
    </dsp:sp>
    <dsp:sp modelId="{D16AEDF1-8DC8-4754-8E28-3C779D33FF32}">
      <dsp:nvSpPr>
        <dsp:cNvPr id="0" name=""/>
        <dsp:cNvSpPr/>
      </dsp:nvSpPr>
      <dsp:spPr>
        <a:xfrm>
          <a:off x="793106" y="1577171"/>
          <a:ext cx="726710" cy="82000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69,6%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4391" y="1598456"/>
        <a:ext cx="684140" cy="777435"/>
      </dsp:txXfrm>
    </dsp:sp>
    <dsp:sp modelId="{9F4F743B-0A49-4591-B454-1388471C090F}">
      <dsp:nvSpPr>
        <dsp:cNvPr id="0" name=""/>
        <dsp:cNvSpPr/>
      </dsp:nvSpPr>
      <dsp:spPr>
        <a:xfrm>
          <a:off x="793106" y="2433114"/>
          <a:ext cx="726710" cy="82000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4391" y="2454399"/>
        <a:ext cx="684140" cy="777435"/>
      </dsp:txXfrm>
    </dsp:sp>
    <dsp:sp modelId="{D5B6352D-FF92-41CE-9AE9-791A0A1318AC}">
      <dsp:nvSpPr>
        <dsp:cNvPr id="0" name=""/>
        <dsp:cNvSpPr/>
      </dsp:nvSpPr>
      <dsp:spPr>
        <a:xfrm>
          <a:off x="793106" y="3289057"/>
          <a:ext cx="726710" cy="82000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46,7%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4391" y="3310342"/>
        <a:ext cx="684140" cy="777435"/>
      </dsp:txXfrm>
    </dsp:sp>
    <dsp:sp modelId="{B95FD06E-3459-4C8E-9DAD-747A06456BC3}">
      <dsp:nvSpPr>
        <dsp:cNvPr id="0" name=""/>
        <dsp:cNvSpPr/>
      </dsp:nvSpPr>
      <dsp:spPr>
        <a:xfrm>
          <a:off x="793106" y="4144999"/>
          <a:ext cx="726710" cy="82000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4391" y="4166284"/>
        <a:ext cx="684140" cy="777435"/>
      </dsp:txXfrm>
    </dsp:sp>
    <dsp:sp modelId="{17BEF634-B062-4224-A339-6B9FE60DABC1}">
      <dsp:nvSpPr>
        <dsp:cNvPr id="0" name=""/>
        <dsp:cNvSpPr/>
      </dsp:nvSpPr>
      <dsp:spPr>
        <a:xfrm>
          <a:off x="1580860" y="721228"/>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2145" y="742513"/>
        <a:ext cx="684140" cy="777435"/>
      </dsp:txXfrm>
    </dsp:sp>
    <dsp:sp modelId="{98728C6C-700D-4AF5-919D-571D1B1C73D6}">
      <dsp:nvSpPr>
        <dsp:cNvPr id="0" name=""/>
        <dsp:cNvSpPr/>
      </dsp:nvSpPr>
      <dsp:spPr>
        <a:xfrm>
          <a:off x="1580860" y="1577171"/>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69,7%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2145" y="1598456"/>
        <a:ext cx="684140" cy="777435"/>
      </dsp:txXfrm>
    </dsp:sp>
    <dsp:sp modelId="{8A4A9CFA-AEA9-4F05-83EE-AD7DC19C36EB}">
      <dsp:nvSpPr>
        <dsp:cNvPr id="0" name=""/>
        <dsp:cNvSpPr/>
      </dsp:nvSpPr>
      <dsp:spPr>
        <a:xfrm>
          <a:off x="1580860" y="2433114"/>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41,2%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2145" y="2454399"/>
        <a:ext cx="684140" cy="777435"/>
      </dsp:txXfrm>
    </dsp:sp>
    <dsp:sp modelId="{14BABD28-5047-47A3-A701-B7AFBBE28819}">
      <dsp:nvSpPr>
        <dsp:cNvPr id="0" name=""/>
        <dsp:cNvSpPr/>
      </dsp:nvSpPr>
      <dsp:spPr>
        <a:xfrm>
          <a:off x="1580860" y="3289057"/>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46,8%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2145" y="3310342"/>
        <a:ext cx="684140" cy="777435"/>
      </dsp:txXfrm>
    </dsp:sp>
    <dsp:sp modelId="{8E7E2D4A-62E6-4A23-A5DD-552A63903B64}">
      <dsp:nvSpPr>
        <dsp:cNvPr id="0" name=""/>
        <dsp:cNvSpPr/>
      </dsp:nvSpPr>
      <dsp:spPr>
        <a:xfrm>
          <a:off x="1580860" y="4144999"/>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2145" y="4166284"/>
        <a:ext cx="684140" cy="777435"/>
      </dsp:txXfrm>
    </dsp:sp>
    <dsp:sp modelId="{576C6983-4618-426C-8177-DEA9FE3AC4EB}">
      <dsp:nvSpPr>
        <dsp:cNvPr id="0" name=""/>
        <dsp:cNvSpPr/>
      </dsp:nvSpPr>
      <dsp:spPr>
        <a:xfrm>
          <a:off x="2368614" y="721228"/>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389899" y="742513"/>
        <a:ext cx="684140" cy="777435"/>
      </dsp:txXfrm>
    </dsp:sp>
    <dsp:sp modelId="{C1736FFF-D3A9-461C-843A-75D86022B9DC}">
      <dsp:nvSpPr>
        <dsp:cNvPr id="0" name=""/>
        <dsp:cNvSpPr/>
      </dsp:nvSpPr>
      <dsp:spPr>
        <a:xfrm>
          <a:off x="2368614" y="1577171"/>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69,8%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89899" y="1598456"/>
        <a:ext cx="684140" cy="777435"/>
      </dsp:txXfrm>
    </dsp:sp>
    <dsp:sp modelId="{33D6FFE4-E349-423D-A7F1-8E1A49A29AC4}">
      <dsp:nvSpPr>
        <dsp:cNvPr id="0" name=""/>
        <dsp:cNvSpPr/>
      </dsp:nvSpPr>
      <dsp:spPr>
        <a:xfrm>
          <a:off x="2368614" y="2433114"/>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42,5%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89899" y="2454399"/>
        <a:ext cx="684140" cy="777435"/>
      </dsp:txXfrm>
    </dsp:sp>
    <dsp:sp modelId="{C586111C-58B6-40AF-8D8A-60EE680572BA}">
      <dsp:nvSpPr>
        <dsp:cNvPr id="0" name=""/>
        <dsp:cNvSpPr/>
      </dsp:nvSpPr>
      <dsp:spPr>
        <a:xfrm>
          <a:off x="2368614" y="3289057"/>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47,2%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89899" y="3310342"/>
        <a:ext cx="684140" cy="777435"/>
      </dsp:txXfrm>
    </dsp:sp>
    <dsp:sp modelId="{41590EE3-70B4-4E0E-8D44-18EF1FD97F2E}">
      <dsp:nvSpPr>
        <dsp:cNvPr id="0" name=""/>
        <dsp:cNvSpPr/>
      </dsp:nvSpPr>
      <dsp:spPr>
        <a:xfrm>
          <a:off x="2368614" y="4144999"/>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89899" y="4166284"/>
        <a:ext cx="684140" cy="777435"/>
      </dsp:txXfrm>
    </dsp:sp>
    <dsp:sp modelId="{193AF1A0-23ED-404D-B43B-80D15E65A410}">
      <dsp:nvSpPr>
        <dsp:cNvPr id="0" name=""/>
        <dsp:cNvSpPr/>
      </dsp:nvSpPr>
      <dsp:spPr>
        <a:xfrm>
          <a:off x="3156368" y="721228"/>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77653" y="742513"/>
        <a:ext cx="684140" cy="777435"/>
      </dsp:txXfrm>
    </dsp:sp>
    <dsp:sp modelId="{F3B5322E-94F3-4466-80D5-D358770C0DF6}">
      <dsp:nvSpPr>
        <dsp:cNvPr id="0" name=""/>
        <dsp:cNvSpPr/>
      </dsp:nvSpPr>
      <dsp:spPr>
        <a:xfrm>
          <a:off x="3156368" y="1577171"/>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69,9%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77653" y="1598456"/>
        <a:ext cx="684140" cy="777435"/>
      </dsp:txXfrm>
    </dsp:sp>
    <dsp:sp modelId="{1471F0D5-1CEF-4861-B1DB-670006490346}">
      <dsp:nvSpPr>
        <dsp:cNvPr id="0" name=""/>
        <dsp:cNvSpPr/>
      </dsp:nvSpPr>
      <dsp:spPr>
        <a:xfrm>
          <a:off x="3156368" y="2433114"/>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43,7%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77653" y="2454399"/>
        <a:ext cx="684140" cy="777435"/>
      </dsp:txXfrm>
    </dsp:sp>
    <dsp:sp modelId="{9C976C3E-C117-449A-9F5E-BBA1CAD42735}">
      <dsp:nvSpPr>
        <dsp:cNvPr id="0" name=""/>
        <dsp:cNvSpPr/>
      </dsp:nvSpPr>
      <dsp:spPr>
        <a:xfrm>
          <a:off x="3156368" y="3289057"/>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47,8%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77653" y="3310342"/>
        <a:ext cx="684140" cy="777435"/>
      </dsp:txXfrm>
    </dsp:sp>
    <dsp:sp modelId="{C47C4C9C-EC31-4858-BCB3-BF288E46C270}">
      <dsp:nvSpPr>
        <dsp:cNvPr id="0" name=""/>
        <dsp:cNvSpPr/>
      </dsp:nvSpPr>
      <dsp:spPr>
        <a:xfrm>
          <a:off x="3156368" y="4130592"/>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77653" y="4151877"/>
        <a:ext cx="684140" cy="777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62A4F-6281-44A9-8CCB-EC1D32ECC29E}">
      <dsp:nvSpPr>
        <dsp:cNvPr id="0" name=""/>
        <dsp:cNvSpPr/>
      </dsp:nvSpPr>
      <dsp:spPr>
        <a:xfrm>
          <a:off x="2180614" y="347707"/>
          <a:ext cx="4899424" cy="4899424"/>
        </a:xfrm>
        <a:prstGeom prst="pie">
          <a:avLst>
            <a:gd name="adj1" fmla="val 16200000"/>
            <a:gd name="adj2" fmla="val 19800000"/>
          </a:avLst>
        </a:prstGeom>
        <a:solidFill>
          <a:schemeClr val="accent2">
            <a:lumMod val="75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ru-RU" sz="1400" b="1" kern="1200" dirty="0" smtClean="0">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Составление проекта бюджета очередного года</a:t>
          </a:r>
          <a:endParaRPr lang="ru-RU" sz="1400" b="1" kern="1200" dirty="0">
            <a:latin typeface="Times New Roman" panose="02020603050405020304" pitchFamily="18" charset="0"/>
            <a:cs typeface="Times New Roman" panose="02020603050405020304" pitchFamily="18" charset="0"/>
          </a:endParaRPr>
        </a:p>
      </dsp:txBody>
      <dsp:txXfrm>
        <a:off x="4746979" y="973550"/>
        <a:ext cx="1283182" cy="991550"/>
      </dsp:txXfrm>
    </dsp:sp>
    <dsp:sp modelId="{842E3C46-EC8A-4ABB-BCAE-D9BAAC0F901D}">
      <dsp:nvSpPr>
        <dsp:cNvPr id="0" name=""/>
        <dsp:cNvSpPr/>
      </dsp:nvSpPr>
      <dsp:spPr>
        <a:xfrm>
          <a:off x="2238940" y="448611"/>
          <a:ext cx="4899424" cy="4899424"/>
        </a:xfrm>
        <a:prstGeom prst="pie">
          <a:avLst>
            <a:gd name="adj1" fmla="val 19800000"/>
            <a:gd name="adj2" fmla="val 180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3">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Рассмотрение проекта бюджета очередного года</a:t>
          </a:r>
          <a:endParaRPr lang="ru-RU" sz="1400" b="1" kern="1200" dirty="0">
            <a:latin typeface="Times New Roman" panose="02020603050405020304" pitchFamily="18" charset="0"/>
            <a:cs typeface="Times New Roman" panose="02020603050405020304" pitchFamily="18" charset="0"/>
          </a:endParaRPr>
        </a:p>
      </dsp:txBody>
      <dsp:txXfrm>
        <a:off x="5563550" y="2431712"/>
        <a:ext cx="1341509" cy="962386"/>
      </dsp:txXfrm>
    </dsp:sp>
    <dsp:sp modelId="{EF4DAB56-0E4E-4262-BFE2-5F22B9C565D7}">
      <dsp:nvSpPr>
        <dsp:cNvPr id="0" name=""/>
        <dsp:cNvSpPr/>
      </dsp:nvSpPr>
      <dsp:spPr>
        <a:xfrm>
          <a:off x="2180614" y="549516"/>
          <a:ext cx="4899424" cy="4899424"/>
        </a:xfrm>
        <a:prstGeom prst="pie">
          <a:avLst>
            <a:gd name="adj1" fmla="val 1800000"/>
            <a:gd name="adj2" fmla="val 5400000"/>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4">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Утверждение бюджета очередного года</a:t>
          </a:r>
          <a:endParaRPr lang="ru-RU" sz="1400" b="1" kern="1200" dirty="0">
            <a:latin typeface="Times New Roman" panose="02020603050405020304" pitchFamily="18" charset="0"/>
            <a:cs typeface="Times New Roman" panose="02020603050405020304" pitchFamily="18" charset="0"/>
          </a:endParaRPr>
        </a:p>
      </dsp:txBody>
      <dsp:txXfrm>
        <a:off x="4746979" y="3860710"/>
        <a:ext cx="1283182" cy="991550"/>
      </dsp:txXfrm>
    </dsp:sp>
    <dsp:sp modelId="{4EC7F541-63A3-4EAE-B73C-7B624E9A8B04}">
      <dsp:nvSpPr>
        <dsp:cNvPr id="0" name=""/>
        <dsp:cNvSpPr/>
      </dsp:nvSpPr>
      <dsp:spPr>
        <a:xfrm>
          <a:off x="2063961" y="549516"/>
          <a:ext cx="4899424" cy="4899424"/>
        </a:xfrm>
        <a:prstGeom prst="pie">
          <a:avLst>
            <a:gd name="adj1" fmla="val 5400000"/>
            <a:gd name="adj2" fmla="val 9000000"/>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Исполнение бюджета в текущем году</a:t>
          </a:r>
          <a:endParaRPr lang="ru-RU" sz="1400" b="1" kern="1200" dirty="0">
            <a:latin typeface="Times New Roman" panose="02020603050405020304" pitchFamily="18" charset="0"/>
            <a:cs typeface="Times New Roman" panose="02020603050405020304" pitchFamily="18" charset="0"/>
          </a:endParaRPr>
        </a:p>
      </dsp:txBody>
      <dsp:txXfrm>
        <a:off x="3113837" y="3860710"/>
        <a:ext cx="1283182" cy="991550"/>
      </dsp:txXfrm>
    </dsp:sp>
    <dsp:sp modelId="{0476E67D-5740-41C1-B512-8D9664E886EA}">
      <dsp:nvSpPr>
        <dsp:cNvPr id="0" name=""/>
        <dsp:cNvSpPr/>
      </dsp:nvSpPr>
      <dsp:spPr>
        <a:xfrm>
          <a:off x="2005634" y="448611"/>
          <a:ext cx="4899424" cy="4899424"/>
        </a:xfrm>
        <a:prstGeom prst="pie">
          <a:avLst>
            <a:gd name="adj1" fmla="val 9000000"/>
            <a:gd name="adj2" fmla="val 12600000"/>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Формирование отчета об исполнении бюджета предыдущего года</a:t>
          </a:r>
          <a:endParaRPr lang="ru-RU" sz="1400" b="1" kern="1200" dirty="0">
            <a:latin typeface="Times New Roman" panose="02020603050405020304" pitchFamily="18" charset="0"/>
            <a:cs typeface="Times New Roman" panose="02020603050405020304" pitchFamily="18" charset="0"/>
          </a:endParaRPr>
        </a:p>
      </dsp:txBody>
      <dsp:txXfrm>
        <a:off x="2238940" y="2431712"/>
        <a:ext cx="1341509" cy="962386"/>
      </dsp:txXfrm>
    </dsp:sp>
    <dsp:sp modelId="{DA87E9FC-B2D7-4745-9F92-BBE64603542E}">
      <dsp:nvSpPr>
        <dsp:cNvPr id="0" name=""/>
        <dsp:cNvSpPr/>
      </dsp:nvSpPr>
      <dsp:spPr>
        <a:xfrm>
          <a:off x="2063961" y="347707"/>
          <a:ext cx="4899424" cy="4899424"/>
        </a:xfrm>
        <a:prstGeom prst="pie">
          <a:avLst>
            <a:gd name="adj1" fmla="val 12600000"/>
            <a:gd name="adj2" fmla="val 1620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endParaRPr lang="ru-RU" sz="1400" b="1" kern="1200" dirty="0" smtClean="0">
            <a:latin typeface="Times New Roman" panose="02020603050405020304" pitchFamily="18" charset="0"/>
            <a:cs typeface="Times New Roman" panose="02020603050405020304" pitchFamily="18" charset="0"/>
          </a:endParaRPr>
        </a:p>
        <a:p>
          <a:pPr lvl="0" algn="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Утверждение отчета об исполнении бюджета предыдущего года</a:t>
          </a:r>
          <a:endParaRPr lang="ru-RU" sz="1400" b="1" kern="1200" dirty="0">
            <a:latin typeface="Times New Roman" panose="02020603050405020304" pitchFamily="18" charset="0"/>
            <a:cs typeface="Times New Roman" panose="02020603050405020304" pitchFamily="18" charset="0"/>
          </a:endParaRPr>
        </a:p>
      </dsp:txBody>
      <dsp:txXfrm>
        <a:off x="3113837" y="973550"/>
        <a:ext cx="1283182" cy="991550"/>
      </dsp:txXfrm>
    </dsp:sp>
    <dsp:sp modelId="{645E1EC9-0933-4E6B-AECB-D952B70FC643}">
      <dsp:nvSpPr>
        <dsp:cNvPr id="0" name=""/>
        <dsp:cNvSpPr/>
      </dsp:nvSpPr>
      <dsp:spPr>
        <a:xfrm>
          <a:off x="1877137" y="44409"/>
          <a:ext cx="5506019" cy="5506019"/>
        </a:xfrm>
        <a:prstGeom prst="circularArrow">
          <a:avLst>
            <a:gd name="adj1" fmla="val 5085"/>
            <a:gd name="adj2" fmla="val 327528"/>
            <a:gd name="adj3" fmla="val 19472472"/>
            <a:gd name="adj4" fmla="val 16200251"/>
            <a:gd name="adj5" fmla="val 5932"/>
          </a:avLst>
        </a:prstGeom>
        <a:solidFill>
          <a:schemeClr val="accent2">
            <a:lumMod val="75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A4DA3E07-BB5F-47AE-8641-79F859DB5CB5}">
      <dsp:nvSpPr>
        <dsp:cNvPr id="0" name=""/>
        <dsp:cNvSpPr/>
      </dsp:nvSpPr>
      <dsp:spPr>
        <a:xfrm>
          <a:off x="1935464" y="145314"/>
          <a:ext cx="5506019" cy="5506019"/>
        </a:xfrm>
        <a:prstGeom prst="circularArrow">
          <a:avLst>
            <a:gd name="adj1" fmla="val 5085"/>
            <a:gd name="adj2" fmla="val 327528"/>
            <a:gd name="adj3" fmla="val 1472472"/>
            <a:gd name="adj4" fmla="val 19800000"/>
            <a:gd name="adj5" fmla="val 5932"/>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3">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213181CF-CFAC-4748-ABA5-035FEB22F4F7}">
      <dsp:nvSpPr>
        <dsp:cNvPr id="0" name=""/>
        <dsp:cNvSpPr/>
      </dsp:nvSpPr>
      <dsp:spPr>
        <a:xfrm>
          <a:off x="1877137" y="246218"/>
          <a:ext cx="5506019" cy="5506019"/>
        </a:xfrm>
        <a:prstGeom prst="circularArrow">
          <a:avLst>
            <a:gd name="adj1" fmla="val 5085"/>
            <a:gd name="adj2" fmla="val 327528"/>
            <a:gd name="adj3" fmla="val 5072221"/>
            <a:gd name="adj4" fmla="val 1800000"/>
            <a:gd name="adj5" fmla="val 5932"/>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4">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A92B7A11-A671-4B89-9347-B0ACB03A440B}">
      <dsp:nvSpPr>
        <dsp:cNvPr id="0" name=""/>
        <dsp:cNvSpPr/>
      </dsp:nvSpPr>
      <dsp:spPr>
        <a:xfrm>
          <a:off x="1760842" y="246218"/>
          <a:ext cx="5506019" cy="5506019"/>
        </a:xfrm>
        <a:prstGeom prst="circularArrow">
          <a:avLst>
            <a:gd name="adj1" fmla="val 5085"/>
            <a:gd name="adj2" fmla="val 327528"/>
            <a:gd name="adj3" fmla="val 8672472"/>
            <a:gd name="adj4" fmla="val 5400251"/>
            <a:gd name="adj5" fmla="val 5932"/>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7BA1513E-5EC7-4F59-860A-3B64659C2085}">
      <dsp:nvSpPr>
        <dsp:cNvPr id="0" name=""/>
        <dsp:cNvSpPr/>
      </dsp:nvSpPr>
      <dsp:spPr>
        <a:xfrm>
          <a:off x="1702516" y="145314"/>
          <a:ext cx="5506019" cy="5506019"/>
        </a:xfrm>
        <a:prstGeom prst="circularArrow">
          <a:avLst>
            <a:gd name="adj1" fmla="val 5085"/>
            <a:gd name="adj2" fmla="val 327528"/>
            <a:gd name="adj3" fmla="val 12272472"/>
            <a:gd name="adj4" fmla="val 9000000"/>
            <a:gd name="adj5" fmla="val 5932"/>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0D69B72D-0C44-42CD-AEA0-3AD3918B2D39}">
      <dsp:nvSpPr>
        <dsp:cNvPr id="0" name=""/>
        <dsp:cNvSpPr/>
      </dsp:nvSpPr>
      <dsp:spPr>
        <a:xfrm>
          <a:off x="1760842" y="44409"/>
          <a:ext cx="5506019" cy="5506019"/>
        </a:xfrm>
        <a:prstGeom prst="circularArrow">
          <a:avLst>
            <a:gd name="adj1" fmla="val 5085"/>
            <a:gd name="adj2" fmla="val 327528"/>
            <a:gd name="adj3" fmla="val 15872221"/>
            <a:gd name="adj4" fmla="val 12600000"/>
            <a:gd name="adj5" fmla="val 5932"/>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96008" y="0"/>
          <a:ext cx="4573005"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 году, млн. руб.</a:t>
          </a:r>
        </a:p>
      </dsp:txBody>
      <dsp:txXfrm>
        <a:off x="105740" y="9732"/>
        <a:ext cx="4553541" cy="312799"/>
      </dsp:txXfrm>
    </dsp:sp>
    <dsp:sp modelId="{B5E642CB-E027-4891-9890-4C997D088B55}">
      <dsp:nvSpPr>
        <dsp:cNvPr id="0" name=""/>
        <dsp:cNvSpPr/>
      </dsp:nvSpPr>
      <dsp:spPr>
        <a:xfrm>
          <a:off x="195484" y="360830"/>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205216" y="370562"/>
        <a:ext cx="2550628" cy="312799"/>
      </dsp:txXfrm>
    </dsp:sp>
    <dsp:sp modelId="{90F499B4-F115-41CD-8117-278BB7C1079C}">
      <dsp:nvSpPr>
        <dsp:cNvPr id="0" name=""/>
        <dsp:cNvSpPr/>
      </dsp:nvSpPr>
      <dsp:spPr>
        <a:xfrm>
          <a:off x="195484" y="720475"/>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Использование минерально-сырьевых ресурсов и оценка их состояния</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05216" y="730207"/>
        <a:ext cx="2550628" cy="312799"/>
      </dsp:txXfrm>
    </dsp:sp>
    <dsp:sp modelId="{90BD3D43-1A3B-485E-AFA6-70323627E9FE}">
      <dsp:nvSpPr>
        <dsp:cNvPr id="0" name=""/>
        <dsp:cNvSpPr/>
      </dsp:nvSpPr>
      <dsp:spPr>
        <a:xfrm>
          <a:off x="195484" y="1080413"/>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Обеспечение экологической безопасности на территории Чувашской Республики</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05216" y="1090145"/>
        <a:ext cx="2550628" cy="312799"/>
      </dsp:txXfrm>
    </dsp:sp>
    <dsp:sp modelId="{E46628DA-DFCB-494E-9EDB-9DEB3E961771}">
      <dsp:nvSpPr>
        <dsp:cNvPr id="0" name=""/>
        <dsp:cNvSpPr/>
      </dsp:nvSpPr>
      <dsp:spPr>
        <a:xfrm>
          <a:off x="195484" y="1439764"/>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Охрана и воспроизводство объектов животного мира и среды их обитания</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05216" y="1449496"/>
        <a:ext cx="2550628" cy="312799"/>
      </dsp:txXfrm>
    </dsp:sp>
    <dsp:sp modelId="{0AC65D80-99D6-40C0-8E49-2EECF2BCE3A9}">
      <dsp:nvSpPr>
        <dsp:cNvPr id="0" name=""/>
        <dsp:cNvSpPr/>
      </dsp:nvSpPr>
      <dsp:spPr>
        <a:xfrm>
          <a:off x="193608" y="1799408"/>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Развитие водохозяйственного комплекса</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03340" y="1809140"/>
        <a:ext cx="2550628" cy="312799"/>
      </dsp:txXfrm>
    </dsp:sp>
    <dsp:sp modelId="{C2A5106F-03A4-46E1-8897-B6F86B1EB211}">
      <dsp:nvSpPr>
        <dsp:cNvPr id="0" name=""/>
        <dsp:cNvSpPr/>
      </dsp:nvSpPr>
      <dsp:spPr>
        <a:xfrm>
          <a:off x="193608" y="2159053"/>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Развитие лесного хозяйства</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03340" y="2168785"/>
        <a:ext cx="2550628" cy="312799"/>
      </dsp:txXfrm>
    </dsp:sp>
    <dsp:sp modelId="{C4145823-F6A6-4FD0-91E7-96466CB8D1F1}">
      <dsp:nvSpPr>
        <dsp:cNvPr id="0" name=""/>
        <dsp:cNvSpPr/>
      </dsp:nvSpPr>
      <dsp:spPr>
        <a:xfrm>
          <a:off x="193608" y="2518697"/>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Обращение с отходами, в том числе с твердыми коммунальными отходами</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03340" y="2528429"/>
        <a:ext cx="2550628" cy="312799"/>
      </dsp:txXfrm>
    </dsp:sp>
    <dsp:sp modelId="{EEB2D4C0-44EF-4409-AA48-84DEFA84FBF0}">
      <dsp:nvSpPr>
        <dsp:cNvPr id="0" name=""/>
        <dsp:cNvSpPr/>
      </dsp:nvSpPr>
      <dsp:spPr>
        <a:xfrm>
          <a:off x="193608" y="2878342"/>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03340" y="2888074"/>
        <a:ext cx="2550628" cy="312799"/>
      </dsp:txXfrm>
    </dsp:sp>
    <dsp:sp modelId="{9692E4E5-EA87-4891-A501-26C7961EF45B}">
      <dsp:nvSpPr>
        <dsp:cNvPr id="0" name=""/>
        <dsp:cNvSpPr/>
      </dsp:nvSpPr>
      <dsp:spPr>
        <a:xfrm>
          <a:off x="2997768" y="360830"/>
          <a:ext cx="696083" cy="36389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План</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3008426" y="371488"/>
        <a:ext cx="674767" cy="342582"/>
      </dsp:txXfrm>
    </dsp:sp>
    <dsp:sp modelId="{54CEBF21-A4A2-4FAA-84C4-B03ADB329E3A}">
      <dsp:nvSpPr>
        <dsp:cNvPr id="0" name=""/>
        <dsp:cNvSpPr/>
      </dsp:nvSpPr>
      <dsp:spPr>
        <a:xfrm>
          <a:off x="2998111" y="752110"/>
          <a:ext cx="695397" cy="30017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0,3</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06903" y="760902"/>
        <a:ext cx="677813" cy="282589"/>
      </dsp:txXfrm>
    </dsp:sp>
    <dsp:sp modelId="{43512D5F-60E3-4A3D-A813-B95806C65BFB}">
      <dsp:nvSpPr>
        <dsp:cNvPr id="0" name=""/>
        <dsp:cNvSpPr/>
      </dsp:nvSpPr>
      <dsp:spPr>
        <a:xfrm>
          <a:off x="2997774" y="1079664"/>
          <a:ext cx="696072" cy="36160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12,4</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08365" y="1090255"/>
        <a:ext cx="674890" cy="340426"/>
      </dsp:txXfrm>
    </dsp:sp>
    <dsp:sp modelId="{ECF86931-3BE5-4A0F-A00E-45591BCD5079}">
      <dsp:nvSpPr>
        <dsp:cNvPr id="0" name=""/>
        <dsp:cNvSpPr/>
      </dsp:nvSpPr>
      <dsp:spPr>
        <a:xfrm>
          <a:off x="2997770" y="1468654"/>
          <a:ext cx="696079" cy="33905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9,7</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07701" y="1478585"/>
        <a:ext cx="676217" cy="319192"/>
      </dsp:txXfrm>
    </dsp:sp>
    <dsp:sp modelId="{F528A6ED-D95E-412F-BAC4-1D31F098E4CC}">
      <dsp:nvSpPr>
        <dsp:cNvPr id="0" name=""/>
        <dsp:cNvSpPr/>
      </dsp:nvSpPr>
      <dsp:spPr>
        <a:xfrm>
          <a:off x="3003034" y="1879264"/>
          <a:ext cx="696082" cy="28799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47,2</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11469" y="1887699"/>
        <a:ext cx="679212" cy="271129"/>
      </dsp:txXfrm>
    </dsp:sp>
    <dsp:sp modelId="{E0925483-046E-4B1C-B61F-678079386B38}">
      <dsp:nvSpPr>
        <dsp:cNvPr id="0" name=""/>
        <dsp:cNvSpPr/>
      </dsp:nvSpPr>
      <dsp:spPr>
        <a:xfrm>
          <a:off x="3003043" y="2207287"/>
          <a:ext cx="680710" cy="31323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143,6</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12217" y="2216461"/>
        <a:ext cx="662362" cy="294890"/>
      </dsp:txXfrm>
    </dsp:sp>
    <dsp:sp modelId="{0A211D61-E96B-4C12-A8C8-D8D1EEFFBC58}">
      <dsp:nvSpPr>
        <dsp:cNvPr id="0" name=""/>
        <dsp:cNvSpPr/>
      </dsp:nvSpPr>
      <dsp:spPr>
        <a:xfrm>
          <a:off x="3012464" y="2520281"/>
          <a:ext cx="667361" cy="30551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1,8</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21412" y="2529229"/>
        <a:ext cx="649465" cy="287620"/>
      </dsp:txXfrm>
    </dsp:sp>
    <dsp:sp modelId="{DD7F8CC8-677B-4412-A165-E035788EF0F0}">
      <dsp:nvSpPr>
        <dsp:cNvPr id="0" name=""/>
        <dsp:cNvSpPr/>
      </dsp:nvSpPr>
      <dsp:spPr>
        <a:xfrm>
          <a:off x="2990964" y="2890742"/>
          <a:ext cx="732444" cy="349617"/>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15,5</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01204" y="2900982"/>
        <a:ext cx="711964" cy="329137"/>
      </dsp:txXfrm>
    </dsp:sp>
    <dsp:sp modelId="{C3D65556-9B34-4346-A99C-73E3FE9EE9C6}">
      <dsp:nvSpPr>
        <dsp:cNvPr id="0" name=""/>
        <dsp:cNvSpPr/>
      </dsp:nvSpPr>
      <dsp:spPr>
        <a:xfrm>
          <a:off x="3927920" y="360830"/>
          <a:ext cx="646866" cy="37841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Факт</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3939003" y="371913"/>
        <a:ext cx="624700" cy="356248"/>
      </dsp:txXfrm>
    </dsp:sp>
    <dsp:sp modelId="{83C0364A-A82B-41BD-93C7-EFFDB0175838}">
      <dsp:nvSpPr>
        <dsp:cNvPr id="0" name=""/>
        <dsp:cNvSpPr/>
      </dsp:nvSpPr>
      <dsp:spPr>
        <a:xfrm>
          <a:off x="3935082" y="766626"/>
          <a:ext cx="632541" cy="30323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0,3</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43963" y="775507"/>
        <a:ext cx="614779" cy="285468"/>
      </dsp:txXfrm>
    </dsp:sp>
    <dsp:sp modelId="{E4327505-0C43-4871-8757-A50453A0C067}">
      <dsp:nvSpPr>
        <dsp:cNvPr id="0" name=""/>
        <dsp:cNvSpPr/>
      </dsp:nvSpPr>
      <dsp:spPr>
        <a:xfrm>
          <a:off x="3935081" y="1097237"/>
          <a:ext cx="632544" cy="34341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12,1</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45139" y="1107295"/>
        <a:ext cx="612428" cy="323298"/>
      </dsp:txXfrm>
    </dsp:sp>
    <dsp:sp modelId="{26A96B2E-8431-4887-87F9-A88D05F1F01E}">
      <dsp:nvSpPr>
        <dsp:cNvPr id="0" name=""/>
        <dsp:cNvSpPr/>
      </dsp:nvSpPr>
      <dsp:spPr>
        <a:xfrm>
          <a:off x="3935073" y="1468033"/>
          <a:ext cx="632560" cy="33177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9,7</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44790" y="1477750"/>
        <a:ext cx="613126" cy="312341"/>
      </dsp:txXfrm>
    </dsp:sp>
    <dsp:sp modelId="{8E8AC1E9-FB6F-42A5-9474-FD92A989D567}">
      <dsp:nvSpPr>
        <dsp:cNvPr id="0" name=""/>
        <dsp:cNvSpPr/>
      </dsp:nvSpPr>
      <dsp:spPr>
        <a:xfrm>
          <a:off x="3935077" y="1827189"/>
          <a:ext cx="632552" cy="33305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41,9</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44832" y="1836944"/>
        <a:ext cx="613042" cy="313540"/>
      </dsp:txXfrm>
    </dsp:sp>
    <dsp:sp modelId="{E540DE68-EB53-4C30-AC40-243EE7A10C17}">
      <dsp:nvSpPr>
        <dsp:cNvPr id="0" name=""/>
        <dsp:cNvSpPr/>
      </dsp:nvSpPr>
      <dsp:spPr>
        <a:xfrm>
          <a:off x="3925526" y="2166282"/>
          <a:ext cx="632255"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143,4</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35258" y="2176014"/>
        <a:ext cx="612791" cy="312799"/>
      </dsp:txXfrm>
    </dsp:sp>
    <dsp:sp modelId="{E4A8A91F-C72F-42C4-9F11-3F9AA5B7D093}">
      <dsp:nvSpPr>
        <dsp:cNvPr id="0" name=""/>
        <dsp:cNvSpPr/>
      </dsp:nvSpPr>
      <dsp:spPr>
        <a:xfrm>
          <a:off x="3916493" y="2524191"/>
          <a:ext cx="610891"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1,8</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26225" y="2533923"/>
        <a:ext cx="591427" cy="312799"/>
      </dsp:txXfrm>
    </dsp:sp>
    <dsp:sp modelId="{207320A6-728B-41D5-8868-13C3E8015EF9}">
      <dsp:nvSpPr>
        <dsp:cNvPr id="0" name=""/>
        <dsp:cNvSpPr/>
      </dsp:nvSpPr>
      <dsp:spPr>
        <a:xfrm>
          <a:off x="3918010" y="2906910"/>
          <a:ext cx="608701"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15,4</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27742" y="2916642"/>
        <a:ext cx="589237" cy="31279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2593"/>
          <a:ext cx="3903032" cy="384765"/>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2836" y="13862"/>
        <a:ext cx="3880494" cy="362227"/>
      </dsp:txXfrm>
    </dsp:sp>
    <dsp:sp modelId="{EFD09625-1EEB-463A-9D51-52F09A5E039B}">
      <dsp:nvSpPr>
        <dsp:cNvPr id="0" name=""/>
        <dsp:cNvSpPr/>
      </dsp:nvSpPr>
      <dsp:spPr>
        <a:xfrm>
          <a:off x="1567" y="403540"/>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2836" y="414809"/>
        <a:ext cx="708914" cy="362227"/>
      </dsp:txXfrm>
    </dsp:sp>
    <dsp:sp modelId="{B7B68934-E179-4D36-8AD9-7637EF3F0019}">
      <dsp:nvSpPr>
        <dsp:cNvPr id="0" name=""/>
        <dsp:cNvSpPr/>
      </dsp:nvSpPr>
      <dsp:spPr>
        <a:xfrm>
          <a:off x="1567" y="804486"/>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3600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2836" y="815755"/>
        <a:ext cx="708914" cy="362227"/>
      </dsp:txXfrm>
    </dsp:sp>
    <dsp:sp modelId="{14BABD28-5047-47A3-A701-B7AFBBE28819}">
      <dsp:nvSpPr>
        <dsp:cNvPr id="0" name=""/>
        <dsp:cNvSpPr/>
      </dsp:nvSpPr>
      <dsp:spPr>
        <a:xfrm>
          <a:off x="1567" y="1205433"/>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2836" y="1216702"/>
        <a:ext cx="708914" cy="362227"/>
      </dsp:txXfrm>
    </dsp:sp>
    <dsp:sp modelId="{8E7E2D4A-62E6-4A23-A5DD-552A63903B64}">
      <dsp:nvSpPr>
        <dsp:cNvPr id="0" name=""/>
        <dsp:cNvSpPr/>
      </dsp:nvSpPr>
      <dsp:spPr>
        <a:xfrm>
          <a:off x="1567" y="1606380"/>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2836" y="1617649"/>
        <a:ext cx="708914" cy="362227"/>
      </dsp:txXfrm>
    </dsp:sp>
    <dsp:sp modelId="{085136A3-D02F-461C-B31C-FD1D69D16759}">
      <dsp:nvSpPr>
        <dsp:cNvPr id="0" name=""/>
        <dsp:cNvSpPr/>
      </dsp:nvSpPr>
      <dsp:spPr>
        <a:xfrm>
          <a:off x="1567" y="2007326"/>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2836" y="2018595"/>
        <a:ext cx="708914" cy="362227"/>
      </dsp:txXfrm>
    </dsp:sp>
    <dsp:sp modelId="{2BC9EB28-F68D-4321-836D-A642C2C0DAB1}">
      <dsp:nvSpPr>
        <dsp:cNvPr id="0" name=""/>
        <dsp:cNvSpPr/>
      </dsp:nvSpPr>
      <dsp:spPr>
        <a:xfrm>
          <a:off x="1567" y="2408273"/>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13,5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2836" y="2419542"/>
        <a:ext cx="708914" cy="362227"/>
      </dsp:txXfrm>
    </dsp:sp>
    <dsp:sp modelId="{85D767EC-FAE5-4312-B23F-9B41F2C6B7D7}">
      <dsp:nvSpPr>
        <dsp:cNvPr id="0" name=""/>
        <dsp:cNvSpPr/>
      </dsp:nvSpPr>
      <dsp:spPr>
        <a:xfrm>
          <a:off x="1567" y="2809220"/>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58,9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2836" y="2820489"/>
        <a:ext cx="708914" cy="362227"/>
      </dsp:txXfrm>
    </dsp:sp>
    <dsp:sp modelId="{5723D116-E6E9-4E30-8E5E-41AD138E91BC}">
      <dsp:nvSpPr>
        <dsp:cNvPr id="0" name=""/>
        <dsp:cNvSpPr/>
      </dsp:nvSpPr>
      <dsp:spPr>
        <a:xfrm>
          <a:off x="1567" y="3210166"/>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39,9</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2836" y="3221435"/>
        <a:ext cx="708914" cy="362227"/>
      </dsp:txXfrm>
    </dsp:sp>
    <dsp:sp modelId="{3A78BFE4-0937-43B3-95F4-BFC602B975D7}">
      <dsp:nvSpPr>
        <dsp:cNvPr id="0" name=""/>
        <dsp:cNvSpPr/>
      </dsp:nvSpPr>
      <dsp:spPr>
        <a:xfrm>
          <a:off x="1567" y="3611113"/>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63,6</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2836" y="3622382"/>
        <a:ext cx="708914" cy="362227"/>
      </dsp:txXfrm>
    </dsp:sp>
    <dsp:sp modelId="{DAC35B90-9924-435A-A9E4-FDF447F24324}">
      <dsp:nvSpPr>
        <dsp:cNvPr id="0" name=""/>
        <dsp:cNvSpPr/>
      </dsp:nvSpPr>
      <dsp:spPr>
        <a:xfrm>
          <a:off x="1567" y="4012060"/>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101,7</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2836" y="4023329"/>
        <a:ext cx="708914" cy="362227"/>
      </dsp:txXfrm>
    </dsp:sp>
    <dsp:sp modelId="{3CD13E3B-1737-4DF7-83C7-396F6D9B8BDB}">
      <dsp:nvSpPr>
        <dsp:cNvPr id="0" name=""/>
        <dsp:cNvSpPr/>
      </dsp:nvSpPr>
      <dsp:spPr>
        <a:xfrm>
          <a:off x="1567" y="4413006"/>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53,6</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2836" y="4424275"/>
        <a:ext cx="708914" cy="362227"/>
      </dsp:txXfrm>
    </dsp:sp>
    <dsp:sp modelId="{B8BC055A-120C-4F0D-8EC0-5DAFE49250F4}">
      <dsp:nvSpPr>
        <dsp:cNvPr id="0" name=""/>
        <dsp:cNvSpPr/>
      </dsp:nvSpPr>
      <dsp:spPr>
        <a:xfrm>
          <a:off x="1567" y="4813953"/>
          <a:ext cx="731452" cy="3847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2836" y="4825222"/>
        <a:ext cx="708914" cy="362227"/>
      </dsp:txXfrm>
    </dsp:sp>
    <dsp:sp modelId="{576C6983-4618-426C-8177-DEA9FE3AC4EB}">
      <dsp:nvSpPr>
        <dsp:cNvPr id="0" name=""/>
        <dsp:cNvSpPr/>
      </dsp:nvSpPr>
      <dsp:spPr>
        <a:xfrm>
          <a:off x="794462" y="403540"/>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05731" y="414809"/>
        <a:ext cx="708914" cy="362227"/>
      </dsp:txXfrm>
    </dsp:sp>
    <dsp:sp modelId="{672DFC88-43F4-433B-9B7F-D5CE282279E3}">
      <dsp:nvSpPr>
        <dsp:cNvPr id="0" name=""/>
        <dsp:cNvSpPr/>
      </dsp:nvSpPr>
      <dsp:spPr>
        <a:xfrm>
          <a:off x="794462" y="804486"/>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2453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5731" y="815755"/>
        <a:ext cx="708914" cy="362227"/>
      </dsp:txXfrm>
    </dsp:sp>
    <dsp:sp modelId="{C586111C-58B6-40AF-8D8A-60EE680572BA}">
      <dsp:nvSpPr>
        <dsp:cNvPr id="0" name=""/>
        <dsp:cNvSpPr/>
      </dsp:nvSpPr>
      <dsp:spPr>
        <a:xfrm>
          <a:off x="794462" y="1205433"/>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5731" y="1216702"/>
        <a:ext cx="708914" cy="362227"/>
      </dsp:txXfrm>
    </dsp:sp>
    <dsp:sp modelId="{41590EE3-70B4-4E0E-8D44-18EF1FD97F2E}">
      <dsp:nvSpPr>
        <dsp:cNvPr id="0" name=""/>
        <dsp:cNvSpPr/>
      </dsp:nvSpPr>
      <dsp:spPr>
        <a:xfrm>
          <a:off x="794462" y="1606380"/>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48,4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5731" y="1617649"/>
        <a:ext cx="708914" cy="362227"/>
      </dsp:txXfrm>
    </dsp:sp>
    <dsp:sp modelId="{6CE5FDB4-BFBB-4259-A330-B441199BCE24}">
      <dsp:nvSpPr>
        <dsp:cNvPr id="0" name=""/>
        <dsp:cNvSpPr/>
      </dsp:nvSpPr>
      <dsp:spPr>
        <a:xfrm>
          <a:off x="794462" y="2007326"/>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25,5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5731" y="2018595"/>
        <a:ext cx="708914" cy="362227"/>
      </dsp:txXfrm>
    </dsp:sp>
    <dsp:sp modelId="{89DC61A6-3199-4C88-A8D1-98ADCFDD3274}">
      <dsp:nvSpPr>
        <dsp:cNvPr id="0" name=""/>
        <dsp:cNvSpPr/>
      </dsp:nvSpPr>
      <dsp:spPr>
        <a:xfrm>
          <a:off x="794462" y="2408273"/>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43,1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5731" y="2419542"/>
        <a:ext cx="708914" cy="362227"/>
      </dsp:txXfrm>
    </dsp:sp>
    <dsp:sp modelId="{B35EEDEE-A63C-4DC0-9860-A34A7BFD903E}">
      <dsp:nvSpPr>
        <dsp:cNvPr id="0" name=""/>
        <dsp:cNvSpPr/>
      </dsp:nvSpPr>
      <dsp:spPr>
        <a:xfrm>
          <a:off x="794462" y="2809220"/>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58,9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5731" y="2820489"/>
        <a:ext cx="708914" cy="362227"/>
      </dsp:txXfrm>
    </dsp:sp>
    <dsp:sp modelId="{88014210-1086-4442-92DA-669AEAB25114}">
      <dsp:nvSpPr>
        <dsp:cNvPr id="0" name=""/>
        <dsp:cNvSpPr/>
      </dsp:nvSpPr>
      <dsp:spPr>
        <a:xfrm>
          <a:off x="794462" y="3210166"/>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39,9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5731" y="3221435"/>
        <a:ext cx="708914" cy="362227"/>
      </dsp:txXfrm>
    </dsp:sp>
    <dsp:sp modelId="{5024C7B3-EE12-4411-95EF-FD933CC37083}">
      <dsp:nvSpPr>
        <dsp:cNvPr id="0" name=""/>
        <dsp:cNvSpPr/>
      </dsp:nvSpPr>
      <dsp:spPr>
        <a:xfrm>
          <a:off x="794462" y="3611113"/>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63,6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5731" y="3622382"/>
        <a:ext cx="708914" cy="362227"/>
      </dsp:txXfrm>
    </dsp:sp>
    <dsp:sp modelId="{7C7E1B03-8455-4A3F-A01E-3BA847FF7D73}">
      <dsp:nvSpPr>
        <dsp:cNvPr id="0" name=""/>
        <dsp:cNvSpPr/>
      </dsp:nvSpPr>
      <dsp:spPr>
        <a:xfrm>
          <a:off x="794462" y="4012060"/>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5731" y="4023329"/>
        <a:ext cx="708914" cy="362227"/>
      </dsp:txXfrm>
    </dsp:sp>
    <dsp:sp modelId="{0D930089-2293-4DA0-A2AD-C603A34B68F8}">
      <dsp:nvSpPr>
        <dsp:cNvPr id="0" name=""/>
        <dsp:cNvSpPr/>
      </dsp:nvSpPr>
      <dsp:spPr>
        <a:xfrm>
          <a:off x="794462" y="4413006"/>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53,6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5731" y="4424275"/>
        <a:ext cx="708914" cy="362227"/>
      </dsp:txXfrm>
    </dsp:sp>
    <dsp:sp modelId="{538186FB-B20B-4B74-9FA7-21000508ABB3}">
      <dsp:nvSpPr>
        <dsp:cNvPr id="0" name=""/>
        <dsp:cNvSpPr/>
      </dsp:nvSpPr>
      <dsp:spPr>
        <a:xfrm>
          <a:off x="794462" y="4813953"/>
          <a:ext cx="731452" cy="3847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86,2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5731" y="4825222"/>
        <a:ext cx="708914" cy="362227"/>
      </dsp:txXfrm>
    </dsp:sp>
    <dsp:sp modelId="{A25BE625-018B-46BA-BE7F-ED875B975F26}">
      <dsp:nvSpPr>
        <dsp:cNvPr id="0" name=""/>
        <dsp:cNvSpPr/>
      </dsp:nvSpPr>
      <dsp:spPr>
        <a:xfrm>
          <a:off x="1587357" y="40354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598626" y="414809"/>
        <a:ext cx="708914" cy="362227"/>
      </dsp:txXfrm>
    </dsp:sp>
    <dsp:sp modelId="{CB2AF246-A0C3-4F64-A578-D38165C39147}">
      <dsp:nvSpPr>
        <dsp:cNvPr id="0" name=""/>
        <dsp:cNvSpPr/>
      </dsp:nvSpPr>
      <dsp:spPr>
        <a:xfrm>
          <a:off x="1587357" y="80448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3700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598626" y="815755"/>
        <a:ext cx="708914" cy="362227"/>
      </dsp:txXfrm>
    </dsp:sp>
    <dsp:sp modelId="{02D78884-08A2-47FD-874A-FD0B1E1D6A24}">
      <dsp:nvSpPr>
        <dsp:cNvPr id="0" name=""/>
        <dsp:cNvSpPr/>
      </dsp:nvSpPr>
      <dsp:spPr>
        <a:xfrm>
          <a:off x="1587357" y="120543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598626" y="1216702"/>
        <a:ext cx="708914" cy="362227"/>
      </dsp:txXfrm>
    </dsp:sp>
    <dsp:sp modelId="{59176932-D6D5-4C36-BF7A-69A1297C4BAD}">
      <dsp:nvSpPr>
        <dsp:cNvPr id="0" name=""/>
        <dsp:cNvSpPr/>
      </dsp:nvSpPr>
      <dsp:spPr>
        <a:xfrm>
          <a:off x="1587357" y="160638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58</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598626" y="1617649"/>
        <a:ext cx="708914" cy="362227"/>
      </dsp:txXfrm>
    </dsp:sp>
    <dsp:sp modelId="{BA61E3A6-0BE5-4066-9F94-BB1BFFF8EBBF}">
      <dsp:nvSpPr>
        <dsp:cNvPr id="0" name=""/>
        <dsp:cNvSpPr/>
      </dsp:nvSpPr>
      <dsp:spPr>
        <a:xfrm>
          <a:off x="1587357" y="200732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5,25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598626" y="2018595"/>
        <a:ext cx="708914" cy="362227"/>
      </dsp:txXfrm>
    </dsp:sp>
    <dsp:sp modelId="{8C5A4ABB-F609-4CF2-8CFC-5593BE697C3C}">
      <dsp:nvSpPr>
        <dsp:cNvPr id="0" name=""/>
        <dsp:cNvSpPr/>
      </dsp:nvSpPr>
      <dsp:spPr>
        <a:xfrm>
          <a:off x="1587357" y="240827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16,5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598626" y="2419542"/>
        <a:ext cx="708914" cy="362227"/>
      </dsp:txXfrm>
    </dsp:sp>
    <dsp:sp modelId="{5CA92D6E-6985-440B-92AD-5A876699A5A4}">
      <dsp:nvSpPr>
        <dsp:cNvPr id="0" name=""/>
        <dsp:cNvSpPr/>
      </dsp:nvSpPr>
      <dsp:spPr>
        <a:xfrm>
          <a:off x="1587357" y="280922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598626" y="2820489"/>
        <a:ext cx="708914" cy="362227"/>
      </dsp:txXfrm>
    </dsp:sp>
    <dsp:sp modelId="{87969A2D-5692-4CC9-884E-666C5AEEEFF4}">
      <dsp:nvSpPr>
        <dsp:cNvPr id="0" name=""/>
        <dsp:cNvSpPr/>
      </dsp:nvSpPr>
      <dsp:spPr>
        <a:xfrm>
          <a:off x="1587357" y="321016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40,1</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598626" y="3221435"/>
        <a:ext cx="708914" cy="362227"/>
      </dsp:txXfrm>
    </dsp:sp>
    <dsp:sp modelId="{1AD84C0F-8AFE-43C0-9868-CF819B520AFB}">
      <dsp:nvSpPr>
        <dsp:cNvPr id="0" name=""/>
        <dsp:cNvSpPr/>
      </dsp:nvSpPr>
      <dsp:spPr>
        <a:xfrm>
          <a:off x="1587357" y="361111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63,9</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598626" y="3622382"/>
        <a:ext cx="708914" cy="362227"/>
      </dsp:txXfrm>
    </dsp:sp>
    <dsp:sp modelId="{D9DB4073-BDFF-4C59-8442-57C4C416C439}">
      <dsp:nvSpPr>
        <dsp:cNvPr id="0" name=""/>
        <dsp:cNvSpPr/>
      </dsp:nvSpPr>
      <dsp:spPr>
        <a:xfrm>
          <a:off x="1587357" y="401206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101,6</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598626" y="4023329"/>
        <a:ext cx="708914" cy="362227"/>
      </dsp:txXfrm>
    </dsp:sp>
    <dsp:sp modelId="{7875EF03-4483-4118-9FF3-1ED10A0A5A9F}">
      <dsp:nvSpPr>
        <dsp:cNvPr id="0" name=""/>
        <dsp:cNvSpPr/>
      </dsp:nvSpPr>
      <dsp:spPr>
        <a:xfrm>
          <a:off x="1587357" y="441300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53,5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598626" y="4424275"/>
        <a:ext cx="708914" cy="362227"/>
      </dsp:txXfrm>
    </dsp:sp>
    <dsp:sp modelId="{DC6C973C-C6D3-4FB9-AF43-35160F043C23}">
      <dsp:nvSpPr>
        <dsp:cNvPr id="0" name=""/>
        <dsp:cNvSpPr/>
      </dsp:nvSpPr>
      <dsp:spPr>
        <a:xfrm>
          <a:off x="1587357" y="481395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598626" y="4825222"/>
        <a:ext cx="708914" cy="362227"/>
      </dsp:txXfrm>
    </dsp:sp>
    <dsp:sp modelId="{9E5D5161-23D7-41B4-A187-BE6D7C6483D0}">
      <dsp:nvSpPr>
        <dsp:cNvPr id="0" name=""/>
        <dsp:cNvSpPr/>
      </dsp:nvSpPr>
      <dsp:spPr>
        <a:xfrm>
          <a:off x="2380252" y="40354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391521" y="414809"/>
        <a:ext cx="708914" cy="362227"/>
      </dsp:txXfrm>
    </dsp:sp>
    <dsp:sp modelId="{2965B01E-C0DE-4302-ADA0-732BD580C7B1}">
      <dsp:nvSpPr>
        <dsp:cNvPr id="0" name=""/>
        <dsp:cNvSpPr/>
      </dsp:nvSpPr>
      <dsp:spPr>
        <a:xfrm>
          <a:off x="2380252" y="80448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3800</a:t>
          </a:r>
          <a:endParaRPr lang="ru-RU" sz="1100" kern="1200" dirty="0" smtClean="0">
            <a:solidFill>
              <a:schemeClr val="tx1"/>
            </a:solidFill>
            <a:latin typeface="Times New Roman" panose="02020603050405020304" pitchFamily="18" charset="0"/>
            <a:cs typeface="Times New Roman" panose="02020603050405020304" pitchFamily="18" charset="0"/>
          </a:endParaRPr>
        </a:p>
      </dsp:txBody>
      <dsp:txXfrm>
        <a:off x="2391521" y="815755"/>
        <a:ext cx="708914" cy="362227"/>
      </dsp:txXfrm>
    </dsp:sp>
    <dsp:sp modelId="{A7AF9B85-BF68-40A8-954B-A40EDB5CAF9F}">
      <dsp:nvSpPr>
        <dsp:cNvPr id="0" name=""/>
        <dsp:cNvSpPr/>
      </dsp:nvSpPr>
      <dsp:spPr>
        <a:xfrm>
          <a:off x="2380252" y="120543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391521" y="1216702"/>
        <a:ext cx="708914" cy="362227"/>
      </dsp:txXfrm>
    </dsp:sp>
    <dsp:sp modelId="{EFF40216-5B58-45C6-B485-1C9C4561DF2F}">
      <dsp:nvSpPr>
        <dsp:cNvPr id="0" name=""/>
        <dsp:cNvSpPr/>
      </dsp:nvSpPr>
      <dsp:spPr>
        <a:xfrm>
          <a:off x="2380252" y="160638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391521" y="1617649"/>
        <a:ext cx="708914" cy="362227"/>
      </dsp:txXfrm>
    </dsp:sp>
    <dsp:sp modelId="{7653A429-0E18-4BE3-A07C-F1A5A9D672E3}">
      <dsp:nvSpPr>
        <dsp:cNvPr id="0" name=""/>
        <dsp:cNvSpPr/>
      </dsp:nvSpPr>
      <dsp:spPr>
        <a:xfrm>
          <a:off x="2380252" y="200732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391521" y="2018595"/>
        <a:ext cx="708914" cy="362227"/>
      </dsp:txXfrm>
    </dsp:sp>
    <dsp:sp modelId="{35DF38A4-C109-469A-81F6-242705CF6432}">
      <dsp:nvSpPr>
        <dsp:cNvPr id="0" name=""/>
        <dsp:cNvSpPr/>
      </dsp:nvSpPr>
      <dsp:spPr>
        <a:xfrm>
          <a:off x="2380252" y="240827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19,5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391521" y="2419542"/>
        <a:ext cx="708914" cy="362227"/>
      </dsp:txXfrm>
    </dsp:sp>
    <dsp:sp modelId="{72D34432-C31A-4895-8C4B-497C4DC5EA4F}">
      <dsp:nvSpPr>
        <dsp:cNvPr id="0" name=""/>
        <dsp:cNvSpPr/>
      </dsp:nvSpPr>
      <dsp:spPr>
        <a:xfrm>
          <a:off x="2380252" y="280922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60,1</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391521" y="2820489"/>
        <a:ext cx="708914" cy="362227"/>
      </dsp:txXfrm>
    </dsp:sp>
    <dsp:sp modelId="{045D0221-8BD3-4C96-BFC2-9785CD8963A7}">
      <dsp:nvSpPr>
        <dsp:cNvPr id="0" name=""/>
        <dsp:cNvSpPr/>
      </dsp:nvSpPr>
      <dsp:spPr>
        <a:xfrm>
          <a:off x="2380252" y="321016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391521" y="3221435"/>
        <a:ext cx="708914" cy="362227"/>
      </dsp:txXfrm>
    </dsp:sp>
    <dsp:sp modelId="{B32920AD-CA25-4F00-99B3-FE0C85B281E2}">
      <dsp:nvSpPr>
        <dsp:cNvPr id="0" name=""/>
        <dsp:cNvSpPr/>
      </dsp:nvSpPr>
      <dsp:spPr>
        <a:xfrm>
          <a:off x="2380252" y="361111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64,2</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391521" y="3622382"/>
        <a:ext cx="708914" cy="362227"/>
      </dsp:txXfrm>
    </dsp:sp>
    <dsp:sp modelId="{1DC44EE5-BB20-4855-9487-686EF587A66B}">
      <dsp:nvSpPr>
        <dsp:cNvPr id="0" name=""/>
        <dsp:cNvSpPr/>
      </dsp:nvSpPr>
      <dsp:spPr>
        <a:xfrm>
          <a:off x="2380252" y="401206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391521" y="4023329"/>
        <a:ext cx="708914" cy="362227"/>
      </dsp:txXfrm>
    </dsp:sp>
    <dsp:sp modelId="{628AF6C3-31B6-4D83-8E6E-4C6B426E9132}">
      <dsp:nvSpPr>
        <dsp:cNvPr id="0" name=""/>
        <dsp:cNvSpPr/>
      </dsp:nvSpPr>
      <dsp:spPr>
        <a:xfrm>
          <a:off x="2380252" y="441300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53,4</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391521" y="4424275"/>
        <a:ext cx="708914" cy="362227"/>
      </dsp:txXfrm>
    </dsp:sp>
    <dsp:sp modelId="{00FB6936-01F5-4D69-AF36-37F715DAE13B}">
      <dsp:nvSpPr>
        <dsp:cNvPr id="0" name=""/>
        <dsp:cNvSpPr/>
      </dsp:nvSpPr>
      <dsp:spPr>
        <a:xfrm>
          <a:off x="2380252" y="481395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391521" y="4825222"/>
        <a:ext cx="708914" cy="362227"/>
      </dsp:txXfrm>
    </dsp:sp>
    <dsp:sp modelId="{F8905714-088D-483C-AC16-D43BF2F0BF16}">
      <dsp:nvSpPr>
        <dsp:cNvPr id="0" name=""/>
        <dsp:cNvSpPr/>
      </dsp:nvSpPr>
      <dsp:spPr>
        <a:xfrm>
          <a:off x="3173147" y="40354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84416" y="414809"/>
        <a:ext cx="708914" cy="362227"/>
      </dsp:txXfrm>
    </dsp:sp>
    <dsp:sp modelId="{24CEF574-2765-4D7C-A195-C900E925FBE6}">
      <dsp:nvSpPr>
        <dsp:cNvPr id="0" name=""/>
        <dsp:cNvSpPr/>
      </dsp:nvSpPr>
      <dsp:spPr>
        <a:xfrm>
          <a:off x="3173147" y="80448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3900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84416" y="815755"/>
        <a:ext cx="708914" cy="362227"/>
      </dsp:txXfrm>
    </dsp:sp>
    <dsp:sp modelId="{4CD2A706-78CC-47E3-A8F8-D778F944372A}">
      <dsp:nvSpPr>
        <dsp:cNvPr id="0" name=""/>
        <dsp:cNvSpPr/>
      </dsp:nvSpPr>
      <dsp:spPr>
        <a:xfrm>
          <a:off x="3173147" y="120543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84416" y="1216702"/>
        <a:ext cx="708914" cy="362227"/>
      </dsp:txXfrm>
    </dsp:sp>
    <dsp:sp modelId="{374E99F0-AE84-4383-93E4-780F78CE6D13}">
      <dsp:nvSpPr>
        <dsp:cNvPr id="0" name=""/>
        <dsp:cNvSpPr/>
      </dsp:nvSpPr>
      <dsp:spPr>
        <a:xfrm>
          <a:off x="3173147" y="160638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84416" y="1617649"/>
        <a:ext cx="708914" cy="362227"/>
      </dsp:txXfrm>
    </dsp:sp>
    <dsp:sp modelId="{874CF4BC-44A5-455D-A60A-EB599B596188}">
      <dsp:nvSpPr>
        <dsp:cNvPr id="0" name=""/>
        <dsp:cNvSpPr/>
      </dsp:nvSpPr>
      <dsp:spPr>
        <a:xfrm>
          <a:off x="3173147" y="200732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6,75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84416" y="2018595"/>
        <a:ext cx="708914" cy="362227"/>
      </dsp:txXfrm>
    </dsp:sp>
    <dsp:sp modelId="{D2D81AF8-4EA8-45A6-A84D-9694EF1BCFE7}">
      <dsp:nvSpPr>
        <dsp:cNvPr id="0" name=""/>
        <dsp:cNvSpPr/>
      </dsp:nvSpPr>
      <dsp:spPr>
        <a:xfrm>
          <a:off x="3173147" y="240827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22,5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84416" y="2419542"/>
        <a:ext cx="708914" cy="362227"/>
      </dsp:txXfrm>
    </dsp:sp>
    <dsp:sp modelId="{B05C0A3E-A45E-4E74-81F8-BADC3EA7BC7D}">
      <dsp:nvSpPr>
        <dsp:cNvPr id="0" name=""/>
        <dsp:cNvSpPr/>
      </dsp:nvSpPr>
      <dsp:spPr>
        <a:xfrm>
          <a:off x="3173147" y="280922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60,7</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84416" y="2820489"/>
        <a:ext cx="708914" cy="362227"/>
      </dsp:txXfrm>
    </dsp:sp>
    <dsp:sp modelId="{BCCEAE2D-9CDB-4932-BA94-8ED94F1B37EB}">
      <dsp:nvSpPr>
        <dsp:cNvPr id="0" name=""/>
        <dsp:cNvSpPr/>
      </dsp:nvSpPr>
      <dsp:spPr>
        <a:xfrm>
          <a:off x="3173147" y="321016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40,6</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84416" y="3221435"/>
        <a:ext cx="708914" cy="362227"/>
      </dsp:txXfrm>
    </dsp:sp>
    <dsp:sp modelId="{BFFADC69-15E2-46D7-A0AA-F422C3EC12BE}">
      <dsp:nvSpPr>
        <dsp:cNvPr id="0" name=""/>
        <dsp:cNvSpPr/>
      </dsp:nvSpPr>
      <dsp:spPr>
        <a:xfrm>
          <a:off x="3173147" y="361111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64,5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84416" y="3622382"/>
        <a:ext cx="708914" cy="362227"/>
      </dsp:txXfrm>
    </dsp:sp>
    <dsp:sp modelId="{F16C6A01-17E0-44A4-B227-5BD9A26C1192}">
      <dsp:nvSpPr>
        <dsp:cNvPr id="0" name=""/>
        <dsp:cNvSpPr/>
      </dsp:nvSpPr>
      <dsp:spPr>
        <a:xfrm>
          <a:off x="3173147" y="4012060"/>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101,4</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84416" y="4023329"/>
        <a:ext cx="708914" cy="362227"/>
      </dsp:txXfrm>
    </dsp:sp>
    <dsp:sp modelId="{969F2946-C23A-4579-B0D4-9061F075A0E2}">
      <dsp:nvSpPr>
        <dsp:cNvPr id="0" name=""/>
        <dsp:cNvSpPr/>
      </dsp:nvSpPr>
      <dsp:spPr>
        <a:xfrm>
          <a:off x="3173147" y="4413006"/>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smtClean="0">
              <a:solidFill>
                <a:schemeClr val="tx1"/>
              </a:solidFill>
              <a:latin typeface="Times New Roman" panose="02020603050405020304" pitchFamily="18" charset="0"/>
              <a:cs typeface="Times New Roman" panose="02020603050405020304" pitchFamily="18" charset="0"/>
            </a:rPr>
            <a:t>53,3</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84416" y="4424275"/>
        <a:ext cx="708914" cy="362227"/>
      </dsp:txXfrm>
    </dsp:sp>
    <dsp:sp modelId="{23B1EF05-E0CC-41F4-B462-189D827372C2}">
      <dsp:nvSpPr>
        <dsp:cNvPr id="0" name=""/>
        <dsp:cNvSpPr/>
      </dsp:nvSpPr>
      <dsp:spPr>
        <a:xfrm>
          <a:off x="3173147" y="4813953"/>
          <a:ext cx="731452" cy="3847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84416" y="4825222"/>
        <a:ext cx="708914" cy="36222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3872"/>
          <a:ext cx="3903032" cy="428165"/>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4108" y="16413"/>
        <a:ext cx="3877950" cy="403083"/>
      </dsp:txXfrm>
    </dsp:sp>
    <dsp:sp modelId="{EFD09625-1EEB-463A-9D51-52F09A5E039B}">
      <dsp:nvSpPr>
        <dsp:cNvPr id="0" name=""/>
        <dsp:cNvSpPr/>
      </dsp:nvSpPr>
      <dsp:spPr>
        <a:xfrm>
          <a:off x="1567" y="449581"/>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4108" y="462122"/>
        <a:ext cx="706370" cy="403083"/>
      </dsp:txXfrm>
    </dsp:sp>
    <dsp:sp modelId="{B7B68934-E179-4D36-8AD9-7637EF3F0019}">
      <dsp:nvSpPr>
        <dsp:cNvPr id="0" name=""/>
        <dsp:cNvSpPr/>
      </dsp:nvSpPr>
      <dsp:spPr>
        <a:xfrm>
          <a:off x="1567" y="895291"/>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907832"/>
        <a:ext cx="706370" cy="403083"/>
      </dsp:txXfrm>
    </dsp:sp>
    <dsp:sp modelId="{14BABD28-5047-47A3-A701-B7AFBBE28819}">
      <dsp:nvSpPr>
        <dsp:cNvPr id="0" name=""/>
        <dsp:cNvSpPr/>
      </dsp:nvSpPr>
      <dsp:spPr>
        <a:xfrm>
          <a:off x="1567" y="1341000"/>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1353541"/>
        <a:ext cx="706370" cy="403083"/>
      </dsp:txXfrm>
    </dsp:sp>
    <dsp:sp modelId="{8E7E2D4A-62E6-4A23-A5DD-552A63903B64}">
      <dsp:nvSpPr>
        <dsp:cNvPr id="0" name=""/>
        <dsp:cNvSpPr/>
      </dsp:nvSpPr>
      <dsp:spPr>
        <a:xfrm>
          <a:off x="1567" y="1786709"/>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1799250"/>
        <a:ext cx="706370" cy="403083"/>
      </dsp:txXfrm>
    </dsp:sp>
    <dsp:sp modelId="{085136A3-D02F-461C-B31C-FD1D69D16759}">
      <dsp:nvSpPr>
        <dsp:cNvPr id="0" name=""/>
        <dsp:cNvSpPr/>
      </dsp:nvSpPr>
      <dsp:spPr>
        <a:xfrm>
          <a:off x="1567" y="2232418"/>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2244959"/>
        <a:ext cx="706370" cy="403083"/>
      </dsp:txXfrm>
    </dsp:sp>
    <dsp:sp modelId="{2BC9EB28-F68D-4321-836D-A642C2C0DAB1}">
      <dsp:nvSpPr>
        <dsp:cNvPr id="0" name=""/>
        <dsp:cNvSpPr/>
      </dsp:nvSpPr>
      <dsp:spPr>
        <a:xfrm>
          <a:off x="1567" y="2678128"/>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2690669"/>
        <a:ext cx="706370" cy="403083"/>
      </dsp:txXfrm>
    </dsp:sp>
    <dsp:sp modelId="{85D767EC-FAE5-4312-B23F-9B41F2C6B7D7}">
      <dsp:nvSpPr>
        <dsp:cNvPr id="0" name=""/>
        <dsp:cNvSpPr/>
      </dsp:nvSpPr>
      <dsp:spPr>
        <a:xfrm>
          <a:off x="1567" y="3123837"/>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3136378"/>
        <a:ext cx="706370" cy="403083"/>
      </dsp:txXfrm>
    </dsp:sp>
    <dsp:sp modelId="{DA43826B-0B4B-4920-A285-F98E19D5941D}">
      <dsp:nvSpPr>
        <dsp:cNvPr id="0" name=""/>
        <dsp:cNvSpPr/>
      </dsp:nvSpPr>
      <dsp:spPr>
        <a:xfrm>
          <a:off x="1567" y="3569546"/>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15800,0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3582087"/>
        <a:ext cx="706370" cy="403083"/>
      </dsp:txXfrm>
    </dsp:sp>
    <dsp:sp modelId="{DFE4F096-5C89-4A55-B599-B9DE90644DC7}">
      <dsp:nvSpPr>
        <dsp:cNvPr id="0" name=""/>
        <dsp:cNvSpPr/>
      </dsp:nvSpPr>
      <dsp:spPr>
        <a:xfrm>
          <a:off x="1567" y="4015255"/>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4027796"/>
        <a:ext cx="706370" cy="403083"/>
      </dsp:txXfrm>
    </dsp:sp>
    <dsp:sp modelId="{41BC3A0A-9B3E-48C2-AF7E-4561F1972853}">
      <dsp:nvSpPr>
        <dsp:cNvPr id="0" name=""/>
        <dsp:cNvSpPr/>
      </dsp:nvSpPr>
      <dsp:spPr>
        <a:xfrm>
          <a:off x="1567" y="4460965"/>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4473506"/>
        <a:ext cx="706370" cy="403083"/>
      </dsp:txXfrm>
    </dsp:sp>
    <dsp:sp modelId="{4D68AAC1-344C-4817-9DEB-5154E6D78C3B}">
      <dsp:nvSpPr>
        <dsp:cNvPr id="0" name=""/>
        <dsp:cNvSpPr/>
      </dsp:nvSpPr>
      <dsp:spPr>
        <a:xfrm>
          <a:off x="1567" y="4906674"/>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4919215"/>
        <a:ext cx="706370" cy="403083"/>
      </dsp:txXfrm>
    </dsp:sp>
    <dsp:sp modelId="{576C6983-4618-426C-8177-DEA9FE3AC4EB}">
      <dsp:nvSpPr>
        <dsp:cNvPr id="0" name=""/>
        <dsp:cNvSpPr/>
      </dsp:nvSpPr>
      <dsp:spPr>
        <a:xfrm>
          <a:off x="794462" y="449581"/>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07003" y="462122"/>
        <a:ext cx="706370" cy="403083"/>
      </dsp:txXfrm>
    </dsp:sp>
    <dsp:sp modelId="{672DFC88-43F4-433B-9B7F-D5CE282279E3}">
      <dsp:nvSpPr>
        <dsp:cNvPr id="0" name=""/>
        <dsp:cNvSpPr/>
      </dsp:nvSpPr>
      <dsp:spPr>
        <a:xfrm>
          <a:off x="794462" y="895291"/>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907832"/>
        <a:ext cx="706370" cy="403083"/>
      </dsp:txXfrm>
    </dsp:sp>
    <dsp:sp modelId="{C586111C-58B6-40AF-8D8A-60EE680572BA}">
      <dsp:nvSpPr>
        <dsp:cNvPr id="0" name=""/>
        <dsp:cNvSpPr/>
      </dsp:nvSpPr>
      <dsp:spPr>
        <a:xfrm>
          <a:off x="794462" y="1341000"/>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1353541"/>
        <a:ext cx="706370" cy="403083"/>
      </dsp:txXfrm>
    </dsp:sp>
    <dsp:sp modelId="{41590EE3-70B4-4E0E-8D44-18EF1FD97F2E}">
      <dsp:nvSpPr>
        <dsp:cNvPr id="0" name=""/>
        <dsp:cNvSpPr/>
      </dsp:nvSpPr>
      <dsp:spPr>
        <a:xfrm>
          <a:off x="794462" y="1786709"/>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1799250"/>
        <a:ext cx="706370" cy="403083"/>
      </dsp:txXfrm>
    </dsp:sp>
    <dsp:sp modelId="{6CE5FDB4-BFBB-4259-A330-B441199BCE24}">
      <dsp:nvSpPr>
        <dsp:cNvPr id="0" name=""/>
        <dsp:cNvSpPr/>
      </dsp:nvSpPr>
      <dsp:spPr>
        <a:xfrm>
          <a:off x="794462" y="2232418"/>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2244959"/>
        <a:ext cx="706370" cy="403083"/>
      </dsp:txXfrm>
    </dsp:sp>
    <dsp:sp modelId="{89DC61A6-3199-4C88-A8D1-98ADCFDD3274}">
      <dsp:nvSpPr>
        <dsp:cNvPr id="0" name=""/>
        <dsp:cNvSpPr/>
      </dsp:nvSpPr>
      <dsp:spPr>
        <a:xfrm>
          <a:off x="794462" y="2678128"/>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2690669"/>
        <a:ext cx="706370" cy="403083"/>
      </dsp:txXfrm>
    </dsp:sp>
    <dsp:sp modelId="{B35EEDEE-A63C-4DC0-9860-A34A7BFD903E}">
      <dsp:nvSpPr>
        <dsp:cNvPr id="0" name=""/>
        <dsp:cNvSpPr/>
      </dsp:nvSpPr>
      <dsp:spPr>
        <a:xfrm>
          <a:off x="794462" y="3123837"/>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3136378"/>
        <a:ext cx="706370" cy="403083"/>
      </dsp:txXfrm>
    </dsp:sp>
    <dsp:sp modelId="{2D6E7E78-D303-4B4D-A63A-55D54230421A}">
      <dsp:nvSpPr>
        <dsp:cNvPr id="0" name=""/>
        <dsp:cNvSpPr/>
      </dsp:nvSpPr>
      <dsp:spPr>
        <a:xfrm>
          <a:off x="794462" y="3569546"/>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15974,2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3582087"/>
        <a:ext cx="706370" cy="403083"/>
      </dsp:txXfrm>
    </dsp:sp>
    <dsp:sp modelId="{EFAA2913-A55B-4945-83EE-1B390A45B139}">
      <dsp:nvSpPr>
        <dsp:cNvPr id="0" name=""/>
        <dsp:cNvSpPr/>
      </dsp:nvSpPr>
      <dsp:spPr>
        <a:xfrm>
          <a:off x="794462" y="4015255"/>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4027796"/>
        <a:ext cx="706370" cy="403083"/>
      </dsp:txXfrm>
    </dsp:sp>
    <dsp:sp modelId="{BA9BB791-5ED8-4E0A-B0BF-B2BA7DD3E29D}">
      <dsp:nvSpPr>
        <dsp:cNvPr id="0" name=""/>
        <dsp:cNvSpPr/>
      </dsp:nvSpPr>
      <dsp:spPr>
        <a:xfrm>
          <a:off x="794462" y="4460965"/>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4473506"/>
        <a:ext cx="706370" cy="403083"/>
      </dsp:txXfrm>
    </dsp:sp>
    <dsp:sp modelId="{EF877C3E-1AED-4E5C-B9B2-BAE3107D0A00}">
      <dsp:nvSpPr>
        <dsp:cNvPr id="0" name=""/>
        <dsp:cNvSpPr/>
      </dsp:nvSpPr>
      <dsp:spPr>
        <a:xfrm>
          <a:off x="794462" y="4906674"/>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4919215"/>
        <a:ext cx="706370" cy="403083"/>
      </dsp:txXfrm>
    </dsp:sp>
    <dsp:sp modelId="{A25BE625-018B-46BA-BE7F-ED875B975F26}">
      <dsp:nvSpPr>
        <dsp:cNvPr id="0" name=""/>
        <dsp:cNvSpPr/>
      </dsp:nvSpPr>
      <dsp:spPr>
        <a:xfrm>
          <a:off x="1587357" y="44958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599898" y="462122"/>
        <a:ext cx="706370" cy="403083"/>
      </dsp:txXfrm>
    </dsp:sp>
    <dsp:sp modelId="{CB2AF246-A0C3-4F64-A578-D38165C39147}">
      <dsp:nvSpPr>
        <dsp:cNvPr id="0" name=""/>
        <dsp:cNvSpPr/>
      </dsp:nvSpPr>
      <dsp:spPr>
        <a:xfrm>
          <a:off x="1587357" y="89529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907832"/>
        <a:ext cx="706370" cy="403083"/>
      </dsp:txXfrm>
    </dsp:sp>
    <dsp:sp modelId="{02D78884-08A2-47FD-874A-FD0B1E1D6A24}">
      <dsp:nvSpPr>
        <dsp:cNvPr id="0" name=""/>
        <dsp:cNvSpPr/>
      </dsp:nvSpPr>
      <dsp:spPr>
        <a:xfrm>
          <a:off x="1587357" y="1341000"/>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1353541"/>
        <a:ext cx="706370" cy="403083"/>
      </dsp:txXfrm>
    </dsp:sp>
    <dsp:sp modelId="{59176932-D6D5-4C36-BF7A-69A1297C4BAD}">
      <dsp:nvSpPr>
        <dsp:cNvPr id="0" name=""/>
        <dsp:cNvSpPr/>
      </dsp:nvSpPr>
      <dsp:spPr>
        <a:xfrm>
          <a:off x="1587357" y="1786709"/>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1799250"/>
        <a:ext cx="706370" cy="403083"/>
      </dsp:txXfrm>
    </dsp:sp>
    <dsp:sp modelId="{BA61E3A6-0BE5-4066-9F94-BB1BFFF8EBBF}">
      <dsp:nvSpPr>
        <dsp:cNvPr id="0" name=""/>
        <dsp:cNvSpPr/>
      </dsp:nvSpPr>
      <dsp:spPr>
        <a:xfrm>
          <a:off x="1587357" y="223241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2244959"/>
        <a:ext cx="706370" cy="403083"/>
      </dsp:txXfrm>
    </dsp:sp>
    <dsp:sp modelId="{8C5A4ABB-F609-4CF2-8CFC-5593BE697C3C}">
      <dsp:nvSpPr>
        <dsp:cNvPr id="0" name=""/>
        <dsp:cNvSpPr/>
      </dsp:nvSpPr>
      <dsp:spPr>
        <a:xfrm>
          <a:off x="1587357" y="267812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2690669"/>
        <a:ext cx="706370" cy="403083"/>
      </dsp:txXfrm>
    </dsp:sp>
    <dsp:sp modelId="{5CA92D6E-6985-440B-92AD-5A876699A5A4}">
      <dsp:nvSpPr>
        <dsp:cNvPr id="0" name=""/>
        <dsp:cNvSpPr/>
      </dsp:nvSpPr>
      <dsp:spPr>
        <a:xfrm>
          <a:off x="1587357" y="3123837"/>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13,0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3136378"/>
        <a:ext cx="706370" cy="403083"/>
      </dsp:txXfrm>
    </dsp:sp>
    <dsp:sp modelId="{18AC92DF-083C-4989-8ADA-6707D01CCCF4}">
      <dsp:nvSpPr>
        <dsp:cNvPr id="0" name=""/>
        <dsp:cNvSpPr/>
      </dsp:nvSpPr>
      <dsp:spPr>
        <a:xfrm>
          <a:off x="1587357" y="3569546"/>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17000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3582087"/>
        <a:ext cx="706370" cy="403083"/>
      </dsp:txXfrm>
    </dsp:sp>
    <dsp:sp modelId="{A522CAB1-FCC4-443F-8FD3-24E781281F54}">
      <dsp:nvSpPr>
        <dsp:cNvPr id="0" name=""/>
        <dsp:cNvSpPr/>
      </dsp:nvSpPr>
      <dsp:spPr>
        <a:xfrm>
          <a:off x="1587357" y="401525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4027796"/>
        <a:ext cx="706370" cy="403083"/>
      </dsp:txXfrm>
    </dsp:sp>
    <dsp:sp modelId="{D4C72088-8A4D-4CDF-AE61-70BF448279A6}">
      <dsp:nvSpPr>
        <dsp:cNvPr id="0" name=""/>
        <dsp:cNvSpPr/>
      </dsp:nvSpPr>
      <dsp:spPr>
        <a:xfrm>
          <a:off x="1587357" y="446096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4473506"/>
        <a:ext cx="706370" cy="403083"/>
      </dsp:txXfrm>
    </dsp:sp>
    <dsp:sp modelId="{D52BBB9D-5636-4483-98A8-F562F566C328}">
      <dsp:nvSpPr>
        <dsp:cNvPr id="0" name=""/>
        <dsp:cNvSpPr/>
      </dsp:nvSpPr>
      <dsp:spPr>
        <a:xfrm>
          <a:off x="1587357" y="4906674"/>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4919215"/>
        <a:ext cx="706370" cy="403083"/>
      </dsp:txXfrm>
    </dsp:sp>
    <dsp:sp modelId="{9E5D5161-23D7-41B4-A187-BE6D7C6483D0}">
      <dsp:nvSpPr>
        <dsp:cNvPr id="0" name=""/>
        <dsp:cNvSpPr/>
      </dsp:nvSpPr>
      <dsp:spPr>
        <a:xfrm>
          <a:off x="2380252" y="44958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392793" y="462122"/>
        <a:ext cx="706370" cy="403083"/>
      </dsp:txXfrm>
    </dsp:sp>
    <dsp:sp modelId="{2965B01E-C0DE-4302-ADA0-732BD580C7B1}">
      <dsp:nvSpPr>
        <dsp:cNvPr id="0" name=""/>
        <dsp:cNvSpPr/>
      </dsp:nvSpPr>
      <dsp:spPr>
        <a:xfrm>
          <a:off x="2380252" y="89529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101,2</a:t>
          </a:r>
        </a:p>
      </dsp:txBody>
      <dsp:txXfrm>
        <a:off x="2392793" y="907832"/>
        <a:ext cx="706370" cy="403083"/>
      </dsp:txXfrm>
    </dsp:sp>
    <dsp:sp modelId="{A7AF9B85-BF68-40A8-954B-A40EDB5CAF9F}">
      <dsp:nvSpPr>
        <dsp:cNvPr id="0" name=""/>
        <dsp:cNvSpPr/>
      </dsp:nvSpPr>
      <dsp:spPr>
        <a:xfrm>
          <a:off x="2380252" y="1341000"/>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1353541"/>
        <a:ext cx="706370" cy="403083"/>
      </dsp:txXfrm>
    </dsp:sp>
    <dsp:sp modelId="{EFF40216-5B58-45C6-B485-1C9C4561DF2F}">
      <dsp:nvSpPr>
        <dsp:cNvPr id="0" name=""/>
        <dsp:cNvSpPr/>
      </dsp:nvSpPr>
      <dsp:spPr>
        <a:xfrm>
          <a:off x="2380252" y="1786709"/>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1799250"/>
        <a:ext cx="706370" cy="403083"/>
      </dsp:txXfrm>
    </dsp:sp>
    <dsp:sp modelId="{7653A429-0E18-4BE3-A07C-F1A5A9D672E3}">
      <dsp:nvSpPr>
        <dsp:cNvPr id="0" name=""/>
        <dsp:cNvSpPr/>
      </dsp:nvSpPr>
      <dsp:spPr>
        <a:xfrm>
          <a:off x="2380252" y="223241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2244959"/>
        <a:ext cx="706370" cy="403083"/>
      </dsp:txXfrm>
    </dsp:sp>
    <dsp:sp modelId="{35DF38A4-C109-469A-81F6-242705CF6432}">
      <dsp:nvSpPr>
        <dsp:cNvPr id="0" name=""/>
        <dsp:cNvSpPr/>
      </dsp:nvSpPr>
      <dsp:spPr>
        <a:xfrm>
          <a:off x="2380252" y="267812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2690669"/>
        <a:ext cx="706370" cy="403083"/>
      </dsp:txXfrm>
    </dsp:sp>
    <dsp:sp modelId="{72D34432-C31A-4895-8C4B-497C4DC5EA4F}">
      <dsp:nvSpPr>
        <dsp:cNvPr id="0" name=""/>
        <dsp:cNvSpPr/>
      </dsp:nvSpPr>
      <dsp:spPr>
        <a:xfrm>
          <a:off x="2380252" y="3123837"/>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3136378"/>
        <a:ext cx="706370" cy="403083"/>
      </dsp:txXfrm>
    </dsp:sp>
    <dsp:sp modelId="{2D39DC43-C5C2-46F4-8451-9BFA59AC4F62}">
      <dsp:nvSpPr>
        <dsp:cNvPr id="0" name=""/>
        <dsp:cNvSpPr/>
      </dsp:nvSpPr>
      <dsp:spPr>
        <a:xfrm>
          <a:off x="2380252" y="3569546"/>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17240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3582087"/>
        <a:ext cx="706370" cy="403083"/>
      </dsp:txXfrm>
    </dsp:sp>
    <dsp:sp modelId="{662E41BF-A214-4B24-87EA-87AF59084007}">
      <dsp:nvSpPr>
        <dsp:cNvPr id="0" name=""/>
        <dsp:cNvSpPr/>
      </dsp:nvSpPr>
      <dsp:spPr>
        <a:xfrm>
          <a:off x="2380252" y="401525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4027796"/>
        <a:ext cx="706370" cy="403083"/>
      </dsp:txXfrm>
    </dsp:sp>
    <dsp:sp modelId="{F963CB2F-8885-4C02-866A-4DEF44415375}">
      <dsp:nvSpPr>
        <dsp:cNvPr id="0" name=""/>
        <dsp:cNvSpPr/>
      </dsp:nvSpPr>
      <dsp:spPr>
        <a:xfrm>
          <a:off x="2380252" y="446096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4473506"/>
        <a:ext cx="706370" cy="403083"/>
      </dsp:txXfrm>
    </dsp:sp>
    <dsp:sp modelId="{409D090D-A802-4A45-B614-1255257FC08B}">
      <dsp:nvSpPr>
        <dsp:cNvPr id="0" name=""/>
        <dsp:cNvSpPr/>
      </dsp:nvSpPr>
      <dsp:spPr>
        <a:xfrm>
          <a:off x="2380252" y="4906674"/>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4919215"/>
        <a:ext cx="706370" cy="403083"/>
      </dsp:txXfrm>
    </dsp:sp>
    <dsp:sp modelId="{F8905714-088D-483C-AC16-D43BF2F0BF16}">
      <dsp:nvSpPr>
        <dsp:cNvPr id="0" name=""/>
        <dsp:cNvSpPr/>
      </dsp:nvSpPr>
      <dsp:spPr>
        <a:xfrm>
          <a:off x="3173147" y="44958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85688" y="462122"/>
        <a:ext cx="706370" cy="403083"/>
      </dsp:txXfrm>
    </dsp:sp>
    <dsp:sp modelId="{24CEF574-2765-4D7C-A195-C900E925FBE6}">
      <dsp:nvSpPr>
        <dsp:cNvPr id="0" name=""/>
        <dsp:cNvSpPr/>
      </dsp:nvSpPr>
      <dsp:spPr>
        <a:xfrm>
          <a:off x="3173147" y="89529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907832"/>
        <a:ext cx="706370" cy="403083"/>
      </dsp:txXfrm>
    </dsp:sp>
    <dsp:sp modelId="{4CD2A706-78CC-47E3-A8F8-D778F944372A}">
      <dsp:nvSpPr>
        <dsp:cNvPr id="0" name=""/>
        <dsp:cNvSpPr/>
      </dsp:nvSpPr>
      <dsp:spPr>
        <a:xfrm>
          <a:off x="3173147" y="1341000"/>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1353541"/>
        <a:ext cx="706370" cy="403083"/>
      </dsp:txXfrm>
    </dsp:sp>
    <dsp:sp modelId="{374E99F0-AE84-4383-93E4-780F78CE6D13}">
      <dsp:nvSpPr>
        <dsp:cNvPr id="0" name=""/>
        <dsp:cNvSpPr/>
      </dsp:nvSpPr>
      <dsp:spPr>
        <a:xfrm>
          <a:off x="3173147" y="1786709"/>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1799250"/>
        <a:ext cx="706370" cy="403083"/>
      </dsp:txXfrm>
    </dsp:sp>
    <dsp:sp modelId="{874CF4BC-44A5-455D-A60A-EB599B596188}">
      <dsp:nvSpPr>
        <dsp:cNvPr id="0" name=""/>
        <dsp:cNvSpPr/>
      </dsp:nvSpPr>
      <dsp:spPr>
        <a:xfrm>
          <a:off x="3173147" y="223241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2244959"/>
        <a:ext cx="706370" cy="403083"/>
      </dsp:txXfrm>
    </dsp:sp>
    <dsp:sp modelId="{D2D81AF8-4EA8-45A6-A84D-9694EF1BCFE7}">
      <dsp:nvSpPr>
        <dsp:cNvPr id="0" name=""/>
        <dsp:cNvSpPr/>
      </dsp:nvSpPr>
      <dsp:spPr>
        <a:xfrm>
          <a:off x="3173147" y="267812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2690669"/>
        <a:ext cx="706370" cy="403083"/>
      </dsp:txXfrm>
    </dsp:sp>
    <dsp:sp modelId="{B05C0A3E-A45E-4E74-81F8-BADC3EA7BC7D}">
      <dsp:nvSpPr>
        <dsp:cNvPr id="0" name=""/>
        <dsp:cNvSpPr/>
      </dsp:nvSpPr>
      <dsp:spPr>
        <a:xfrm>
          <a:off x="3173147" y="3123837"/>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3136378"/>
        <a:ext cx="706370" cy="403083"/>
      </dsp:txXfrm>
    </dsp:sp>
    <dsp:sp modelId="{881302F4-A2A8-4E4E-874D-A4D74E057708}">
      <dsp:nvSpPr>
        <dsp:cNvPr id="0" name=""/>
        <dsp:cNvSpPr/>
      </dsp:nvSpPr>
      <dsp:spPr>
        <a:xfrm>
          <a:off x="3173147" y="3569546"/>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17600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3582087"/>
        <a:ext cx="706370" cy="403083"/>
      </dsp:txXfrm>
    </dsp:sp>
    <dsp:sp modelId="{6916EFB4-112E-4CD7-846D-62E9BA3CA65F}">
      <dsp:nvSpPr>
        <dsp:cNvPr id="0" name=""/>
        <dsp:cNvSpPr/>
      </dsp:nvSpPr>
      <dsp:spPr>
        <a:xfrm>
          <a:off x="3173147" y="401525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4027796"/>
        <a:ext cx="706370" cy="403083"/>
      </dsp:txXfrm>
    </dsp:sp>
    <dsp:sp modelId="{47B15991-EE3A-4331-AA9C-C3637606B886}">
      <dsp:nvSpPr>
        <dsp:cNvPr id="0" name=""/>
        <dsp:cNvSpPr/>
      </dsp:nvSpPr>
      <dsp:spPr>
        <a:xfrm>
          <a:off x="3173147" y="446096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810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4473506"/>
        <a:ext cx="706370" cy="403083"/>
      </dsp:txXfrm>
    </dsp:sp>
    <dsp:sp modelId="{2E8816E6-9DEF-4A9E-B167-496EA8E49838}">
      <dsp:nvSpPr>
        <dsp:cNvPr id="0" name=""/>
        <dsp:cNvSpPr/>
      </dsp:nvSpPr>
      <dsp:spPr>
        <a:xfrm>
          <a:off x="3173147" y="4906674"/>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4919215"/>
        <a:ext cx="706370" cy="40308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2207" y="1173"/>
          <a:ext cx="4939456" cy="47493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sp:txBody>
      <dsp:txXfrm>
        <a:off x="16117" y="15083"/>
        <a:ext cx="4911636" cy="447119"/>
      </dsp:txXfrm>
    </dsp:sp>
    <dsp:sp modelId="{EB0C10EA-E065-41A1-9B13-E8E04F32F921}">
      <dsp:nvSpPr>
        <dsp:cNvPr id="0" name=""/>
        <dsp:cNvSpPr/>
      </dsp:nvSpPr>
      <dsp:spPr>
        <a:xfrm>
          <a:off x="41639" y="519237"/>
          <a:ext cx="2842959"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51310" y="528908"/>
        <a:ext cx="2823617" cy="310836"/>
      </dsp:txXfrm>
    </dsp:sp>
    <dsp:sp modelId="{553B4E58-AF68-434D-AE6A-08D572D24E47}">
      <dsp:nvSpPr>
        <dsp:cNvPr id="0" name=""/>
        <dsp:cNvSpPr/>
      </dsp:nvSpPr>
      <dsp:spPr>
        <a:xfrm>
          <a:off x="47183" y="892539"/>
          <a:ext cx="2831870" cy="28444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Автомобильные дороги *</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55514" y="900870"/>
        <a:ext cx="2815208" cy="267784"/>
      </dsp:txXfrm>
    </dsp:sp>
    <dsp:sp modelId="{F283F61B-524B-402A-8475-C33316F6D7A4}">
      <dsp:nvSpPr>
        <dsp:cNvPr id="0" name=""/>
        <dsp:cNvSpPr/>
      </dsp:nvSpPr>
      <dsp:spPr>
        <a:xfrm>
          <a:off x="58207" y="1220108"/>
          <a:ext cx="2809821" cy="47493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Пассажирский транспорт</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72117" y="1234018"/>
        <a:ext cx="2782001" cy="447119"/>
      </dsp:txXfrm>
    </dsp:sp>
    <dsp:sp modelId="{90BD3D43-1A3B-485E-AFA6-70323627E9FE}">
      <dsp:nvSpPr>
        <dsp:cNvPr id="0" name=""/>
        <dsp:cNvSpPr/>
      </dsp:nvSpPr>
      <dsp:spPr>
        <a:xfrm>
          <a:off x="79999" y="1738172"/>
          <a:ext cx="2766238" cy="27366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Повышение безопасности дорожного движения</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88014" y="1746187"/>
        <a:ext cx="2750208" cy="257639"/>
      </dsp:txXfrm>
    </dsp:sp>
    <dsp:sp modelId="{E46628DA-DFCB-494E-9EDB-9DEB3E961771}">
      <dsp:nvSpPr>
        <dsp:cNvPr id="0" name=""/>
        <dsp:cNvSpPr/>
      </dsp:nvSpPr>
      <dsp:spPr>
        <a:xfrm>
          <a:off x="79999" y="2054965"/>
          <a:ext cx="2766238" cy="47493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Расширение использования природного газа в качестве моторного топлива **</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93909" y="2068875"/>
        <a:ext cx="2738418" cy="447119"/>
      </dsp:txXfrm>
    </dsp:sp>
    <dsp:sp modelId="{C4145823-F6A6-4FD0-91E7-96466CB8D1F1}">
      <dsp:nvSpPr>
        <dsp:cNvPr id="0" name=""/>
        <dsp:cNvSpPr/>
      </dsp:nvSpPr>
      <dsp:spPr>
        <a:xfrm>
          <a:off x="79999" y="2573029"/>
          <a:ext cx="2766238" cy="47493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93909" y="2586939"/>
        <a:ext cx="2738418" cy="447119"/>
      </dsp:txXfrm>
    </dsp:sp>
    <dsp:sp modelId="{B26E7CC7-2BBC-48F3-9F29-076FE0DF794C}">
      <dsp:nvSpPr>
        <dsp:cNvPr id="0" name=""/>
        <dsp:cNvSpPr/>
      </dsp:nvSpPr>
      <dsp:spPr>
        <a:xfrm>
          <a:off x="3163001" y="519237"/>
          <a:ext cx="761117"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План</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3172672" y="528908"/>
        <a:ext cx="741775" cy="310836"/>
      </dsp:txXfrm>
    </dsp:sp>
    <dsp:sp modelId="{C8C8197E-6305-413D-AE7A-2D765A45E722}">
      <dsp:nvSpPr>
        <dsp:cNvPr id="0" name=""/>
        <dsp:cNvSpPr/>
      </dsp:nvSpPr>
      <dsp:spPr>
        <a:xfrm>
          <a:off x="3160280" y="892539"/>
          <a:ext cx="766558" cy="28444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3 770,9</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168611" y="900870"/>
        <a:ext cx="749896" cy="267784"/>
      </dsp:txXfrm>
    </dsp:sp>
    <dsp:sp modelId="{41007D0D-801F-4A09-AF8E-411534AA8476}">
      <dsp:nvSpPr>
        <dsp:cNvPr id="0" name=""/>
        <dsp:cNvSpPr/>
      </dsp:nvSpPr>
      <dsp:spPr>
        <a:xfrm>
          <a:off x="3159541" y="1220108"/>
          <a:ext cx="768036" cy="47493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262,3</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173451" y="1234018"/>
        <a:ext cx="740216" cy="447119"/>
      </dsp:txXfrm>
    </dsp:sp>
    <dsp:sp modelId="{F9E9D04B-46B0-49DD-B3B4-A1CC7B5D68B8}">
      <dsp:nvSpPr>
        <dsp:cNvPr id="0" name=""/>
        <dsp:cNvSpPr/>
      </dsp:nvSpPr>
      <dsp:spPr>
        <a:xfrm>
          <a:off x="3158029" y="1738172"/>
          <a:ext cx="771061" cy="27366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126,5</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166044" y="1746187"/>
        <a:ext cx="755031" cy="257639"/>
      </dsp:txXfrm>
    </dsp:sp>
    <dsp:sp modelId="{92716BD3-3E09-473B-ADE3-18AF8B39E2CD}">
      <dsp:nvSpPr>
        <dsp:cNvPr id="0" name=""/>
        <dsp:cNvSpPr/>
      </dsp:nvSpPr>
      <dsp:spPr>
        <a:xfrm>
          <a:off x="3155003" y="2054965"/>
          <a:ext cx="777113" cy="47493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21,5</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168913" y="2068875"/>
        <a:ext cx="749293" cy="447119"/>
      </dsp:txXfrm>
    </dsp:sp>
    <dsp:sp modelId="{614B3269-F492-4805-8B20-A5F303AF18D0}">
      <dsp:nvSpPr>
        <dsp:cNvPr id="0" name=""/>
        <dsp:cNvSpPr/>
      </dsp:nvSpPr>
      <dsp:spPr>
        <a:xfrm>
          <a:off x="3123406" y="2573029"/>
          <a:ext cx="840306" cy="47493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18,9</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137316" y="2586939"/>
        <a:ext cx="812486" cy="447119"/>
      </dsp:txXfrm>
    </dsp:sp>
    <dsp:sp modelId="{0DD1BF98-FBDB-45B5-B316-4FD42D21DF4F}">
      <dsp:nvSpPr>
        <dsp:cNvPr id="0" name=""/>
        <dsp:cNvSpPr/>
      </dsp:nvSpPr>
      <dsp:spPr>
        <a:xfrm>
          <a:off x="4208564" y="519237"/>
          <a:ext cx="687626"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Факт</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4218235" y="528908"/>
        <a:ext cx="668284" cy="310836"/>
      </dsp:txXfrm>
    </dsp:sp>
    <dsp:sp modelId="{0BFDD33F-6CF3-4CD5-8EE5-513EC1B17424}">
      <dsp:nvSpPr>
        <dsp:cNvPr id="0" name=""/>
        <dsp:cNvSpPr/>
      </dsp:nvSpPr>
      <dsp:spPr>
        <a:xfrm>
          <a:off x="4209905" y="892539"/>
          <a:ext cx="684944" cy="28444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2 946,1</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4218236" y="900870"/>
        <a:ext cx="668282" cy="267784"/>
      </dsp:txXfrm>
    </dsp:sp>
    <dsp:sp modelId="{16AF53AE-A193-46B7-A8C5-B79B87F51423}">
      <dsp:nvSpPr>
        <dsp:cNvPr id="0" name=""/>
        <dsp:cNvSpPr/>
      </dsp:nvSpPr>
      <dsp:spPr>
        <a:xfrm>
          <a:off x="4212571" y="1220108"/>
          <a:ext cx="679611" cy="47493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262,3</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4226481" y="1234018"/>
        <a:ext cx="651791" cy="447119"/>
      </dsp:txXfrm>
    </dsp:sp>
    <dsp:sp modelId="{E4327505-0C43-4871-8757-A50453A0C067}">
      <dsp:nvSpPr>
        <dsp:cNvPr id="0" name=""/>
        <dsp:cNvSpPr/>
      </dsp:nvSpPr>
      <dsp:spPr>
        <a:xfrm>
          <a:off x="4207953" y="1738172"/>
          <a:ext cx="688848" cy="27366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111,6</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4215968" y="1746187"/>
        <a:ext cx="672818" cy="257639"/>
      </dsp:txXfrm>
    </dsp:sp>
    <dsp:sp modelId="{26A96B2E-8431-4887-87F9-A88D05F1F01E}">
      <dsp:nvSpPr>
        <dsp:cNvPr id="0" name=""/>
        <dsp:cNvSpPr/>
      </dsp:nvSpPr>
      <dsp:spPr>
        <a:xfrm>
          <a:off x="4213286" y="2054965"/>
          <a:ext cx="678181" cy="47493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0,0</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4227196" y="2068875"/>
        <a:ext cx="650361" cy="447119"/>
      </dsp:txXfrm>
    </dsp:sp>
    <dsp:sp modelId="{8E8AC1E9-FB6F-42A5-9474-FD92A989D567}">
      <dsp:nvSpPr>
        <dsp:cNvPr id="0" name=""/>
        <dsp:cNvSpPr/>
      </dsp:nvSpPr>
      <dsp:spPr>
        <a:xfrm>
          <a:off x="4202522" y="2573029"/>
          <a:ext cx="699710" cy="47493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18,8</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4216432" y="2586939"/>
        <a:ext cx="671890" cy="44711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7920" y="2261"/>
          <a:ext cx="4928030" cy="40667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sp:txBody>
      <dsp:txXfrm>
        <a:off x="19831" y="14172"/>
        <a:ext cx="4904208" cy="382854"/>
      </dsp:txXfrm>
    </dsp:sp>
    <dsp:sp modelId="{EB0C10EA-E065-41A1-9B13-E8E04F32F921}">
      <dsp:nvSpPr>
        <dsp:cNvPr id="0" name=""/>
        <dsp:cNvSpPr/>
      </dsp:nvSpPr>
      <dsp:spPr>
        <a:xfrm>
          <a:off x="6037" y="450981"/>
          <a:ext cx="2842959" cy="30896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smtClean="0">
              <a:solidFill>
                <a:schemeClr val="tx1"/>
              </a:solidFill>
              <a:latin typeface="Times New Roman" panose="02020603050405020304" pitchFamily="18" charset="0"/>
              <a:cs typeface="Times New Roman" panose="02020603050405020304" pitchFamily="18" charset="0"/>
            </a:rPr>
            <a:t>Подпрограмма</a:t>
          </a:r>
          <a:endParaRPr lang="ru-RU" sz="1500" b="1" kern="1200" dirty="0">
            <a:solidFill>
              <a:schemeClr val="tx1"/>
            </a:solidFill>
            <a:latin typeface="Times New Roman" panose="02020603050405020304" pitchFamily="18" charset="0"/>
            <a:cs typeface="Times New Roman" panose="02020603050405020304" pitchFamily="18" charset="0"/>
          </a:endParaRPr>
        </a:p>
      </dsp:txBody>
      <dsp:txXfrm>
        <a:off x="15086" y="460030"/>
        <a:ext cx="2824861" cy="290870"/>
      </dsp:txXfrm>
    </dsp:sp>
    <dsp:sp modelId="{553B4E58-AF68-434D-AE6A-08D572D24E47}">
      <dsp:nvSpPr>
        <dsp:cNvPr id="0" name=""/>
        <dsp:cNvSpPr/>
      </dsp:nvSpPr>
      <dsp:spPr>
        <a:xfrm>
          <a:off x="6037" y="801992"/>
          <a:ext cx="2842959"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Развитие субъектов малого и среднего предпринимательства в Чувашской Республике*</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004" y="819959"/>
        <a:ext cx="2807025" cy="577501"/>
      </dsp:txXfrm>
    </dsp:sp>
    <dsp:sp modelId="{F283F61B-524B-402A-8475-C33316F6D7A4}">
      <dsp:nvSpPr>
        <dsp:cNvPr id="0" name=""/>
        <dsp:cNvSpPr/>
      </dsp:nvSpPr>
      <dsp:spPr>
        <a:xfrm>
          <a:off x="6037" y="1457469"/>
          <a:ext cx="2842959"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Снижение административных барьеров, оптимизация и повышение качества предоставления государственных и муниципальных услуг</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004" y="1475436"/>
        <a:ext cx="2807025" cy="577501"/>
      </dsp:txXfrm>
    </dsp:sp>
    <dsp:sp modelId="{90BD3D43-1A3B-485E-AFA6-70323627E9FE}">
      <dsp:nvSpPr>
        <dsp:cNvPr id="0" name=""/>
        <dsp:cNvSpPr/>
      </dsp:nvSpPr>
      <dsp:spPr>
        <a:xfrm>
          <a:off x="6037" y="2112947"/>
          <a:ext cx="2842959"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Развитие потребительского рынка и сферы услуг в Чувашской Республике</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004" y="2130914"/>
        <a:ext cx="2807025" cy="577501"/>
      </dsp:txXfrm>
    </dsp:sp>
    <dsp:sp modelId="{E46628DA-DFCB-494E-9EDB-9DEB3E961771}">
      <dsp:nvSpPr>
        <dsp:cNvPr id="0" name=""/>
        <dsp:cNvSpPr/>
      </dsp:nvSpPr>
      <dsp:spPr>
        <a:xfrm>
          <a:off x="6037" y="2768425"/>
          <a:ext cx="2842959"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Инновационное развитие промышленности Чувашской Республики</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004" y="2786392"/>
        <a:ext cx="2807025" cy="577501"/>
      </dsp:txXfrm>
    </dsp:sp>
    <dsp:sp modelId="{C4145823-F6A6-4FD0-91E7-96466CB8D1F1}">
      <dsp:nvSpPr>
        <dsp:cNvPr id="0" name=""/>
        <dsp:cNvSpPr/>
      </dsp:nvSpPr>
      <dsp:spPr>
        <a:xfrm>
          <a:off x="6037" y="3423902"/>
          <a:ext cx="2842959"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004" y="3441869"/>
        <a:ext cx="2807025" cy="577501"/>
      </dsp:txXfrm>
    </dsp:sp>
    <dsp:sp modelId="{B26E7CC7-2BBC-48F3-9F29-076FE0DF794C}">
      <dsp:nvSpPr>
        <dsp:cNvPr id="0" name=""/>
        <dsp:cNvSpPr/>
      </dsp:nvSpPr>
      <dsp:spPr>
        <a:xfrm>
          <a:off x="3115248" y="450981"/>
          <a:ext cx="761117" cy="30896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24297" y="460030"/>
        <a:ext cx="743019" cy="290870"/>
      </dsp:txXfrm>
    </dsp:sp>
    <dsp:sp modelId="{C8C8197E-6305-413D-AE7A-2D765A45E722}">
      <dsp:nvSpPr>
        <dsp:cNvPr id="0" name=""/>
        <dsp:cNvSpPr/>
      </dsp:nvSpPr>
      <dsp:spPr>
        <a:xfrm>
          <a:off x="3087805" y="801992"/>
          <a:ext cx="816003"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latin typeface="Times New Roman" panose="02020603050405020304" pitchFamily="18" charset="0"/>
              <a:cs typeface="Times New Roman" panose="02020603050405020304" pitchFamily="18" charset="0"/>
            </a:rPr>
            <a:t>319,3</a:t>
          </a:r>
          <a:endParaRPr lang="ru-RU" sz="1400" b="0" kern="1200" dirty="0">
            <a:solidFill>
              <a:schemeClr val="tx1"/>
            </a:solidFill>
            <a:latin typeface="Times New Roman" panose="02020603050405020304" pitchFamily="18" charset="0"/>
            <a:cs typeface="Times New Roman" panose="02020603050405020304" pitchFamily="18" charset="0"/>
          </a:endParaRPr>
        </a:p>
      </dsp:txBody>
      <dsp:txXfrm>
        <a:off x="3105772" y="819959"/>
        <a:ext cx="780069" cy="577501"/>
      </dsp:txXfrm>
    </dsp:sp>
    <dsp:sp modelId="{41007D0D-801F-4A09-AF8E-411534AA8476}">
      <dsp:nvSpPr>
        <dsp:cNvPr id="0" name=""/>
        <dsp:cNvSpPr/>
      </dsp:nvSpPr>
      <dsp:spPr>
        <a:xfrm>
          <a:off x="3090981" y="1457469"/>
          <a:ext cx="809650"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latin typeface="Times New Roman" panose="02020603050405020304" pitchFamily="18" charset="0"/>
              <a:cs typeface="Times New Roman" panose="02020603050405020304" pitchFamily="18" charset="0"/>
            </a:rPr>
            <a:t>13,3</a:t>
          </a:r>
          <a:endParaRPr lang="ru-RU" sz="1400" b="0" kern="1200" dirty="0">
            <a:solidFill>
              <a:schemeClr val="tx1"/>
            </a:solidFill>
            <a:latin typeface="Times New Roman" panose="02020603050405020304" pitchFamily="18" charset="0"/>
            <a:cs typeface="Times New Roman" panose="02020603050405020304" pitchFamily="18" charset="0"/>
          </a:endParaRPr>
        </a:p>
      </dsp:txBody>
      <dsp:txXfrm>
        <a:off x="3108948" y="1475436"/>
        <a:ext cx="773716" cy="577501"/>
      </dsp:txXfrm>
    </dsp:sp>
    <dsp:sp modelId="{F9E9D04B-46B0-49DD-B3B4-A1CC7B5D68B8}">
      <dsp:nvSpPr>
        <dsp:cNvPr id="0" name=""/>
        <dsp:cNvSpPr/>
      </dsp:nvSpPr>
      <dsp:spPr>
        <a:xfrm>
          <a:off x="3097261" y="2112947"/>
          <a:ext cx="797091"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latin typeface="Times New Roman" panose="02020603050405020304" pitchFamily="18" charset="0"/>
              <a:cs typeface="Times New Roman" panose="02020603050405020304" pitchFamily="18" charset="0"/>
            </a:rPr>
            <a:t>5,1</a:t>
          </a:r>
          <a:endParaRPr lang="ru-RU" sz="1400" b="0" kern="1200" dirty="0">
            <a:solidFill>
              <a:schemeClr val="tx1"/>
            </a:solidFill>
            <a:latin typeface="Times New Roman" panose="02020603050405020304" pitchFamily="18" charset="0"/>
            <a:cs typeface="Times New Roman" panose="02020603050405020304" pitchFamily="18" charset="0"/>
          </a:endParaRPr>
        </a:p>
      </dsp:txBody>
      <dsp:txXfrm>
        <a:off x="3115228" y="2130914"/>
        <a:ext cx="761157" cy="577501"/>
      </dsp:txXfrm>
    </dsp:sp>
    <dsp:sp modelId="{92716BD3-3E09-473B-ADE3-18AF8B39E2CD}">
      <dsp:nvSpPr>
        <dsp:cNvPr id="0" name=""/>
        <dsp:cNvSpPr/>
      </dsp:nvSpPr>
      <dsp:spPr>
        <a:xfrm>
          <a:off x="3109528" y="2768425"/>
          <a:ext cx="772555"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latin typeface="Times New Roman" panose="02020603050405020304" pitchFamily="18" charset="0"/>
              <a:cs typeface="Times New Roman" panose="02020603050405020304" pitchFamily="18" charset="0"/>
            </a:rPr>
            <a:t>2,1</a:t>
          </a:r>
          <a:endParaRPr lang="ru-RU" sz="1400" b="0" kern="1200" dirty="0">
            <a:solidFill>
              <a:schemeClr val="tx1"/>
            </a:solidFill>
            <a:latin typeface="Times New Roman" panose="02020603050405020304" pitchFamily="18" charset="0"/>
            <a:cs typeface="Times New Roman" panose="02020603050405020304" pitchFamily="18" charset="0"/>
          </a:endParaRPr>
        </a:p>
      </dsp:txBody>
      <dsp:txXfrm>
        <a:off x="3127495" y="2786392"/>
        <a:ext cx="736621" cy="577501"/>
      </dsp:txXfrm>
    </dsp:sp>
    <dsp:sp modelId="{D7798359-30B7-47FE-9BB3-357F66F4C729}">
      <dsp:nvSpPr>
        <dsp:cNvPr id="0" name=""/>
        <dsp:cNvSpPr/>
      </dsp:nvSpPr>
      <dsp:spPr>
        <a:xfrm>
          <a:off x="3109528" y="3423902"/>
          <a:ext cx="772555"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latin typeface="Times New Roman" panose="02020603050405020304" pitchFamily="18" charset="0"/>
              <a:cs typeface="Times New Roman" panose="02020603050405020304" pitchFamily="18" charset="0"/>
            </a:rPr>
            <a:t>44,2</a:t>
          </a:r>
          <a:endParaRPr lang="ru-RU" sz="1400" b="0" kern="1200" dirty="0">
            <a:solidFill>
              <a:schemeClr val="tx1"/>
            </a:solidFill>
            <a:latin typeface="Times New Roman" panose="02020603050405020304" pitchFamily="18" charset="0"/>
            <a:cs typeface="Times New Roman" panose="02020603050405020304" pitchFamily="18" charset="0"/>
          </a:endParaRPr>
        </a:p>
      </dsp:txBody>
      <dsp:txXfrm>
        <a:off x="3127495" y="3441869"/>
        <a:ext cx="736621" cy="577501"/>
      </dsp:txXfrm>
    </dsp:sp>
    <dsp:sp modelId="{0DD1BF98-FBDB-45B5-B316-4FD42D21DF4F}">
      <dsp:nvSpPr>
        <dsp:cNvPr id="0" name=""/>
        <dsp:cNvSpPr/>
      </dsp:nvSpPr>
      <dsp:spPr>
        <a:xfrm>
          <a:off x="4196412" y="450981"/>
          <a:ext cx="687626" cy="30896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4205461" y="460030"/>
        <a:ext cx="669528" cy="290870"/>
      </dsp:txXfrm>
    </dsp:sp>
    <dsp:sp modelId="{0BFDD33F-6CF3-4CD5-8EE5-513EC1B17424}">
      <dsp:nvSpPr>
        <dsp:cNvPr id="0" name=""/>
        <dsp:cNvSpPr/>
      </dsp:nvSpPr>
      <dsp:spPr>
        <a:xfrm>
          <a:off x="4142617" y="801992"/>
          <a:ext cx="795217"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latin typeface="Times New Roman" panose="02020603050405020304" pitchFamily="18" charset="0"/>
              <a:cs typeface="Times New Roman" panose="02020603050405020304" pitchFamily="18" charset="0"/>
            </a:rPr>
            <a:t>267,4</a:t>
          </a:r>
          <a:endParaRPr lang="ru-RU" sz="1400" b="0" kern="1200" dirty="0">
            <a:solidFill>
              <a:schemeClr val="tx1"/>
            </a:solidFill>
            <a:latin typeface="Times New Roman" panose="02020603050405020304" pitchFamily="18" charset="0"/>
            <a:cs typeface="Times New Roman" panose="02020603050405020304" pitchFamily="18" charset="0"/>
          </a:endParaRPr>
        </a:p>
      </dsp:txBody>
      <dsp:txXfrm>
        <a:off x="4160584" y="819959"/>
        <a:ext cx="759283" cy="577501"/>
      </dsp:txXfrm>
    </dsp:sp>
    <dsp:sp modelId="{16AF53AE-A193-46B7-A8C5-B79B87F51423}">
      <dsp:nvSpPr>
        <dsp:cNvPr id="0" name=""/>
        <dsp:cNvSpPr/>
      </dsp:nvSpPr>
      <dsp:spPr>
        <a:xfrm>
          <a:off x="4145712" y="1457469"/>
          <a:ext cx="789026"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latin typeface="Times New Roman" panose="02020603050405020304" pitchFamily="18" charset="0"/>
              <a:cs typeface="Times New Roman" panose="02020603050405020304" pitchFamily="18" charset="0"/>
            </a:rPr>
            <a:t>13,3</a:t>
          </a:r>
          <a:endParaRPr lang="ru-RU" sz="1400" b="0" kern="1200" dirty="0">
            <a:solidFill>
              <a:schemeClr val="tx1"/>
            </a:solidFill>
            <a:latin typeface="Times New Roman" panose="02020603050405020304" pitchFamily="18" charset="0"/>
            <a:cs typeface="Times New Roman" panose="02020603050405020304" pitchFamily="18" charset="0"/>
          </a:endParaRPr>
        </a:p>
      </dsp:txBody>
      <dsp:txXfrm>
        <a:off x="4163679" y="1475436"/>
        <a:ext cx="753092" cy="577501"/>
      </dsp:txXfrm>
    </dsp:sp>
    <dsp:sp modelId="{E4327505-0C43-4871-8757-A50453A0C067}">
      <dsp:nvSpPr>
        <dsp:cNvPr id="0" name=""/>
        <dsp:cNvSpPr/>
      </dsp:nvSpPr>
      <dsp:spPr>
        <a:xfrm>
          <a:off x="4151832" y="2112947"/>
          <a:ext cx="776787"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latin typeface="Times New Roman" panose="02020603050405020304" pitchFamily="18" charset="0"/>
              <a:cs typeface="Times New Roman" panose="02020603050405020304" pitchFamily="18" charset="0"/>
            </a:rPr>
            <a:t>4,6</a:t>
          </a:r>
        </a:p>
      </dsp:txBody>
      <dsp:txXfrm>
        <a:off x="4169799" y="2130914"/>
        <a:ext cx="740853" cy="577501"/>
      </dsp:txXfrm>
    </dsp:sp>
    <dsp:sp modelId="{26A96B2E-8431-4887-87F9-A88D05F1F01E}">
      <dsp:nvSpPr>
        <dsp:cNvPr id="0" name=""/>
        <dsp:cNvSpPr/>
      </dsp:nvSpPr>
      <dsp:spPr>
        <a:xfrm>
          <a:off x="4163787" y="2768425"/>
          <a:ext cx="752876"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latin typeface="Times New Roman" panose="02020603050405020304" pitchFamily="18" charset="0"/>
              <a:cs typeface="Times New Roman" panose="02020603050405020304" pitchFamily="18" charset="0"/>
            </a:rPr>
            <a:t>2,1</a:t>
          </a:r>
          <a:endParaRPr lang="ru-RU" sz="1400" b="0" kern="1200" dirty="0">
            <a:solidFill>
              <a:schemeClr val="tx1"/>
            </a:solidFill>
            <a:latin typeface="Times New Roman" panose="02020603050405020304" pitchFamily="18" charset="0"/>
            <a:cs typeface="Times New Roman" panose="02020603050405020304" pitchFamily="18" charset="0"/>
          </a:endParaRPr>
        </a:p>
      </dsp:txBody>
      <dsp:txXfrm>
        <a:off x="4181754" y="2786392"/>
        <a:ext cx="716942" cy="577501"/>
      </dsp:txXfrm>
    </dsp:sp>
    <dsp:sp modelId="{E4A8A91F-C72F-42C4-9F11-3F9AA5B7D093}">
      <dsp:nvSpPr>
        <dsp:cNvPr id="0" name=""/>
        <dsp:cNvSpPr/>
      </dsp:nvSpPr>
      <dsp:spPr>
        <a:xfrm>
          <a:off x="4163787" y="3423902"/>
          <a:ext cx="752876" cy="61343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smtClean="0">
              <a:solidFill>
                <a:schemeClr val="tx1"/>
              </a:solidFill>
              <a:latin typeface="Times New Roman" panose="02020603050405020304" pitchFamily="18" charset="0"/>
              <a:cs typeface="Times New Roman" panose="02020603050405020304" pitchFamily="18" charset="0"/>
            </a:rPr>
            <a:t>44,1</a:t>
          </a:r>
          <a:endParaRPr lang="ru-RU" sz="1400" b="0" kern="1200" dirty="0">
            <a:solidFill>
              <a:schemeClr val="tx1"/>
            </a:solidFill>
            <a:latin typeface="Times New Roman" panose="02020603050405020304" pitchFamily="18" charset="0"/>
            <a:cs typeface="Times New Roman" panose="02020603050405020304" pitchFamily="18" charset="0"/>
          </a:endParaRPr>
        </a:p>
      </dsp:txBody>
      <dsp:txXfrm>
        <a:off x="4181754" y="3441869"/>
        <a:ext cx="716942" cy="57750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1144"/>
          <a:ext cx="3903032" cy="1092777"/>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6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33573" y="33150"/>
        <a:ext cx="3839020" cy="1028765"/>
      </dsp:txXfrm>
    </dsp:sp>
    <dsp:sp modelId="{EFD09625-1EEB-463A-9D51-52F09A5E039B}">
      <dsp:nvSpPr>
        <dsp:cNvPr id="0" name=""/>
        <dsp:cNvSpPr/>
      </dsp:nvSpPr>
      <dsp:spPr>
        <a:xfrm>
          <a:off x="5377" y="1138782"/>
          <a:ext cx="730024" cy="775751"/>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6759" y="1160164"/>
        <a:ext cx="687260" cy="732987"/>
      </dsp:txXfrm>
    </dsp:sp>
    <dsp:sp modelId="{B7B68934-E179-4D36-8AD9-7637EF3F0019}">
      <dsp:nvSpPr>
        <dsp:cNvPr id="0" name=""/>
        <dsp:cNvSpPr/>
      </dsp:nvSpPr>
      <dsp:spPr>
        <a:xfrm>
          <a:off x="0" y="1944216"/>
          <a:ext cx="730024" cy="1092777"/>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259,6</a:t>
          </a:r>
        </a:p>
      </dsp:txBody>
      <dsp:txXfrm>
        <a:off x="21382" y="1965598"/>
        <a:ext cx="687260" cy="1050013"/>
      </dsp:txXfrm>
    </dsp:sp>
    <dsp:sp modelId="{14BABD28-5047-47A3-A701-B7AFBBE28819}">
      <dsp:nvSpPr>
        <dsp:cNvPr id="0" name=""/>
        <dsp:cNvSpPr/>
      </dsp:nvSpPr>
      <dsp:spPr>
        <a:xfrm>
          <a:off x="0" y="3098071"/>
          <a:ext cx="730024" cy="1092777"/>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62,8</a:t>
          </a:r>
        </a:p>
      </dsp:txBody>
      <dsp:txXfrm>
        <a:off x="21382" y="3119453"/>
        <a:ext cx="687260" cy="1050013"/>
      </dsp:txXfrm>
    </dsp:sp>
    <dsp:sp modelId="{8E7E2D4A-62E6-4A23-A5DD-552A63903B64}">
      <dsp:nvSpPr>
        <dsp:cNvPr id="0" name=""/>
        <dsp:cNvSpPr/>
      </dsp:nvSpPr>
      <dsp:spPr>
        <a:xfrm>
          <a:off x="5377" y="4234669"/>
          <a:ext cx="730024" cy="1092777"/>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67,8</a:t>
          </a:r>
        </a:p>
      </dsp:txBody>
      <dsp:txXfrm>
        <a:off x="26759" y="4256051"/>
        <a:ext cx="687260" cy="1050013"/>
      </dsp:txXfrm>
    </dsp:sp>
    <dsp:sp modelId="{576C6983-4618-426C-8177-DEA9FE3AC4EB}">
      <dsp:nvSpPr>
        <dsp:cNvPr id="0" name=""/>
        <dsp:cNvSpPr/>
      </dsp:nvSpPr>
      <dsp:spPr>
        <a:xfrm>
          <a:off x="796724" y="1138782"/>
          <a:ext cx="730024" cy="775751"/>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8106" y="1160164"/>
        <a:ext cx="687260" cy="732987"/>
      </dsp:txXfrm>
    </dsp:sp>
    <dsp:sp modelId="{672DFC88-43F4-433B-9B7F-D5CE282279E3}">
      <dsp:nvSpPr>
        <dsp:cNvPr id="0" name=""/>
        <dsp:cNvSpPr/>
      </dsp:nvSpPr>
      <dsp:spPr>
        <a:xfrm>
          <a:off x="796724" y="1959394"/>
          <a:ext cx="730024" cy="1092777"/>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259,6 (оценка)</a:t>
          </a:r>
        </a:p>
      </dsp:txBody>
      <dsp:txXfrm>
        <a:off x="818106" y="1980776"/>
        <a:ext cx="687260" cy="1050013"/>
      </dsp:txXfrm>
    </dsp:sp>
    <dsp:sp modelId="{C586111C-58B6-40AF-8D8A-60EE680572BA}">
      <dsp:nvSpPr>
        <dsp:cNvPr id="0" name=""/>
        <dsp:cNvSpPr/>
      </dsp:nvSpPr>
      <dsp:spPr>
        <a:xfrm>
          <a:off x="796724" y="3097031"/>
          <a:ext cx="730024" cy="1092777"/>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38,7</a:t>
          </a:r>
        </a:p>
      </dsp:txBody>
      <dsp:txXfrm>
        <a:off x="818106" y="3118413"/>
        <a:ext cx="687260" cy="1050013"/>
      </dsp:txXfrm>
    </dsp:sp>
    <dsp:sp modelId="{41590EE3-70B4-4E0E-8D44-18EF1FD97F2E}">
      <dsp:nvSpPr>
        <dsp:cNvPr id="0" name=""/>
        <dsp:cNvSpPr/>
      </dsp:nvSpPr>
      <dsp:spPr>
        <a:xfrm>
          <a:off x="796724" y="4234669"/>
          <a:ext cx="730024" cy="1092777"/>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38,0</a:t>
          </a:r>
        </a:p>
      </dsp:txBody>
      <dsp:txXfrm>
        <a:off x="818106" y="4256051"/>
        <a:ext cx="687260" cy="1050013"/>
      </dsp:txXfrm>
    </dsp:sp>
    <dsp:sp modelId="{A25BE625-018B-46BA-BE7F-ED875B975F26}">
      <dsp:nvSpPr>
        <dsp:cNvPr id="0" name=""/>
        <dsp:cNvSpPr/>
      </dsp:nvSpPr>
      <dsp:spPr>
        <a:xfrm>
          <a:off x="1588071" y="1138782"/>
          <a:ext cx="730024" cy="77575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9453" y="1160164"/>
        <a:ext cx="687260" cy="732987"/>
      </dsp:txXfrm>
    </dsp:sp>
    <dsp:sp modelId="{CB2AF246-A0C3-4F64-A578-D38165C39147}">
      <dsp:nvSpPr>
        <dsp:cNvPr id="0" name=""/>
        <dsp:cNvSpPr/>
      </dsp:nvSpPr>
      <dsp:spPr>
        <a:xfrm>
          <a:off x="1588071" y="1959394"/>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272,4</a:t>
          </a:r>
        </a:p>
      </dsp:txBody>
      <dsp:txXfrm>
        <a:off x="1609453" y="1980776"/>
        <a:ext cx="687260" cy="1050013"/>
      </dsp:txXfrm>
    </dsp:sp>
    <dsp:sp modelId="{02D78884-08A2-47FD-874A-FD0B1E1D6A24}">
      <dsp:nvSpPr>
        <dsp:cNvPr id="0" name=""/>
        <dsp:cNvSpPr/>
      </dsp:nvSpPr>
      <dsp:spPr>
        <a:xfrm>
          <a:off x="1588071" y="3097031"/>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70,4</a:t>
          </a:r>
        </a:p>
      </dsp:txBody>
      <dsp:txXfrm>
        <a:off x="1609453" y="3118413"/>
        <a:ext cx="687260" cy="1050013"/>
      </dsp:txXfrm>
    </dsp:sp>
    <dsp:sp modelId="{59176932-D6D5-4C36-BF7A-69A1297C4BAD}">
      <dsp:nvSpPr>
        <dsp:cNvPr id="0" name=""/>
        <dsp:cNvSpPr/>
      </dsp:nvSpPr>
      <dsp:spPr>
        <a:xfrm>
          <a:off x="1588071" y="4234669"/>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76,1</a:t>
          </a:r>
        </a:p>
      </dsp:txBody>
      <dsp:txXfrm>
        <a:off x="1609453" y="4256051"/>
        <a:ext cx="687260" cy="1050013"/>
      </dsp:txXfrm>
    </dsp:sp>
    <dsp:sp modelId="{9E5D5161-23D7-41B4-A187-BE6D7C6483D0}">
      <dsp:nvSpPr>
        <dsp:cNvPr id="0" name=""/>
        <dsp:cNvSpPr/>
      </dsp:nvSpPr>
      <dsp:spPr>
        <a:xfrm>
          <a:off x="2379418" y="1138782"/>
          <a:ext cx="730024" cy="77575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0800" y="1160164"/>
        <a:ext cx="687260" cy="732987"/>
      </dsp:txXfrm>
    </dsp:sp>
    <dsp:sp modelId="{2965B01E-C0DE-4302-ADA0-732BD580C7B1}">
      <dsp:nvSpPr>
        <dsp:cNvPr id="0" name=""/>
        <dsp:cNvSpPr/>
      </dsp:nvSpPr>
      <dsp:spPr>
        <a:xfrm>
          <a:off x="2379418" y="1959394"/>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288,0</a:t>
          </a:r>
        </a:p>
      </dsp:txBody>
      <dsp:txXfrm>
        <a:off x="2400800" y="1980776"/>
        <a:ext cx="687260" cy="1050013"/>
      </dsp:txXfrm>
    </dsp:sp>
    <dsp:sp modelId="{A7AF9B85-BF68-40A8-954B-A40EDB5CAF9F}">
      <dsp:nvSpPr>
        <dsp:cNvPr id="0" name=""/>
        <dsp:cNvSpPr/>
      </dsp:nvSpPr>
      <dsp:spPr>
        <a:xfrm>
          <a:off x="2379418" y="3097031"/>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81,6</a:t>
          </a:r>
        </a:p>
      </dsp:txBody>
      <dsp:txXfrm>
        <a:off x="2400800" y="3118413"/>
        <a:ext cx="687260" cy="1050013"/>
      </dsp:txXfrm>
    </dsp:sp>
    <dsp:sp modelId="{EFF40216-5B58-45C6-B485-1C9C4561DF2F}">
      <dsp:nvSpPr>
        <dsp:cNvPr id="0" name=""/>
        <dsp:cNvSpPr/>
      </dsp:nvSpPr>
      <dsp:spPr>
        <a:xfrm>
          <a:off x="2379418" y="4234669"/>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89,0</a:t>
          </a:r>
        </a:p>
      </dsp:txBody>
      <dsp:txXfrm>
        <a:off x="2400800" y="4256051"/>
        <a:ext cx="687260" cy="1050013"/>
      </dsp:txXfrm>
    </dsp:sp>
    <dsp:sp modelId="{F8905714-088D-483C-AC16-D43BF2F0BF16}">
      <dsp:nvSpPr>
        <dsp:cNvPr id="0" name=""/>
        <dsp:cNvSpPr/>
      </dsp:nvSpPr>
      <dsp:spPr>
        <a:xfrm>
          <a:off x="3170765" y="1138782"/>
          <a:ext cx="730024" cy="77575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2147" y="1160164"/>
        <a:ext cx="687260" cy="732987"/>
      </dsp:txXfrm>
    </dsp:sp>
    <dsp:sp modelId="{24CEF574-2765-4D7C-A195-C900E925FBE6}">
      <dsp:nvSpPr>
        <dsp:cNvPr id="0" name=""/>
        <dsp:cNvSpPr/>
      </dsp:nvSpPr>
      <dsp:spPr>
        <a:xfrm>
          <a:off x="3170765" y="1959394"/>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305,8</a:t>
          </a:r>
        </a:p>
      </dsp:txBody>
      <dsp:txXfrm>
        <a:off x="3192147" y="1980776"/>
        <a:ext cx="687260" cy="1050013"/>
      </dsp:txXfrm>
    </dsp:sp>
    <dsp:sp modelId="{4CD2A706-78CC-47E3-A8F8-D778F944372A}">
      <dsp:nvSpPr>
        <dsp:cNvPr id="0" name=""/>
        <dsp:cNvSpPr/>
      </dsp:nvSpPr>
      <dsp:spPr>
        <a:xfrm>
          <a:off x="3170765" y="3097031"/>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90,1</a:t>
          </a:r>
        </a:p>
      </dsp:txBody>
      <dsp:txXfrm>
        <a:off x="3192147" y="3118413"/>
        <a:ext cx="687260" cy="1050013"/>
      </dsp:txXfrm>
    </dsp:sp>
    <dsp:sp modelId="{374E99F0-AE84-4383-93E4-780F78CE6D13}">
      <dsp:nvSpPr>
        <dsp:cNvPr id="0" name=""/>
        <dsp:cNvSpPr/>
      </dsp:nvSpPr>
      <dsp:spPr>
        <a:xfrm>
          <a:off x="3170765" y="4234669"/>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98,4</a:t>
          </a:r>
        </a:p>
      </dsp:txBody>
      <dsp:txXfrm>
        <a:off x="3192147" y="4256051"/>
        <a:ext cx="687260" cy="1050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5282-24D3-4CFD-AC59-CD63786195EA}">
      <dsp:nvSpPr>
        <dsp:cNvPr id="0" name=""/>
        <dsp:cNvSpPr/>
      </dsp:nvSpPr>
      <dsp:spPr>
        <a:xfrm>
          <a:off x="2923982" y="-190513"/>
          <a:ext cx="2288938" cy="1583958"/>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Основных направлениях налоговой политики Чувашской Республики</a:t>
          </a:r>
          <a:endParaRPr lang="ru-RU" sz="1700" b="1" kern="1200" dirty="0">
            <a:latin typeface="Times New Roman" panose="02020603050405020304" pitchFamily="18" charset="0"/>
            <a:cs typeface="Times New Roman" panose="02020603050405020304" pitchFamily="18" charset="0"/>
          </a:endParaRPr>
        </a:p>
      </dsp:txBody>
      <dsp:txXfrm>
        <a:off x="3001304" y="-113191"/>
        <a:ext cx="2134294" cy="1429314"/>
      </dsp:txXfrm>
    </dsp:sp>
    <dsp:sp modelId="{B1BA7DD6-4629-4464-AA76-4AC12B29F7ED}">
      <dsp:nvSpPr>
        <dsp:cNvPr id="0" name=""/>
        <dsp:cNvSpPr/>
      </dsp:nvSpPr>
      <dsp:spPr>
        <a:xfrm>
          <a:off x="2853375" y="919912"/>
          <a:ext cx="3534831" cy="3534831"/>
        </a:xfrm>
        <a:custGeom>
          <a:avLst/>
          <a:gdLst/>
          <a:ahLst/>
          <a:cxnLst/>
          <a:rect l="0" t="0" r="0" b="0"/>
          <a:pathLst>
            <a:path>
              <a:moveTo>
                <a:pt x="2367347" y="104935"/>
              </a:moveTo>
              <a:arcTo wR="1767415" hR="1767415" stAng="17390566" swAng="1594941"/>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 modelId="{09EE511D-0EF6-43EC-B406-0F1618FAB471}">
      <dsp:nvSpPr>
        <dsp:cNvPr id="0" name=""/>
        <dsp:cNvSpPr/>
      </dsp:nvSpPr>
      <dsp:spPr>
        <a:xfrm>
          <a:off x="4938417" y="1475062"/>
          <a:ext cx="2348291" cy="1740672"/>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Основных направлениях бюджетной политики Чувашской Республики</a:t>
          </a:r>
          <a:endParaRPr lang="ru-RU" sz="1700" b="1" kern="1200" dirty="0">
            <a:latin typeface="Times New Roman" panose="02020603050405020304" pitchFamily="18" charset="0"/>
            <a:cs typeface="Times New Roman" panose="02020603050405020304" pitchFamily="18" charset="0"/>
          </a:endParaRPr>
        </a:p>
      </dsp:txBody>
      <dsp:txXfrm>
        <a:off x="5023390" y="1560035"/>
        <a:ext cx="2178345" cy="1570726"/>
      </dsp:txXfrm>
    </dsp:sp>
    <dsp:sp modelId="{CEBC4C3C-A437-4420-A2E2-C12E33E8450C}">
      <dsp:nvSpPr>
        <dsp:cNvPr id="0" name=""/>
        <dsp:cNvSpPr/>
      </dsp:nvSpPr>
      <dsp:spPr>
        <a:xfrm>
          <a:off x="2842246" y="272306"/>
          <a:ext cx="3534831" cy="3534831"/>
        </a:xfrm>
        <a:custGeom>
          <a:avLst/>
          <a:gdLst/>
          <a:ahLst/>
          <a:cxnLst/>
          <a:rect l="0" t="0" r="0" b="0"/>
          <a:pathLst>
            <a:path>
              <a:moveTo>
                <a:pt x="3081225" y="2949643"/>
              </a:moveTo>
              <a:arcTo wR="1767415" hR="1767415" stAng="2518942" swAng="1605769"/>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 modelId="{B5C2805B-3ECC-4AA3-B306-E04B8D93175A}">
      <dsp:nvSpPr>
        <dsp:cNvPr id="0" name=""/>
        <dsp:cNvSpPr/>
      </dsp:nvSpPr>
      <dsp:spPr>
        <a:xfrm>
          <a:off x="2894306" y="3473570"/>
          <a:ext cx="2348291" cy="1325454"/>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Государственных программах Чувашской Республики</a:t>
          </a:r>
          <a:endParaRPr lang="ru-RU" sz="1700" b="1" kern="1200" dirty="0">
            <a:latin typeface="Times New Roman" panose="02020603050405020304" pitchFamily="18" charset="0"/>
            <a:cs typeface="Times New Roman" panose="02020603050405020304" pitchFamily="18" charset="0"/>
          </a:endParaRPr>
        </a:p>
      </dsp:txBody>
      <dsp:txXfrm>
        <a:off x="2959009" y="3538273"/>
        <a:ext cx="2218885" cy="1196048"/>
      </dsp:txXfrm>
    </dsp:sp>
    <dsp:sp modelId="{609DDD8F-8077-4ED9-B479-F4058D5BF79E}">
      <dsp:nvSpPr>
        <dsp:cNvPr id="0" name=""/>
        <dsp:cNvSpPr/>
      </dsp:nvSpPr>
      <dsp:spPr>
        <a:xfrm>
          <a:off x="1891785" y="329175"/>
          <a:ext cx="3534831" cy="3534831"/>
        </a:xfrm>
        <a:custGeom>
          <a:avLst/>
          <a:gdLst/>
          <a:ahLst/>
          <a:cxnLst/>
          <a:rect l="0" t="0" r="0" b="0"/>
          <a:pathLst>
            <a:path>
              <a:moveTo>
                <a:pt x="995611" y="3357408"/>
              </a:moveTo>
              <a:arcTo wR="1767415" hR="1767415" stAng="6953554" swAng="1474309"/>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 modelId="{FDB32F28-2B23-4FC5-B84F-1478F183AB08}">
      <dsp:nvSpPr>
        <dsp:cNvPr id="0" name=""/>
        <dsp:cNvSpPr/>
      </dsp:nvSpPr>
      <dsp:spPr>
        <a:xfrm>
          <a:off x="925792" y="1475054"/>
          <a:ext cx="2348291" cy="1740672"/>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Прогнозе социально-экономического развития Чувашской Республики</a:t>
          </a:r>
          <a:endParaRPr lang="ru-RU" sz="1800" b="1" kern="1200" dirty="0">
            <a:latin typeface="Times New Roman" panose="02020603050405020304" pitchFamily="18" charset="0"/>
            <a:cs typeface="Times New Roman" panose="02020603050405020304" pitchFamily="18" charset="0"/>
          </a:endParaRPr>
        </a:p>
      </dsp:txBody>
      <dsp:txXfrm>
        <a:off x="1010765" y="1560027"/>
        <a:ext cx="2178345" cy="1570726"/>
      </dsp:txXfrm>
    </dsp:sp>
    <dsp:sp modelId="{AE08C94F-0CD5-478E-94D3-913DA7B7B592}">
      <dsp:nvSpPr>
        <dsp:cNvPr id="0" name=""/>
        <dsp:cNvSpPr/>
      </dsp:nvSpPr>
      <dsp:spPr>
        <a:xfrm>
          <a:off x="1881374" y="866596"/>
          <a:ext cx="3534831" cy="3534831"/>
        </a:xfrm>
        <a:custGeom>
          <a:avLst/>
          <a:gdLst/>
          <a:ahLst/>
          <a:cxnLst/>
          <a:rect l="0" t="0" r="0" b="0"/>
          <a:pathLst>
            <a:path>
              <a:moveTo>
                <a:pt x="438025" y="602735"/>
              </a:moveTo>
              <a:arcTo wR="1767415" hR="1767415" stAng="13273299" swAng="1459282"/>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2428" y="1400"/>
          <a:ext cx="4563379" cy="5515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 г., млн. руб.</a:t>
          </a:r>
        </a:p>
      </dsp:txBody>
      <dsp:txXfrm>
        <a:off x="18583" y="17555"/>
        <a:ext cx="4531069" cy="519246"/>
      </dsp:txXfrm>
    </dsp:sp>
    <dsp:sp modelId="{EB0C10EA-E065-41A1-9B13-E8E04F32F921}">
      <dsp:nvSpPr>
        <dsp:cNvPr id="0" name=""/>
        <dsp:cNvSpPr/>
      </dsp:nvSpPr>
      <dsp:spPr>
        <a:xfrm>
          <a:off x="0" y="623784"/>
          <a:ext cx="2291211" cy="34189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10014" y="633798"/>
        <a:ext cx="2271183" cy="321863"/>
      </dsp:txXfrm>
    </dsp:sp>
    <dsp:sp modelId="{553B4E58-AF68-434D-AE6A-08D572D24E47}">
      <dsp:nvSpPr>
        <dsp:cNvPr id="0" name=""/>
        <dsp:cNvSpPr/>
      </dsp:nvSpPr>
      <dsp:spPr>
        <a:xfrm>
          <a:off x="0" y="1005630"/>
          <a:ext cx="2291201" cy="48806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Противодействие коррупции в Чувашской Республике</a:t>
          </a:r>
        </a:p>
      </dsp:txBody>
      <dsp:txXfrm>
        <a:off x="14295" y="1019925"/>
        <a:ext cx="2262611" cy="459471"/>
      </dsp:txXfrm>
    </dsp:sp>
    <dsp:sp modelId="{F283F61B-524B-402A-8475-C33316F6D7A4}">
      <dsp:nvSpPr>
        <dsp:cNvPr id="0" name=""/>
        <dsp:cNvSpPr/>
      </dsp:nvSpPr>
      <dsp:spPr>
        <a:xfrm>
          <a:off x="0" y="1508445"/>
          <a:ext cx="2291198" cy="78771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Совершенствование кадровой политики и развитие кадрового потенциала государственной гражданской службы ЧР</a:t>
          </a:r>
        </a:p>
      </dsp:txBody>
      <dsp:txXfrm>
        <a:off x="23071" y="1531516"/>
        <a:ext cx="2245056" cy="741573"/>
      </dsp:txXfrm>
    </dsp:sp>
    <dsp:sp modelId="{90BD3D43-1A3B-485E-AFA6-70323627E9FE}">
      <dsp:nvSpPr>
        <dsp:cNvPr id="0" name=""/>
        <dsp:cNvSpPr/>
      </dsp:nvSpPr>
      <dsp:spPr>
        <a:xfrm>
          <a:off x="0" y="2362289"/>
          <a:ext cx="2291189" cy="471197"/>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муниципальной службы в Чувашской Республике</a:t>
          </a:r>
        </a:p>
      </dsp:txBody>
      <dsp:txXfrm>
        <a:off x="13801" y="2376090"/>
        <a:ext cx="2263587" cy="443595"/>
      </dsp:txXfrm>
    </dsp:sp>
    <dsp:sp modelId="{E46628DA-DFCB-494E-9EDB-9DEB3E961771}">
      <dsp:nvSpPr>
        <dsp:cNvPr id="0" name=""/>
        <dsp:cNvSpPr/>
      </dsp:nvSpPr>
      <dsp:spPr>
        <a:xfrm>
          <a:off x="0" y="2902750"/>
          <a:ext cx="2291191" cy="63871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Совершенствование государственного управления в сфере юстиции</a:t>
          </a:r>
        </a:p>
      </dsp:txBody>
      <dsp:txXfrm>
        <a:off x="18707" y="2921457"/>
        <a:ext cx="2253777" cy="601302"/>
      </dsp:txXfrm>
    </dsp:sp>
    <dsp:sp modelId="{0AC65D80-99D6-40C0-8E49-2EECF2BCE3A9}">
      <dsp:nvSpPr>
        <dsp:cNvPr id="0" name=""/>
        <dsp:cNvSpPr/>
      </dsp:nvSpPr>
      <dsp:spPr>
        <a:xfrm>
          <a:off x="0" y="3595071"/>
          <a:ext cx="2293549" cy="59479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7421" y="3612492"/>
        <a:ext cx="2258707" cy="559949"/>
      </dsp:txXfrm>
    </dsp:sp>
    <dsp:sp modelId="{B26E7CC7-2BBC-48F3-9F29-076FE0DF794C}">
      <dsp:nvSpPr>
        <dsp:cNvPr id="0" name=""/>
        <dsp:cNvSpPr/>
      </dsp:nvSpPr>
      <dsp:spPr>
        <a:xfrm>
          <a:off x="2544107" y="633422"/>
          <a:ext cx="829017" cy="30841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План</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2553140" y="642455"/>
        <a:ext cx="810951" cy="290344"/>
      </dsp:txXfrm>
    </dsp:sp>
    <dsp:sp modelId="{C8C8197E-6305-413D-AE7A-2D765A45E722}">
      <dsp:nvSpPr>
        <dsp:cNvPr id="0" name=""/>
        <dsp:cNvSpPr/>
      </dsp:nvSpPr>
      <dsp:spPr>
        <a:xfrm>
          <a:off x="2544116" y="995362"/>
          <a:ext cx="829014" cy="48272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0,2</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558254" y="1009500"/>
        <a:ext cx="800738" cy="454445"/>
      </dsp:txXfrm>
    </dsp:sp>
    <dsp:sp modelId="{41007D0D-801F-4A09-AF8E-411534AA8476}">
      <dsp:nvSpPr>
        <dsp:cNvPr id="0" name=""/>
        <dsp:cNvSpPr/>
      </dsp:nvSpPr>
      <dsp:spPr>
        <a:xfrm>
          <a:off x="2520276" y="1512169"/>
          <a:ext cx="829019" cy="790637"/>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1,8</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543433" y="1535326"/>
        <a:ext cx="782705" cy="744323"/>
      </dsp:txXfrm>
    </dsp:sp>
    <dsp:sp modelId="{F9E9D04B-46B0-49DD-B3B4-A1CC7B5D68B8}">
      <dsp:nvSpPr>
        <dsp:cNvPr id="0" name=""/>
        <dsp:cNvSpPr/>
      </dsp:nvSpPr>
      <dsp:spPr>
        <a:xfrm>
          <a:off x="2520276" y="2376264"/>
          <a:ext cx="829023" cy="45919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0,1</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533725" y="2389713"/>
        <a:ext cx="802125" cy="432301"/>
      </dsp:txXfrm>
    </dsp:sp>
    <dsp:sp modelId="{92716BD3-3E09-473B-ADE3-18AF8B39E2CD}">
      <dsp:nvSpPr>
        <dsp:cNvPr id="0" name=""/>
        <dsp:cNvSpPr/>
      </dsp:nvSpPr>
      <dsp:spPr>
        <a:xfrm>
          <a:off x="2555999" y="2916000"/>
          <a:ext cx="833504" cy="643892"/>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162,0</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574858" y="2934859"/>
        <a:ext cx="795786" cy="606174"/>
      </dsp:txXfrm>
    </dsp:sp>
    <dsp:sp modelId="{614B3269-F492-4805-8B20-A5F303AF18D0}">
      <dsp:nvSpPr>
        <dsp:cNvPr id="0" name=""/>
        <dsp:cNvSpPr/>
      </dsp:nvSpPr>
      <dsp:spPr>
        <a:xfrm>
          <a:off x="2552006" y="3636001"/>
          <a:ext cx="833504" cy="48964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433,0</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566347" y="3650342"/>
        <a:ext cx="804822" cy="460963"/>
      </dsp:txXfrm>
    </dsp:sp>
    <dsp:sp modelId="{0DD1BF98-FBDB-45B5-B316-4FD42D21DF4F}">
      <dsp:nvSpPr>
        <dsp:cNvPr id="0" name=""/>
        <dsp:cNvSpPr/>
      </dsp:nvSpPr>
      <dsp:spPr>
        <a:xfrm>
          <a:off x="3644314" y="634176"/>
          <a:ext cx="864641" cy="308287"/>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Факт</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3653343" y="643205"/>
        <a:ext cx="846583" cy="290229"/>
      </dsp:txXfrm>
    </dsp:sp>
    <dsp:sp modelId="{0BFDD33F-6CF3-4CD5-8EE5-513EC1B17424}">
      <dsp:nvSpPr>
        <dsp:cNvPr id="0" name=""/>
        <dsp:cNvSpPr/>
      </dsp:nvSpPr>
      <dsp:spPr>
        <a:xfrm>
          <a:off x="3696247" y="995423"/>
          <a:ext cx="786058" cy="42524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0,1</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708702" y="1007878"/>
        <a:ext cx="761148" cy="400335"/>
      </dsp:txXfrm>
    </dsp:sp>
    <dsp:sp modelId="{16AF53AE-A193-46B7-A8C5-B79B87F51423}">
      <dsp:nvSpPr>
        <dsp:cNvPr id="0" name=""/>
        <dsp:cNvSpPr/>
      </dsp:nvSpPr>
      <dsp:spPr>
        <a:xfrm>
          <a:off x="3684634" y="1515927"/>
          <a:ext cx="829019" cy="79272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1,7</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707852" y="1539145"/>
        <a:ext cx="782583" cy="746290"/>
      </dsp:txXfrm>
    </dsp:sp>
    <dsp:sp modelId="{E4327505-0C43-4871-8757-A50453A0C067}">
      <dsp:nvSpPr>
        <dsp:cNvPr id="0" name=""/>
        <dsp:cNvSpPr/>
      </dsp:nvSpPr>
      <dsp:spPr>
        <a:xfrm>
          <a:off x="3672009" y="2376264"/>
          <a:ext cx="829023" cy="46029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0,1</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685490" y="2389745"/>
        <a:ext cx="802061" cy="433328"/>
      </dsp:txXfrm>
    </dsp:sp>
    <dsp:sp modelId="{26A96B2E-8431-4887-87F9-A88D05F1F01E}">
      <dsp:nvSpPr>
        <dsp:cNvPr id="0" name=""/>
        <dsp:cNvSpPr/>
      </dsp:nvSpPr>
      <dsp:spPr>
        <a:xfrm>
          <a:off x="3684645" y="2915999"/>
          <a:ext cx="833504" cy="64093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162,0</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703417" y="2934771"/>
        <a:ext cx="795960" cy="603395"/>
      </dsp:txXfrm>
    </dsp:sp>
    <dsp:sp modelId="{8E8AC1E9-FB6F-42A5-9474-FD92A989D567}">
      <dsp:nvSpPr>
        <dsp:cNvPr id="0" name=""/>
        <dsp:cNvSpPr/>
      </dsp:nvSpPr>
      <dsp:spPr>
        <a:xfrm>
          <a:off x="3684645" y="3627410"/>
          <a:ext cx="832010" cy="49600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430,1</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699172" y="3641937"/>
        <a:ext cx="802956" cy="466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3306"/>
          <a:ext cx="3903032" cy="713891"/>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2476" y="24215"/>
        <a:ext cx="3861214" cy="672073"/>
      </dsp:txXfrm>
    </dsp:sp>
    <dsp:sp modelId="{EFD09625-1EEB-463A-9D51-52F09A5E039B}">
      <dsp:nvSpPr>
        <dsp:cNvPr id="0" name=""/>
        <dsp:cNvSpPr/>
      </dsp:nvSpPr>
      <dsp:spPr>
        <a:xfrm>
          <a:off x="1567" y="747318"/>
          <a:ext cx="731452" cy="713891"/>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2476" y="768227"/>
        <a:ext cx="689634" cy="672073"/>
      </dsp:txXfrm>
    </dsp:sp>
    <dsp:sp modelId="{B7B68934-E179-4D36-8AD9-7637EF3F0019}">
      <dsp:nvSpPr>
        <dsp:cNvPr id="0" name=""/>
        <dsp:cNvSpPr/>
      </dsp:nvSpPr>
      <dsp:spPr>
        <a:xfrm>
          <a:off x="1567" y="1491330"/>
          <a:ext cx="731452" cy="713891"/>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p>
      </dsp:txBody>
      <dsp:txXfrm>
        <a:off x="22476" y="1512239"/>
        <a:ext cx="689634" cy="672073"/>
      </dsp:txXfrm>
    </dsp:sp>
    <dsp:sp modelId="{14BABD28-5047-47A3-A701-B7AFBBE28819}">
      <dsp:nvSpPr>
        <dsp:cNvPr id="0" name=""/>
        <dsp:cNvSpPr/>
      </dsp:nvSpPr>
      <dsp:spPr>
        <a:xfrm>
          <a:off x="1567" y="2235342"/>
          <a:ext cx="731452" cy="713891"/>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476" y="2256251"/>
        <a:ext cx="689634" cy="672073"/>
      </dsp:txXfrm>
    </dsp:sp>
    <dsp:sp modelId="{8E7E2D4A-62E6-4A23-A5DD-552A63903B64}">
      <dsp:nvSpPr>
        <dsp:cNvPr id="0" name=""/>
        <dsp:cNvSpPr/>
      </dsp:nvSpPr>
      <dsp:spPr>
        <a:xfrm>
          <a:off x="1567" y="2979354"/>
          <a:ext cx="731452" cy="713891"/>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476" y="3000263"/>
        <a:ext cx="689634" cy="672073"/>
      </dsp:txXfrm>
    </dsp:sp>
    <dsp:sp modelId="{085136A3-D02F-461C-B31C-FD1D69D16759}">
      <dsp:nvSpPr>
        <dsp:cNvPr id="0" name=""/>
        <dsp:cNvSpPr/>
      </dsp:nvSpPr>
      <dsp:spPr>
        <a:xfrm>
          <a:off x="1567" y="3723366"/>
          <a:ext cx="731452" cy="713891"/>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146 000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476" y="3744275"/>
        <a:ext cx="689634" cy="672073"/>
      </dsp:txXfrm>
    </dsp:sp>
    <dsp:sp modelId="{2BC9EB28-F68D-4321-836D-A642C2C0DAB1}">
      <dsp:nvSpPr>
        <dsp:cNvPr id="0" name=""/>
        <dsp:cNvSpPr/>
      </dsp:nvSpPr>
      <dsp:spPr>
        <a:xfrm>
          <a:off x="1567" y="4467378"/>
          <a:ext cx="731452" cy="713891"/>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476" y="4488287"/>
        <a:ext cx="689634" cy="672073"/>
      </dsp:txXfrm>
    </dsp:sp>
    <dsp:sp modelId="{576C6983-4618-426C-8177-DEA9FE3AC4EB}">
      <dsp:nvSpPr>
        <dsp:cNvPr id="0" name=""/>
        <dsp:cNvSpPr/>
      </dsp:nvSpPr>
      <dsp:spPr>
        <a:xfrm>
          <a:off x="794462" y="747318"/>
          <a:ext cx="731452" cy="713891"/>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5371" y="768227"/>
        <a:ext cx="689634" cy="672073"/>
      </dsp:txXfrm>
    </dsp:sp>
    <dsp:sp modelId="{672DFC88-43F4-433B-9B7F-D5CE282279E3}">
      <dsp:nvSpPr>
        <dsp:cNvPr id="0" name=""/>
        <dsp:cNvSpPr/>
      </dsp:nvSpPr>
      <dsp:spPr>
        <a:xfrm>
          <a:off x="794462" y="1491330"/>
          <a:ext cx="731452" cy="713891"/>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371" y="1512239"/>
        <a:ext cx="689634" cy="672073"/>
      </dsp:txXfrm>
    </dsp:sp>
    <dsp:sp modelId="{C586111C-58B6-40AF-8D8A-60EE680572BA}">
      <dsp:nvSpPr>
        <dsp:cNvPr id="0" name=""/>
        <dsp:cNvSpPr/>
      </dsp:nvSpPr>
      <dsp:spPr>
        <a:xfrm>
          <a:off x="794462" y="2235342"/>
          <a:ext cx="731452" cy="713891"/>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371" y="2256251"/>
        <a:ext cx="689634" cy="672073"/>
      </dsp:txXfrm>
    </dsp:sp>
    <dsp:sp modelId="{41590EE3-70B4-4E0E-8D44-18EF1FD97F2E}">
      <dsp:nvSpPr>
        <dsp:cNvPr id="0" name=""/>
        <dsp:cNvSpPr/>
      </dsp:nvSpPr>
      <dsp:spPr>
        <a:xfrm>
          <a:off x="794462" y="2979354"/>
          <a:ext cx="731452" cy="713891"/>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371" y="3000263"/>
        <a:ext cx="689634" cy="672073"/>
      </dsp:txXfrm>
    </dsp:sp>
    <dsp:sp modelId="{6CE5FDB4-BFBB-4259-A330-B441199BCE24}">
      <dsp:nvSpPr>
        <dsp:cNvPr id="0" name=""/>
        <dsp:cNvSpPr/>
      </dsp:nvSpPr>
      <dsp:spPr>
        <a:xfrm>
          <a:off x="794462" y="3723366"/>
          <a:ext cx="731452" cy="713891"/>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 149 273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371" y="3744275"/>
        <a:ext cx="689634" cy="672073"/>
      </dsp:txXfrm>
    </dsp:sp>
    <dsp:sp modelId="{89DC61A6-3199-4C88-A8D1-98ADCFDD3274}">
      <dsp:nvSpPr>
        <dsp:cNvPr id="0" name=""/>
        <dsp:cNvSpPr/>
      </dsp:nvSpPr>
      <dsp:spPr>
        <a:xfrm>
          <a:off x="794462" y="4467378"/>
          <a:ext cx="731452" cy="713891"/>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371" y="4488287"/>
        <a:ext cx="689634" cy="672073"/>
      </dsp:txXfrm>
    </dsp:sp>
    <dsp:sp modelId="{A25BE625-018B-46BA-BE7F-ED875B975F26}">
      <dsp:nvSpPr>
        <dsp:cNvPr id="0" name=""/>
        <dsp:cNvSpPr/>
      </dsp:nvSpPr>
      <dsp:spPr>
        <a:xfrm>
          <a:off x="1587357" y="747318"/>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8266" y="768227"/>
        <a:ext cx="689634" cy="672073"/>
      </dsp:txXfrm>
    </dsp:sp>
    <dsp:sp modelId="{CB2AF246-A0C3-4F64-A578-D38165C39147}">
      <dsp:nvSpPr>
        <dsp:cNvPr id="0" name=""/>
        <dsp:cNvSpPr/>
      </dsp:nvSpPr>
      <dsp:spPr>
        <a:xfrm>
          <a:off x="1587357" y="1491330"/>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266" y="1512239"/>
        <a:ext cx="689634" cy="672073"/>
      </dsp:txXfrm>
    </dsp:sp>
    <dsp:sp modelId="{02D78884-08A2-47FD-874A-FD0B1E1D6A24}">
      <dsp:nvSpPr>
        <dsp:cNvPr id="0" name=""/>
        <dsp:cNvSpPr/>
      </dsp:nvSpPr>
      <dsp:spPr>
        <a:xfrm>
          <a:off x="1587357" y="2235342"/>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266" y="2256251"/>
        <a:ext cx="689634" cy="672073"/>
      </dsp:txXfrm>
    </dsp:sp>
    <dsp:sp modelId="{59176932-D6D5-4C36-BF7A-69A1297C4BAD}">
      <dsp:nvSpPr>
        <dsp:cNvPr id="0" name=""/>
        <dsp:cNvSpPr/>
      </dsp:nvSpPr>
      <dsp:spPr>
        <a:xfrm>
          <a:off x="1587357" y="2979354"/>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266" y="3000263"/>
        <a:ext cx="689634" cy="672073"/>
      </dsp:txXfrm>
    </dsp:sp>
    <dsp:sp modelId="{BA61E3A6-0BE5-4066-9F94-BB1BFFF8EBBF}">
      <dsp:nvSpPr>
        <dsp:cNvPr id="0" name=""/>
        <dsp:cNvSpPr/>
      </dsp:nvSpPr>
      <dsp:spPr>
        <a:xfrm>
          <a:off x="1587357" y="3723366"/>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153 000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266" y="3744275"/>
        <a:ext cx="689634" cy="672073"/>
      </dsp:txXfrm>
    </dsp:sp>
    <dsp:sp modelId="{8C5A4ABB-F609-4CF2-8CFC-5593BE697C3C}">
      <dsp:nvSpPr>
        <dsp:cNvPr id="0" name=""/>
        <dsp:cNvSpPr/>
      </dsp:nvSpPr>
      <dsp:spPr>
        <a:xfrm>
          <a:off x="1587357" y="4467378"/>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266" y="4488287"/>
        <a:ext cx="689634" cy="672073"/>
      </dsp:txXfrm>
    </dsp:sp>
    <dsp:sp modelId="{9E5D5161-23D7-41B4-A187-BE6D7C6483D0}">
      <dsp:nvSpPr>
        <dsp:cNvPr id="0" name=""/>
        <dsp:cNvSpPr/>
      </dsp:nvSpPr>
      <dsp:spPr>
        <a:xfrm>
          <a:off x="2380252" y="747318"/>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1161" y="768227"/>
        <a:ext cx="689634" cy="672073"/>
      </dsp:txXfrm>
    </dsp:sp>
    <dsp:sp modelId="{2965B01E-C0DE-4302-ADA0-732BD580C7B1}">
      <dsp:nvSpPr>
        <dsp:cNvPr id="0" name=""/>
        <dsp:cNvSpPr/>
      </dsp:nvSpPr>
      <dsp:spPr>
        <a:xfrm>
          <a:off x="2380252" y="1491330"/>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p>
      </dsp:txBody>
      <dsp:txXfrm>
        <a:off x="2401161" y="1512239"/>
        <a:ext cx="689634" cy="672073"/>
      </dsp:txXfrm>
    </dsp:sp>
    <dsp:sp modelId="{A7AF9B85-BF68-40A8-954B-A40EDB5CAF9F}">
      <dsp:nvSpPr>
        <dsp:cNvPr id="0" name=""/>
        <dsp:cNvSpPr/>
      </dsp:nvSpPr>
      <dsp:spPr>
        <a:xfrm>
          <a:off x="2380252" y="2235342"/>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161" y="2256251"/>
        <a:ext cx="689634" cy="672073"/>
      </dsp:txXfrm>
    </dsp:sp>
    <dsp:sp modelId="{EFF40216-5B58-45C6-B485-1C9C4561DF2F}">
      <dsp:nvSpPr>
        <dsp:cNvPr id="0" name=""/>
        <dsp:cNvSpPr/>
      </dsp:nvSpPr>
      <dsp:spPr>
        <a:xfrm>
          <a:off x="2380252" y="2979354"/>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161" y="3000263"/>
        <a:ext cx="689634" cy="672073"/>
      </dsp:txXfrm>
    </dsp:sp>
    <dsp:sp modelId="{7653A429-0E18-4BE3-A07C-F1A5A9D672E3}">
      <dsp:nvSpPr>
        <dsp:cNvPr id="0" name=""/>
        <dsp:cNvSpPr/>
      </dsp:nvSpPr>
      <dsp:spPr>
        <a:xfrm>
          <a:off x="2380252" y="3723366"/>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153 000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161" y="3744275"/>
        <a:ext cx="689634" cy="672073"/>
      </dsp:txXfrm>
    </dsp:sp>
    <dsp:sp modelId="{35DF38A4-C109-469A-81F6-242705CF6432}">
      <dsp:nvSpPr>
        <dsp:cNvPr id="0" name=""/>
        <dsp:cNvSpPr/>
      </dsp:nvSpPr>
      <dsp:spPr>
        <a:xfrm>
          <a:off x="2380252" y="4467378"/>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161" y="4488287"/>
        <a:ext cx="689634" cy="672073"/>
      </dsp:txXfrm>
    </dsp:sp>
    <dsp:sp modelId="{F8905714-088D-483C-AC16-D43BF2F0BF16}">
      <dsp:nvSpPr>
        <dsp:cNvPr id="0" name=""/>
        <dsp:cNvSpPr/>
      </dsp:nvSpPr>
      <dsp:spPr>
        <a:xfrm>
          <a:off x="3173147" y="747318"/>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4056" y="768227"/>
        <a:ext cx="689634" cy="672073"/>
      </dsp:txXfrm>
    </dsp:sp>
    <dsp:sp modelId="{24CEF574-2765-4D7C-A195-C900E925FBE6}">
      <dsp:nvSpPr>
        <dsp:cNvPr id="0" name=""/>
        <dsp:cNvSpPr/>
      </dsp:nvSpPr>
      <dsp:spPr>
        <a:xfrm>
          <a:off x="3173147" y="1491330"/>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056" y="1512239"/>
        <a:ext cx="689634" cy="672073"/>
      </dsp:txXfrm>
    </dsp:sp>
    <dsp:sp modelId="{4CD2A706-78CC-47E3-A8F8-D778F944372A}">
      <dsp:nvSpPr>
        <dsp:cNvPr id="0" name=""/>
        <dsp:cNvSpPr/>
      </dsp:nvSpPr>
      <dsp:spPr>
        <a:xfrm>
          <a:off x="3173147" y="2235342"/>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056" y="2256251"/>
        <a:ext cx="689634" cy="672073"/>
      </dsp:txXfrm>
    </dsp:sp>
    <dsp:sp modelId="{374E99F0-AE84-4383-93E4-780F78CE6D13}">
      <dsp:nvSpPr>
        <dsp:cNvPr id="0" name=""/>
        <dsp:cNvSpPr/>
      </dsp:nvSpPr>
      <dsp:spPr>
        <a:xfrm>
          <a:off x="3173147" y="2979354"/>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056" y="3000263"/>
        <a:ext cx="689634" cy="672073"/>
      </dsp:txXfrm>
    </dsp:sp>
    <dsp:sp modelId="{874CF4BC-44A5-455D-A60A-EB599B596188}">
      <dsp:nvSpPr>
        <dsp:cNvPr id="0" name=""/>
        <dsp:cNvSpPr/>
      </dsp:nvSpPr>
      <dsp:spPr>
        <a:xfrm>
          <a:off x="3173147" y="3723366"/>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153 000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056" y="3744275"/>
        <a:ext cx="689634" cy="672073"/>
      </dsp:txXfrm>
    </dsp:sp>
    <dsp:sp modelId="{D2D81AF8-4EA8-45A6-A84D-9694EF1BCFE7}">
      <dsp:nvSpPr>
        <dsp:cNvPr id="0" name=""/>
        <dsp:cNvSpPr/>
      </dsp:nvSpPr>
      <dsp:spPr>
        <a:xfrm>
          <a:off x="3173147" y="4467378"/>
          <a:ext cx="731452" cy="71389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056" y="4488287"/>
        <a:ext cx="689634" cy="6720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358" y="2897"/>
          <a:ext cx="4295082"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2016г., млн. руб.</a:t>
          </a:r>
        </a:p>
      </dsp:txBody>
      <dsp:txXfrm>
        <a:off x="16679" y="19218"/>
        <a:ext cx="4262440" cy="524609"/>
      </dsp:txXfrm>
    </dsp:sp>
    <dsp:sp modelId="{C8FF58CD-20A1-4B83-9686-F09C65F6EDE6}">
      <dsp:nvSpPr>
        <dsp:cNvPr id="0" name=""/>
        <dsp:cNvSpPr/>
      </dsp:nvSpPr>
      <dsp:spPr>
        <a:xfrm>
          <a:off x="2" y="594331"/>
          <a:ext cx="2177202" cy="36742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500" b="1" kern="1200" dirty="0">
            <a:solidFill>
              <a:schemeClr val="tx1"/>
            </a:solidFill>
            <a:latin typeface="Times New Roman" panose="02020603050405020304" pitchFamily="18" charset="0"/>
            <a:cs typeface="Times New Roman" panose="02020603050405020304" pitchFamily="18" charset="0"/>
          </a:endParaRPr>
        </a:p>
      </dsp:txBody>
      <dsp:txXfrm>
        <a:off x="10764" y="605093"/>
        <a:ext cx="2155678" cy="345905"/>
      </dsp:txXfrm>
    </dsp:sp>
    <dsp:sp modelId="{64353FCC-4B69-44B2-B7B0-C33BF98C0AA0}">
      <dsp:nvSpPr>
        <dsp:cNvPr id="0" name=""/>
        <dsp:cNvSpPr/>
      </dsp:nvSpPr>
      <dsp:spPr>
        <a:xfrm>
          <a:off x="2" y="995942"/>
          <a:ext cx="2177202"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Государственная поддержка развития образования</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6323" y="1012263"/>
        <a:ext cx="2144560" cy="524609"/>
      </dsp:txXfrm>
    </dsp:sp>
    <dsp:sp modelId="{DB753B2A-2A91-4DAB-909C-E57BF6BA72D9}">
      <dsp:nvSpPr>
        <dsp:cNvPr id="0" name=""/>
        <dsp:cNvSpPr/>
      </dsp:nvSpPr>
      <dsp:spPr>
        <a:xfrm>
          <a:off x="2" y="1587376"/>
          <a:ext cx="2177202"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Молодежь Чувашской Республики</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6323" y="1603697"/>
        <a:ext cx="2144560" cy="524609"/>
      </dsp:txXfrm>
    </dsp:sp>
    <dsp:sp modelId="{90BD3D43-1A3B-485E-AFA6-70323627E9FE}">
      <dsp:nvSpPr>
        <dsp:cNvPr id="0" name=""/>
        <dsp:cNvSpPr/>
      </dsp:nvSpPr>
      <dsp:spPr>
        <a:xfrm>
          <a:off x="0" y="2178810"/>
          <a:ext cx="2177202"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Комплексное развитие профессионального образования</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6321" y="2195131"/>
        <a:ext cx="2144560" cy="524609"/>
      </dsp:txXfrm>
    </dsp:sp>
    <dsp:sp modelId="{E46628DA-DFCB-494E-9EDB-9DEB3E961771}">
      <dsp:nvSpPr>
        <dsp:cNvPr id="0" name=""/>
        <dsp:cNvSpPr/>
      </dsp:nvSpPr>
      <dsp:spPr>
        <a:xfrm>
          <a:off x="2" y="2770243"/>
          <a:ext cx="2177202"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Создание новых мест в общеобразовательных организациях</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6323" y="2786564"/>
        <a:ext cx="2144560" cy="524609"/>
      </dsp:txXfrm>
    </dsp:sp>
    <dsp:sp modelId="{C4145823-F6A6-4FD0-91E7-96466CB8D1F1}">
      <dsp:nvSpPr>
        <dsp:cNvPr id="0" name=""/>
        <dsp:cNvSpPr/>
      </dsp:nvSpPr>
      <dsp:spPr>
        <a:xfrm>
          <a:off x="2" y="3361677"/>
          <a:ext cx="2177202"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6323" y="3377998"/>
        <a:ext cx="2144560" cy="524609"/>
      </dsp:txXfrm>
    </dsp:sp>
    <dsp:sp modelId="{EE2C5046-EE9E-44CD-BD03-8E2D2EF05650}">
      <dsp:nvSpPr>
        <dsp:cNvPr id="0" name=""/>
        <dsp:cNvSpPr/>
      </dsp:nvSpPr>
      <dsp:spPr>
        <a:xfrm>
          <a:off x="2448266" y="614264"/>
          <a:ext cx="853593" cy="36742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План</a:t>
          </a:r>
          <a:endParaRPr lang="ru-RU" sz="1500" b="1" kern="1200" dirty="0">
            <a:solidFill>
              <a:schemeClr val="tx1"/>
            </a:solidFill>
            <a:latin typeface="Times New Roman" panose="02020603050405020304" pitchFamily="18" charset="0"/>
            <a:cs typeface="Times New Roman" panose="02020603050405020304" pitchFamily="18" charset="0"/>
          </a:endParaRPr>
        </a:p>
      </dsp:txBody>
      <dsp:txXfrm>
        <a:off x="2459028" y="625026"/>
        <a:ext cx="832069" cy="345905"/>
      </dsp:txXfrm>
    </dsp:sp>
    <dsp:sp modelId="{2F7BE605-D685-44A2-8BC4-D8CF680A0EDD}">
      <dsp:nvSpPr>
        <dsp:cNvPr id="0" name=""/>
        <dsp:cNvSpPr/>
      </dsp:nvSpPr>
      <dsp:spPr>
        <a:xfrm>
          <a:off x="2448613" y="1015875"/>
          <a:ext cx="852749"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9 938,5</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2464934" y="1032196"/>
        <a:ext cx="820107" cy="524609"/>
      </dsp:txXfrm>
    </dsp:sp>
    <dsp:sp modelId="{025C945A-94B8-45CF-9731-032030D04163}">
      <dsp:nvSpPr>
        <dsp:cNvPr id="0" name=""/>
        <dsp:cNvSpPr/>
      </dsp:nvSpPr>
      <dsp:spPr>
        <a:xfrm>
          <a:off x="2449333" y="1607309"/>
          <a:ext cx="851087"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9,4</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2465654" y="1623630"/>
        <a:ext cx="818445" cy="524609"/>
      </dsp:txXfrm>
    </dsp:sp>
    <dsp:sp modelId="{E4327505-0C43-4871-8757-A50453A0C067}">
      <dsp:nvSpPr>
        <dsp:cNvPr id="0" name=""/>
        <dsp:cNvSpPr/>
      </dsp:nvSpPr>
      <dsp:spPr>
        <a:xfrm>
          <a:off x="2444763" y="2168878"/>
          <a:ext cx="847768"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328,8</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2461084" y="2185199"/>
        <a:ext cx="815126" cy="524609"/>
      </dsp:txXfrm>
    </dsp:sp>
    <dsp:sp modelId="{26A96B2E-8431-4887-87F9-A88D05F1F01E}">
      <dsp:nvSpPr>
        <dsp:cNvPr id="0" name=""/>
        <dsp:cNvSpPr/>
      </dsp:nvSpPr>
      <dsp:spPr>
        <a:xfrm>
          <a:off x="2463803" y="2772931"/>
          <a:ext cx="841174"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1 026,6</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2480124" y="2789252"/>
        <a:ext cx="808532" cy="524609"/>
      </dsp:txXfrm>
    </dsp:sp>
    <dsp:sp modelId="{E4A8A91F-C72F-42C4-9F11-3F9AA5B7D093}">
      <dsp:nvSpPr>
        <dsp:cNvPr id="0" name=""/>
        <dsp:cNvSpPr/>
      </dsp:nvSpPr>
      <dsp:spPr>
        <a:xfrm>
          <a:off x="2492616" y="3364575"/>
          <a:ext cx="841174"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85,7</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2508937" y="3380896"/>
        <a:ext cx="808532" cy="524609"/>
      </dsp:txXfrm>
    </dsp:sp>
    <dsp:sp modelId="{A5849D89-5471-4C09-873E-2D7CEC4C5A59}">
      <dsp:nvSpPr>
        <dsp:cNvPr id="0" name=""/>
        <dsp:cNvSpPr/>
      </dsp:nvSpPr>
      <dsp:spPr>
        <a:xfrm>
          <a:off x="3444032" y="622413"/>
          <a:ext cx="851765" cy="334027"/>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Факт</a:t>
          </a:r>
          <a:endParaRPr lang="ru-RU" sz="1500" b="1" kern="1200" dirty="0">
            <a:solidFill>
              <a:schemeClr val="tx1"/>
            </a:solidFill>
            <a:latin typeface="Times New Roman" panose="02020603050405020304" pitchFamily="18" charset="0"/>
            <a:cs typeface="Times New Roman" panose="02020603050405020304" pitchFamily="18" charset="0"/>
          </a:endParaRPr>
        </a:p>
      </dsp:txBody>
      <dsp:txXfrm>
        <a:off x="3453815" y="632196"/>
        <a:ext cx="832199" cy="314461"/>
      </dsp:txXfrm>
    </dsp:sp>
    <dsp:sp modelId="{5CED43D6-C090-4367-9F81-62BF786C031A}">
      <dsp:nvSpPr>
        <dsp:cNvPr id="0" name=""/>
        <dsp:cNvSpPr/>
      </dsp:nvSpPr>
      <dsp:spPr>
        <a:xfrm>
          <a:off x="3447357" y="1007667"/>
          <a:ext cx="848442"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9 921,3</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463678" y="1023988"/>
        <a:ext cx="815800" cy="524609"/>
      </dsp:txXfrm>
    </dsp:sp>
    <dsp:sp modelId="{EDC37D4A-C433-432E-843E-7221045868ED}">
      <dsp:nvSpPr>
        <dsp:cNvPr id="0" name=""/>
        <dsp:cNvSpPr/>
      </dsp:nvSpPr>
      <dsp:spPr>
        <a:xfrm>
          <a:off x="3453963" y="1599101"/>
          <a:ext cx="841836"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9,4</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470284" y="1615422"/>
        <a:ext cx="809194" cy="524609"/>
      </dsp:txXfrm>
    </dsp:sp>
    <dsp:sp modelId="{DB142583-FDEA-4424-BA44-D504B3F756F6}">
      <dsp:nvSpPr>
        <dsp:cNvPr id="0" name=""/>
        <dsp:cNvSpPr/>
      </dsp:nvSpPr>
      <dsp:spPr>
        <a:xfrm>
          <a:off x="3467020" y="2190534"/>
          <a:ext cx="828779"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328,8</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483341" y="2206855"/>
        <a:ext cx="796137" cy="524609"/>
      </dsp:txXfrm>
    </dsp:sp>
    <dsp:sp modelId="{ABC91927-DD61-4900-9893-D730A14186A3}">
      <dsp:nvSpPr>
        <dsp:cNvPr id="0" name=""/>
        <dsp:cNvSpPr/>
      </dsp:nvSpPr>
      <dsp:spPr>
        <a:xfrm>
          <a:off x="3492531" y="2781968"/>
          <a:ext cx="803268"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1 014,6</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508852" y="2798289"/>
        <a:ext cx="770626" cy="524609"/>
      </dsp:txXfrm>
    </dsp:sp>
    <dsp:sp modelId="{F0F3B956-5DE2-4479-A30D-BE578D894F8E}">
      <dsp:nvSpPr>
        <dsp:cNvPr id="0" name=""/>
        <dsp:cNvSpPr/>
      </dsp:nvSpPr>
      <dsp:spPr>
        <a:xfrm>
          <a:off x="3492531" y="3364575"/>
          <a:ext cx="803268" cy="55725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9525" cap="flat" cmpd="sng" algn="ctr">
          <a:noFill/>
          <a:prstDash val="solid"/>
        </a:ln>
        <a:effectLst>
          <a:outerShdw blurRad="63500" dist="50800" dir="5400000" sx="98000" sy="98000" rotWithShape="0">
            <a:srgbClr val="000000">
              <a:alpha val="2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84,9</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508852" y="3380896"/>
        <a:ext cx="770626" cy="524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1813"/>
          <a:ext cx="3903032" cy="578824"/>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8520" y="18766"/>
        <a:ext cx="3869126" cy="544918"/>
      </dsp:txXfrm>
    </dsp:sp>
    <dsp:sp modelId="{EFD09625-1EEB-463A-9D51-52F09A5E039B}">
      <dsp:nvSpPr>
        <dsp:cNvPr id="0" name=""/>
        <dsp:cNvSpPr/>
      </dsp:nvSpPr>
      <dsp:spPr>
        <a:xfrm>
          <a:off x="1567" y="604081"/>
          <a:ext cx="731452" cy="578824"/>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8520" y="621034"/>
        <a:ext cx="697546" cy="544918"/>
      </dsp:txXfrm>
    </dsp:sp>
    <dsp:sp modelId="{B7B68934-E179-4D36-8AD9-7637EF3F0019}">
      <dsp:nvSpPr>
        <dsp:cNvPr id="0" name=""/>
        <dsp:cNvSpPr/>
      </dsp:nvSpPr>
      <dsp:spPr>
        <a:xfrm>
          <a:off x="1567" y="1206350"/>
          <a:ext cx="731452" cy="578824"/>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79,5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520" y="1223303"/>
        <a:ext cx="697546" cy="544918"/>
      </dsp:txXfrm>
    </dsp:sp>
    <dsp:sp modelId="{14BABD28-5047-47A3-A701-B7AFBBE28819}">
      <dsp:nvSpPr>
        <dsp:cNvPr id="0" name=""/>
        <dsp:cNvSpPr/>
      </dsp:nvSpPr>
      <dsp:spPr>
        <a:xfrm>
          <a:off x="1567" y="1808619"/>
          <a:ext cx="731452" cy="578824"/>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775,0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520" y="1825572"/>
        <a:ext cx="697546" cy="544918"/>
      </dsp:txXfrm>
    </dsp:sp>
    <dsp:sp modelId="{8E7E2D4A-62E6-4A23-A5DD-552A63903B64}">
      <dsp:nvSpPr>
        <dsp:cNvPr id="0" name=""/>
        <dsp:cNvSpPr/>
      </dsp:nvSpPr>
      <dsp:spPr>
        <a:xfrm>
          <a:off x="1567" y="2410888"/>
          <a:ext cx="731452" cy="578824"/>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520" y="2427841"/>
        <a:ext cx="697546" cy="544918"/>
      </dsp:txXfrm>
    </dsp:sp>
    <dsp:sp modelId="{085136A3-D02F-461C-B31C-FD1D69D16759}">
      <dsp:nvSpPr>
        <dsp:cNvPr id="0" name=""/>
        <dsp:cNvSpPr/>
      </dsp:nvSpPr>
      <dsp:spPr>
        <a:xfrm>
          <a:off x="1567" y="3013157"/>
          <a:ext cx="731452" cy="578824"/>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60,6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520" y="3030110"/>
        <a:ext cx="697546" cy="544918"/>
      </dsp:txXfrm>
    </dsp:sp>
    <dsp:sp modelId="{2BC9EB28-F68D-4321-836D-A642C2C0DAB1}">
      <dsp:nvSpPr>
        <dsp:cNvPr id="0" name=""/>
        <dsp:cNvSpPr/>
      </dsp:nvSpPr>
      <dsp:spPr>
        <a:xfrm>
          <a:off x="0" y="3612135"/>
          <a:ext cx="731452" cy="578824"/>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63,0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953" y="3629088"/>
        <a:ext cx="697546" cy="544918"/>
      </dsp:txXfrm>
    </dsp:sp>
    <dsp:sp modelId="{85D767EC-FAE5-4312-B23F-9B41F2C6B7D7}">
      <dsp:nvSpPr>
        <dsp:cNvPr id="0" name=""/>
        <dsp:cNvSpPr/>
      </dsp:nvSpPr>
      <dsp:spPr>
        <a:xfrm>
          <a:off x="1567" y="4217694"/>
          <a:ext cx="731452" cy="578824"/>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520" y="4234647"/>
        <a:ext cx="697546" cy="544918"/>
      </dsp:txXfrm>
    </dsp:sp>
    <dsp:sp modelId="{2722E71F-113D-4438-914F-64CD151531B3}">
      <dsp:nvSpPr>
        <dsp:cNvPr id="0" name=""/>
        <dsp:cNvSpPr/>
      </dsp:nvSpPr>
      <dsp:spPr>
        <a:xfrm>
          <a:off x="9408" y="4821776"/>
          <a:ext cx="731452" cy="578824"/>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5875" cap="flat" cmpd="sng" algn="ctr">
          <a:no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6361" y="4838729"/>
        <a:ext cx="697546" cy="544918"/>
      </dsp:txXfrm>
    </dsp:sp>
    <dsp:sp modelId="{576C6983-4618-426C-8177-DEA9FE3AC4EB}">
      <dsp:nvSpPr>
        <dsp:cNvPr id="0" name=""/>
        <dsp:cNvSpPr/>
      </dsp:nvSpPr>
      <dsp:spPr>
        <a:xfrm>
          <a:off x="794462" y="604081"/>
          <a:ext cx="731452" cy="57882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1415" y="621034"/>
        <a:ext cx="697546" cy="544918"/>
      </dsp:txXfrm>
    </dsp:sp>
    <dsp:sp modelId="{672DFC88-43F4-433B-9B7F-D5CE282279E3}">
      <dsp:nvSpPr>
        <dsp:cNvPr id="0" name=""/>
        <dsp:cNvSpPr/>
      </dsp:nvSpPr>
      <dsp:spPr>
        <a:xfrm>
          <a:off x="794462" y="1206350"/>
          <a:ext cx="731452" cy="57882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79,5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415" y="1223303"/>
        <a:ext cx="697546" cy="544918"/>
      </dsp:txXfrm>
    </dsp:sp>
    <dsp:sp modelId="{C586111C-58B6-40AF-8D8A-60EE680572BA}">
      <dsp:nvSpPr>
        <dsp:cNvPr id="0" name=""/>
        <dsp:cNvSpPr/>
      </dsp:nvSpPr>
      <dsp:spPr>
        <a:xfrm>
          <a:off x="794462" y="1808619"/>
          <a:ext cx="731452" cy="57882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779,0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415" y="1825572"/>
        <a:ext cx="697546" cy="544918"/>
      </dsp:txXfrm>
    </dsp:sp>
    <dsp:sp modelId="{41590EE3-70B4-4E0E-8D44-18EF1FD97F2E}">
      <dsp:nvSpPr>
        <dsp:cNvPr id="0" name=""/>
        <dsp:cNvSpPr/>
      </dsp:nvSpPr>
      <dsp:spPr>
        <a:xfrm>
          <a:off x="794462" y="2410888"/>
          <a:ext cx="731452" cy="57882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415" y="2427841"/>
        <a:ext cx="697546" cy="544918"/>
      </dsp:txXfrm>
    </dsp:sp>
    <dsp:sp modelId="{6CE5FDB4-BFBB-4259-A330-B441199BCE24}">
      <dsp:nvSpPr>
        <dsp:cNvPr id="0" name=""/>
        <dsp:cNvSpPr/>
      </dsp:nvSpPr>
      <dsp:spPr>
        <a:xfrm>
          <a:off x="794462" y="3013157"/>
          <a:ext cx="731452" cy="57882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smtClean="0">
              <a:solidFill>
                <a:schemeClr val="tx1"/>
              </a:solidFill>
              <a:latin typeface="Times New Roman" panose="02020603050405020304" pitchFamily="18" charset="0"/>
              <a:cs typeface="Times New Roman" panose="02020603050405020304" pitchFamily="18" charset="0"/>
            </a:rPr>
            <a:t>59,3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415" y="3030110"/>
        <a:ext cx="697546" cy="544918"/>
      </dsp:txXfrm>
    </dsp:sp>
    <dsp:sp modelId="{89DC61A6-3199-4C88-A8D1-98ADCFDD3274}">
      <dsp:nvSpPr>
        <dsp:cNvPr id="0" name=""/>
        <dsp:cNvSpPr/>
      </dsp:nvSpPr>
      <dsp:spPr>
        <a:xfrm>
          <a:off x="794462" y="3615426"/>
          <a:ext cx="731452" cy="57882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63,0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415" y="3632379"/>
        <a:ext cx="697546" cy="544918"/>
      </dsp:txXfrm>
    </dsp:sp>
    <dsp:sp modelId="{B35EEDEE-A63C-4DC0-9860-A34A7BFD903E}">
      <dsp:nvSpPr>
        <dsp:cNvPr id="0" name=""/>
        <dsp:cNvSpPr/>
      </dsp:nvSpPr>
      <dsp:spPr>
        <a:xfrm>
          <a:off x="794462" y="4217694"/>
          <a:ext cx="731452" cy="57882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415" y="4234647"/>
        <a:ext cx="697546" cy="544918"/>
      </dsp:txXfrm>
    </dsp:sp>
    <dsp:sp modelId="{9FA2C425-29ED-4A81-8CCA-DAD7A919D1CF}">
      <dsp:nvSpPr>
        <dsp:cNvPr id="0" name=""/>
        <dsp:cNvSpPr/>
      </dsp:nvSpPr>
      <dsp:spPr>
        <a:xfrm>
          <a:off x="794462" y="4819963"/>
          <a:ext cx="731452" cy="578824"/>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415" y="4836916"/>
        <a:ext cx="697546" cy="544918"/>
      </dsp:txXfrm>
    </dsp:sp>
    <dsp:sp modelId="{A25BE625-018B-46BA-BE7F-ED875B975F26}">
      <dsp:nvSpPr>
        <dsp:cNvPr id="0" name=""/>
        <dsp:cNvSpPr/>
      </dsp:nvSpPr>
      <dsp:spPr>
        <a:xfrm>
          <a:off x="1587357" y="604081"/>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4310" y="621034"/>
        <a:ext cx="697546" cy="544918"/>
      </dsp:txXfrm>
    </dsp:sp>
    <dsp:sp modelId="{CB2AF246-A0C3-4F64-A578-D38165C39147}">
      <dsp:nvSpPr>
        <dsp:cNvPr id="0" name=""/>
        <dsp:cNvSpPr/>
      </dsp:nvSpPr>
      <dsp:spPr>
        <a:xfrm>
          <a:off x="1587357" y="1206350"/>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310" y="1223303"/>
        <a:ext cx="697546" cy="544918"/>
      </dsp:txXfrm>
    </dsp:sp>
    <dsp:sp modelId="{02D78884-08A2-47FD-874A-FD0B1E1D6A24}">
      <dsp:nvSpPr>
        <dsp:cNvPr id="0" name=""/>
        <dsp:cNvSpPr/>
      </dsp:nvSpPr>
      <dsp:spPr>
        <a:xfrm>
          <a:off x="1587357" y="1808619"/>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775,0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310" y="1825572"/>
        <a:ext cx="697546" cy="544918"/>
      </dsp:txXfrm>
    </dsp:sp>
    <dsp:sp modelId="{59176932-D6D5-4C36-BF7A-69A1297C4BAD}">
      <dsp:nvSpPr>
        <dsp:cNvPr id="0" name=""/>
        <dsp:cNvSpPr/>
      </dsp:nvSpPr>
      <dsp:spPr>
        <a:xfrm>
          <a:off x="1587357" y="2410888"/>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96,0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310" y="2427841"/>
        <a:ext cx="697546" cy="544918"/>
      </dsp:txXfrm>
    </dsp:sp>
    <dsp:sp modelId="{BA61E3A6-0BE5-4066-9F94-BB1BFFF8EBBF}">
      <dsp:nvSpPr>
        <dsp:cNvPr id="0" name=""/>
        <dsp:cNvSpPr/>
      </dsp:nvSpPr>
      <dsp:spPr>
        <a:xfrm>
          <a:off x="1587357" y="3013157"/>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61,3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310" y="3030110"/>
        <a:ext cx="697546" cy="544918"/>
      </dsp:txXfrm>
    </dsp:sp>
    <dsp:sp modelId="{8C5A4ABB-F609-4CF2-8CFC-5593BE697C3C}">
      <dsp:nvSpPr>
        <dsp:cNvPr id="0" name=""/>
        <dsp:cNvSpPr/>
      </dsp:nvSpPr>
      <dsp:spPr>
        <a:xfrm>
          <a:off x="1587357" y="3615426"/>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310" y="3632379"/>
        <a:ext cx="697546" cy="544918"/>
      </dsp:txXfrm>
    </dsp:sp>
    <dsp:sp modelId="{5CA92D6E-6985-440B-92AD-5A876699A5A4}">
      <dsp:nvSpPr>
        <dsp:cNvPr id="0" name=""/>
        <dsp:cNvSpPr/>
      </dsp:nvSpPr>
      <dsp:spPr>
        <a:xfrm>
          <a:off x="1587357" y="4217694"/>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24,0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310" y="4234647"/>
        <a:ext cx="697546" cy="544918"/>
      </dsp:txXfrm>
    </dsp:sp>
    <dsp:sp modelId="{B80FADA8-9B93-49CE-A018-424686569AEE}">
      <dsp:nvSpPr>
        <dsp:cNvPr id="0" name=""/>
        <dsp:cNvSpPr/>
      </dsp:nvSpPr>
      <dsp:spPr>
        <a:xfrm>
          <a:off x="1587357" y="4819963"/>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310" y="4836916"/>
        <a:ext cx="697546" cy="544918"/>
      </dsp:txXfrm>
    </dsp:sp>
    <dsp:sp modelId="{9E5D5161-23D7-41B4-A187-BE6D7C6483D0}">
      <dsp:nvSpPr>
        <dsp:cNvPr id="0" name=""/>
        <dsp:cNvSpPr/>
      </dsp:nvSpPr>
      <dsp:spPr>
        <a:xfrm>
          <a:off x="2380252" y="604081"/>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397205" y="621034"/>
        <a:ext cx="697546" cy="544918"/>
      </dsp:txXfrm>
    </dsp:sp>
    <dsp:sp modelId="{2965B01E-C0DE-4302-ADA0-732BD580C7B1}">
      <dsp:nvSpPr>
        <dsp:cNvPr id="0" name=""/>
        <dsp:cNvSpPr/>
      </dsp:nvSpPr>
      <dsp:spPr>
        <a:xfrm>
          <a:off x="2380252" y="1206350"/>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82,0</a:t>
          </a:r>
        </a:p>
      </dsp:txBody>
      <dsp:txXfrm>
        <a:off x="2397205" y="1223303"/>
        <a:ext cx="697546" cy="544918"/>
      </dsp:txXfrm>
    </dsp:sp>
    <dsp:sp modelId="{A7AF9B85-BF68-40A8-954B-A40EDB5CAF9F}">
      <dsp:nvSpPr>
        <dsp:cNvPr id="0" name=""/>
        <dsp:cNvSpPr/>
      </dsp:nvSpPr>
      <dsp:spPr>
        <a:xfrm>
          <a:off x="2380252" y="1808619"/>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775,0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205" y="1825572"/>
        <a:ext cx="697546" cy="544918"/>
      </dsp:txXfrm>
    </dsp:sp>
    <dsp:sp modelId="{EFF40216-5B58-45C6-B485-1C9C4561DF2F}">
      <dsp:nvSpPr>
        <dsp:cNvPr id="0" name=""/>
        <dsp:cNvSpPr/>
      </dsp:nvSpPr>
      <dsp:spPr>
        <a:xfrm>
          <a:off x="2380252" y="2410888"/>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97,0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205" y="2427841"/>
        <a:ext cx="697546" cy="544918"/>
      </dsp:txXfrm>
    </dsp:sp>
    <dsp:sp modelId="{7653A429-0E18-4BE3-A07C-F1A5A9D672E3}">
      <dsp:nvSpPr>
        <dsp:cNvPr id="0" name=""/>
        <dsp:cNvSpPr/>
      </dsp:nvSpPr>
      <dsp:spPr>
        <a:xfrm>
          <a:off x="2380252" y="3013157"/>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205" y="3030110"/>
        <a:ext cx="697546" cy="544918"/>
      </dsp:txXfrm>
    </dsp:sp>
    <dsp:sp modelId="{35DF38A4-C109-469A-81F6-242705CF6432}">
      <dsp:nvSpPr>
        <dsp:cNvPr id="0" name=""/>
        <dsp:cNvSpPr/>
      </dsp:nvSpPr>
      <dsp:spPr>
        <a:xfrm>
          <a:off x="2380252" y="3615426"/>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205" y="3632379"/>
        <a:ext cx="697546" cy="544918"/>
      </dsp:txXfrm>
    </dsp:sp>
    <dsp:sp modelId="{72D34432-C31A-4895-8C4B-497C4DC5EA4F}">
      <dsp:nvSpPr>
        <dsp:cNvPr id="0" name=""/>
        <dsp:cNvSpPr/>
      </dsp:nvSpPr>
      <dsp:spPr>
        <a:xfrm>
          <a:off x="2380252" y="4217694"/>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26,0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205" y="4234647"/>
        <a:ext cx="697546" cy="544918"/>
      </dsp:txXfrm>
    </dsp:sp>
    <dsp:sp modelId="{56A13DFB-74BB-4CBC-9F5B-98997234F48D}">
      <dsp:nvSpPr>
        <dsp:cNvPr id="0" name=""/>
        <dsp:cNvSpPr/>
      </dsp:nvSpPr>
      <dsp:spPr>
        <a:xfrm>
          <a:off x="2380252" y="4819963"/>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100,0</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2397205" y="4836916"/>
        <a:ext cx="697546" cy="544918"/>
      </dsp:txXfrm>
    </dsp:sp>
    <dsp:sp modelId="{F8905714-088D-483C-AC16-D43BF2F0BF16}">
      <dsp:nvSpPr>
        <dsp:cNvPr id="0" name=""/>
        <dsp:cNvSpPr/>
      </dsp:nvSpPr>
      <dsp:spPr>
        <a:xfrm>
          <a:off x="3173147" y="604081"/>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0100" y="621034"/>
        <a:ext cx="697546" cy="544918"/>
      </dsp:txXfrm>
    </dsp:sp>
    <dsp:sp modelId="{24CEF574-2765-4D7C-A195-C900E925FBE6}">
      <dsp:nvSpPr>
        <dsp:cNvPr id="0" name=""/>
        <dsp:cNvSpPr/>
      </dsp:nvSpPr>
      <dsp:spPr>
        <a:xfrm>
          <a:off x="3173147" y="1206350"/>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83,0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100" y="1223303"/>
        <a:ext cx="697546" cy="544918"/>
      </dsp:txXfrm>
    </dsp:sp>
    <dsp:sp modelId="{4CD2A706-78CC-47E3-A8F8-D778F944372A}">
      <dsp:nvSpPr>
        <dsp:cNvPr id="0" name=""/>
        <dsp:cNvSpPr/>
      </dsp:nvSpPr>
      <dsp:spPr>
        <a:xfrm>
          <a:off x="3173147" y="1808619"/>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775,0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100" y="1825572"/>
        <a:ext cx="697546" cy="544918"/>
      </dsp:txXfrm>
    </dsp:sp>
    <dsp:sp modelId="{374E99F0-AE84-4383-93E4-780F78CE6D13}">
      <dsp:nvSpPr>
        <dsp:cNvPr id="0" name=""/>
        <dsp:cNvSpPr/>
      </dsp:nvSpPr>
      <dsp:spPr>
        <a:xfrm>
          <a:off x="3173147" y="2410888"/>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smtClean="0">
              <a:solidFill>
                <a:schemeClr val="tx1"/>
              </a:solidFill>
              <a:latin typeface="Times New Roman" panose="02020603050405020304" pitchFamily="18" charset="0"/>
              <a:cs typeface="Times New Roman" panose="02020603050405020304" pitchFamily="18" charset="0"/>
            </a:rPr>
            <a:t>99,0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100" y="2427841"/>
        <a:ext cx="697546" cy="544918"/>
      </dsp:txXfrm>
    </dsp:sp>
    <dsp:sp modelId="{874CF4BC-44A5-455D-A60A-EB599B596188}">
      <dsp:nvSpPr>
        <dsp:cNvPr id="0" name=""/>
        <dsp:cNvSpPr/>
      </dsp:nvSpPr>
      <dsp:spPr>
        <a:xfrm>
          <a:off x="3173147" y="3013157"/>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63,0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100" y="3030110"/>
        <a:ext cx="697546" cy="544918"/>
      </dsp:txXfrm>
    </dsp:sp>
    <dsp:sp modelId="{D2D81AF8-4EA8-45A6-A84D-9694EF1BCFE7}">
      <dsp:nvSpPr>
        <dsp:cNvPr id="0" name=""/>
        <dsp:cNvSpPr/>
      </dsp:nvSpPr>
      <dsp:spPr>
        <a:xfrm>
          <a:off x="3173147" y="3615426"/>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71,0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100" y="3632379"/>
        <a:ext cx="697546" cy="544918"/>
      </dsp:txXfrm>
    </dsp:sp>
    <dsp:sp modelId="{B05C0A3E-A45E-4E74-81F8-BADC3EA7BC7D}">
      <dsp:nvSpPr>
        <dsp:cNvPr id="0" name=""/>
        <dsp:cNvSpPr/>
      </dsp:nvSpPr>
      <dsp:spPr>
        <a:xfrm>
          <a:off x="3173147" y="4217694"/>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100" y="4234647"/>
        <a:ext cx="697546" cy="544918"/>
      </dsp:txXfrm>
    </dsp:sp>
    <dsp:sp modelId="{7FAFDC0E-7DC5-4508-95F6-F6D268C01C60}">
      <dsp:nvSpPr>
        <dsp:cNvPr id="0" name=""/>
        <dsp:cNvSpPr/>
      </dsp:nvSpPr>
      <dsp:spPr>
        <a:xfrm>
          <a:off x="3173147" y="4819963"/>
          <a:ext cx="731452" cy="578824"/>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100,0</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3190100" y="4836916"/>
        <a:ext cx="697546" cy="5449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538"/>
          <a:ext cx="3903032" cy="571106"/>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8294" y="17265"/>
        <a:ext cx="3869578" cy="537652"/>
      </dsp:txXfrm>
    </dsp:sp>
    <dsp:sp modelId="{EFD09625-1EEB-463A-9D51-52F09A5E039B}">
      <dsp:nvSpPr>
        <dsp:cNvPr id="0" name=""/>
        <dsp:cNvSpPr/>
      </dsp:nvSpPr>
      <dsp:spPr>
        <a:xfrm>
          <a:off x="1567" y="595089"/>
          <a:ext cx="731452" cy="57110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8294" y="611816"/>
        <a:ext cx="697998" cy="537652"/>
      </dsp:txXfrm>
    </dsp:sp>
    <dsp:sp modelId="{B7B68934-E179-4D36-8AD9-7637EF3F0019}">
      <dsp:nvSpPr>
        <dsp:cNvPr id="0" name=""/>
        <dsp:cNvSpPr/>
      </dsp:nvSpPr>
      <dsp:spPr>
        <a:xfrm>
          <a:off x="1567" y="1189640"/>
          <a:ext cx="731452" cy="57110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294" y="1206367"/>
        <a:ext cx="697998" cy="537652"/>
      </dsp:txXfrm>
    </dsp:sp>
    <dsp:sp modelId="{14BABD28-5047-47A3-A701-B7AFBBE28819}">
      <dsp:nvSpPr>
        <dsp:cNvPr id="0" name=""/>
        <dsp:cNvSpPr/>
      </dsp:nvSpPr>
      <dsp:spPr>
        <a:xfrm>
          <a:off x="1567" y="1784191"/>
          <a:ext cx="731452" cy="57110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294" y="1800918"/>
        <a:ext cx="697998" cy="537652"/>
      </dsp:txXfrm>
    </dsp:sp>
    <dsp:sp modelId="{8E7E2D4A-62E6-4A23-A5DD-552A63903B64}">
      <dsp:nvSpPr>
        <dsp:cNvPr id="0" name=""/>
        <dsp:cNvSpPr/>
      </dsp:nvSpPr>
      <dsp:spPr>
        <a:xfrm>
          <a:off x="1567" y="2378742"/>
          <a:ext cx="731452" cy="57110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294" y="2395469"/>
        <a:ext cx="697998" cy="537652"/>
      </dsp:txXfrm>
    </dsp:sp>
    <dsp:sp modelId="{085136A3-D02F-461C-B31C-FD1D69D16759}">
      <dsp:nvSpPr>
        <dsp:cNvPr id="0" name=""/>
        <dsp:cNvSpPr/>
      </dsp:nvSpPr>
      <dsp:spPr>
        <a:xfrm>
          <a:off x="1567" y="2973293"/>
          <a:ext cx="731452" cy="57110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70,6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294" y="2990020"/>
        <a:ext cx="697998" cy="537652"/>
      </dsp:txXfrm>
    </dsp:sp>
    <dsp:sp modelId="{2BC9EB28-F68D-4321-836D-A642C2C0DAB1}">
      <dsp:nvSpPr>
        <dsp:cNvPr id="0" name=""/>
        <dsp:cNvSpPr/>
      </dsp:nvSpPr>
      <dsp:spPr>
        <a:xfrm>
          <a:off x="1567" y="3567844"/>
          <a:ext cx="731452" cy="57110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594,5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294" y="3584571"/>
        <a:ext cx="697998" cy="537652"/>
      </dsp:txXfrm>
    </dsp:sp>
    <dsp:sp modelId="{85D767EC-FAE5-4312-B23F-9B41F2C6B7D7}">
      <dsp:nvSpPr>
        <dsp:cNvPr id="0" name=""/>
        <dsp:cNvSpPr/>
      </dsp:nvSpPr>
      <dsp:spPr>
        <a:xfrm>
          <a:off x="1567" y="4162395"/>
          <a:ext cx="731452" cy="57110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13,9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294" y="4179122"/>
        <a:ext cx="697998" cy="537652"/>
      </dsp:txXfrm>
    </dsp:sp>
    <dsp:sp modelId="{CABA72D8-9A55-48F8-A321-AE17E3E42455}">
      <dsp:nvSpPr>
        <dsp:cNvPr id="0" name=""/>
        <dsp:cNvSpPr/>
      </dsp:nvSpPr>
      <dsp:spPr>
        <a:xfrm>
          <a:off x="1567" y="4756947"/>
          <a:ext cx="731452" cy="57110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38,1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294" y="4773674"/>
        <a:ext cx="697998" cy="537652"/>
      </dsp:txXfrm>
    </dsp:sp>
    <dsp:sp modelId="{576C6983-4618-426C-8177-DEA9FE3AC4EB}">
      <dsp:nvSpPr>
        <dsp:cNvPr id="0" name=""/>
        <dsp:cNvSpPr/>
      </dsp:nvSpPr>
      <dsp:spPr>
        <a:xfrm>
          <a:off x="794462" y="595089"/>
          <a:ext cx="731452" cy="57110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1189" y="611816"/>
        <a:ext cx="697998" cy="537652"/>
      </dsp:txXfrm>
    </dsp:sp>
    <dsp:sp modelId="{672DFC88-43F4-433B-9B7F-D5CE282279E3}">
      <dsp:nvSpPr>
        <dsp:cNvPr id="0" name=""/>
        <dsp:cNvSpPr/>
      </dsp:nvSpPr>
      <dsp:spPr>
        <a:xfrm>
          <a:off x="794462" y="1189640"/>
          <a:ext cx="731452" cy="57110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13,1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189" y="1206367"/>
        <a:ext cx="697998" cy="537652"/>
      </dsp:txXfrm>
    </dsp:sp>
    <dsp:sp modelId="{C586111C-58B6-40AF-8D8A-60EE680572BA}">
      <dsp:nvSpPr>
        <dsp:cNvPr id="0" name=""/>
        <dsp:cNvSpPr/>
      </dsp:nvSpPr>
      <dsp:spPr>
        <a:xfrm>
          <a:off x="794462" y="1784191"/>
          <a:ext cx="731452" cy="57110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24,4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189" y="1800918"/>
        <a:ext cx="697998" cy="537652"/>
      </dsp:txXfrm>
    </dsp:sp>
    <dsp:sp modelId="{41590EE3-70B4-4E0E-8D44-18EF1FD97F2E}">
      <dsp:nvSpPr>
        <dsp:cNvPr id="0" name=""/>
        <dsp:cNvSpPr/>
      </dsp:nvSpPr>
      <dsp:spPr>
        <a:xfrm>
          <a:off x="794462" y="2378742"/>
          <a:ext cx="731452" cy="57110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189" y="2395469"/>
        <a:ext cx="697998" cy="537652"/>
      </dsp:txXfrm>
    </dsp:sp>
    <dsp:sp modelId="{6CE5FDB4-BFBB-4259-A330-B441199BCE24}">
      <dsp:nvSpPr>
        <dsp:cNvPr id="0" name=""/>
        <dsp:cNvSpPr/>
      </dsp:nvSpPr>
      <dsp:spPr>
        <a:xfrm>
          <a:off x="794462" y="2973293"/>
          <a:ext cx="731452" cy="57110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189" y="2990020"/>
        <a:ext cx="697998" cy="537652"/>
      </dsp:txXfrm>
    </dsp:sp>
    <dsp:sp modelId="{89DC61A6-3199-4C88-A8D1-98ADCFDD3274}">
      <dsp:nvSpPr>
        <dsp:cNvPr id="0" name=""/>
        <dsp:cNvSpPr/>
      </dsp:nvSpPr>
      <dsp:spPr>
        <a:xfrm>
          <a:off x="794462" y="3567844"/>
          <a:ext cx="731452" cy="57110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459,5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189" y="3584571"/>
        <a:ext cx="697998" cy="537652"/>
      </dsp:txXfrm>
    </dsp:sp>
    <dsp:sp modelId="{B35EEDEE-A63C-4DC0-9860-A34A7BFD903E}">
      <dsp:nvSpPr>
        <dsp:cNvPr id="0" name=""/>
        <dsp:cNvSpPr/>
      </dsp:nvSpPr>
      <dsp:spPr>
        <a:xfrm>
          <a:off x="794462" y="4162395"/>
          <a:ext cx="731452" cy="57110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189" y="4179122"/>
        <a:ext cx="697998" cy="537652"/>
      </dsp:txXfrm>
    </dsp:sp>
    <dsp:sp modelId="{3FE63968-55D4-4290-AD35-CC41B727FEE4}">
      <dsp:nvSpPr>
        <dsp:cNvPr id="0" name=""/>
        <dsp:cNvSpPr/>
      </dsp:nvSpPr>
      <dsp:spPr>
        <a:xfrm>
          <a:off x="794462" y="4756947"/>
          <a:ext cx="731452" cy="57110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37,8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189" y="4773674"/>
        <a:ext cx="697998" cy="537652"/>
      </dsp:txXfrm>
    </dsp:sp>
    <dsp:sp modelId="{A25BE625-018B-46BA-BE7F-ED875B975F26}">
      <dsp:nvSpPr>
        <dsp:cNvPr id="0" name=""/>
        <dsp:cNvSpPr/>
      </dsp:nvSpPr>
      <dsp:spPr>
        <a:xfrm>
          <a:off x="1587357" y="595089"/>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4084" y="611816"/>
        <a:ext cx="697998" cy="537652"/>
      </dsp:txXfrm>
    </dsp:sp>
    <dsp:sp modelId="{CB2AF246-A0C3-4F64-A578-D38165C39147}">
      <dsp:nvSpPr>
        <dsp:cNvPr id="0" name=""/>
        <dsp:cNvSpPr/>
      </dsp:nvSpPr>
      <dsp:spPr>
        <a:xfrm>
          <a:off x="1587357" y="1189640"/>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084" y="1206367"/>
        <a:ext cx="697998" cy="537652"/>
      </dsp:txXfrm>
    </dsp:sp>
    <dsp:sp modelId="{02D78884-08A2-47FD-874A-FD0B1E1D6A24}">
      <dsp:nvSpPr>
        <dsp:cNvPr id="0" name=""/>
        <dsp:cNvSpPr/>
      </dsp:nvSpPr>
      <dsp:spPr>
        <a:xfrm>
          <a:off x="1587357" y="1784191"/>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084" y="1800918"/>
        <a:ext cx="697998" cy="537652"/>
      </dsp:txXfrm>
    </dsp:sp>
    <dsp:sp modelId="{59176932-D6D5-4C36-BF7A-69A1297C4BAD}">
      <dsp:nvSpPr>
        <dsp:cNvPr id="0" name=""/>
        <dsp:cNvSpPr/>
      </dsp:nvSpPr>
      <dsp:spPr>
        <a:xfrm>
          <a:off x="1587357" y="2378742"/>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084" y="2395469"/>
        <a:ext cx="697998" cy="537652"/>
      </dsp:txXfrm>
    </dsp:sp>
    <dsp:sp modelId="{BA61E3A6-0BE5-4066-9F94-BB1BFFF8EBBF}">
      <dsp:nvSpPr>
        <dsp:cNvPr id="0" name=""/>
        <dsp:cNvSpPr/>
      </dsp:nvSpPr>
      <dsp:spPr>
        <a:xfrm>
          <a:off x="1587357" y="2973293"/>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70,9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084" y="2990020"/>
        <a:ext cx="697998" cy="537652"/>
      </dsp:txXfrm>
    </dsp:sp>
    <dsp:sp modelId="{8C5A4ABB-F609-4CF2-8CFC-5593BE697C3C}">
      <dsp:nvSpPr>
        <dsp:cNvPr id="0" name=""/>
        <dsp:cNvSpPr/>
      </dsp:nvSpPr>
      <dsp:spPr>
        <a:xfrm>
          <a:off x="1587357" y="3567844"/>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593,5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084" y="3584571"/>
        <a:ext cx="697998" cy="537652"/>
      </dsp:txXfrm>
    </dsp:sp>
    <dsp:sp modelId="{5CA92D6E-6985-440B-92AD-5A876699A5A4}">
      <dsp:nvSpPr>
        <dsp:cNvPr id="0" name=""/>
        <dsp:cNvSpPr/>
      </dsp:nvSpPr>
      <dsp:spPr>
        <a:xfrm>
          <a:off x="1587357" y="4162395"/>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084" y="4179122"/>
        <a:ext cx="697998" cy="537652"/>
      </dsp:txXfrm>
    </dsp:sp>
    <dsp:sp modelId="{71C035C7-3422-4AC8-9222-1B6144A7471F}">
      <dsp:nvSpPr>
        <dsp:cNvPr id="0" name=""/>
        <dsp:cNvSpPr/>
      </dsp:nvSpPr>
      <dsp:spPr>
        <a:xfrm>
          <a:off x="1587357" y="4756947"/>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084" y="4773674"/>
        <a:ext cx="697998" cy="537652"/>
      </dsp:txXfrm>
    </dsp:sp>
    <dsp:sp modelId="{9E5D5161-23D7-41B4-A187-BE6D7C6483D0}">
      <dsp:nvSpPr>
        <dsp:cNvPr id="0" name=""/>
        <dsp:cNvSpPr/>
      </dsp:nvSpPr>
      <dsp:spPr>
        <a:xfrm>
          <a:off x="2380252" y="595089"/>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396979" y="611816"/>
        <a:ext cx="697998" cy="537652"/>
      </dsp:txXfrm>
    </dsp:sp>
    <dsp:sp modelId="{2965B01E-C0DE-4302-ADA0-732BD580C7B1}">
      <dsp:nvSpPr>
        <dsp:cNvPr id="0" name=""/>
        <dsp:cNvSpPr/>
      </dsp:nvSpPr>
      <dsp:spPr>
        <a:xfrm>
          <a:off x="2380252" y="1189640"/>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12,8</a:t>
          </a:r>
        </a:p>
      </dsp:txBody>
      <dsp:txXfrm>
        <a:off x="2396979" y="1206367"/>
        <a:ext cx="697998" cy="537652"/>
      </dsp:txXfrm>
    </dsp:sp>
    <dsp:sp modelId="{A7AF9B85-BF68-40A8-954B-A40EDB5CAF9F}">
      <dsp:nvSpPr>
        <dsp:cNvPr id="0" name=""/>
        <dsp:cNvSpPr/>
      </dsp:nvSpPr>
      <dsp:spPr>
        <a:xfrm>
          <a:off x="2380252" y="1784191"/>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6979" y="1800918"/>
        <a:ext cx="697998" cy="537652"/>
      </dsp:txXfrm>
    </dsp:sp>
    <dsp:sp modelId="{EFF40216-5B58-45C6-B485-1C9C4561DF2F}">
      <dsp:nvSpPr>
        <dsp:cNvPr id="0" name=""/>
        <dsp:cNvSpPr/>
      </dsp:nvSpPr>
      <dsp:spPr>
        <a:xfrm>
          <a:off x="2380252" y="2378742"/>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6979" y="2395469"/>
        <a:ext cx="697998" cy="537652"/>
      </dsp:txXfrm>
    </dsp:sp>
    <dsp:sp modelId="{7653A429-0E18-4BE3-A07C-F1A5A9D672E3}">
      <dsp:nvSpPr>
        <dsp:cNvPr id="0" name=""/>
        <dsp:cNvSpPr/>
      </dsp:nvSpPr>
      <dsp:spPr>
        <a:xfrm>
          <a:off x="2380252" y="2973293"/>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71,2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6979" y="2990020"/>
        <a:ext cx="697998" cy="537652"/>
      </dsp:txXfrm>
    </dsp:sp>
    <dsp:sp modelId="{35DF38A4-C109-469A-81F6-242705CF6432}">
      <dsp:nvSpPr>
        <dsp:cNvPr id="0" name=""/>
        <dsp:cNvSpPr/>
      </dsp:nvSpPr>
      <dsp:spPr>
        <a:xfrm>
          <a:off x="2380252" y="3567844"/>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592,5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6979" y="3584571"/>
        <a:ext cx="697998" cy="537652"/>
      </dsp:txXfrm>
    </dsp:sp>
    <dsp:sp modelId="{72D34432-C31A-4895-8C4B-497C4DC5EA4F}">
      <dsp:nvSpPr>
        <dsp:cNvPr id="0" name=""/>
        <dsp:cNvSpPr/>
      </dsp:nvSpPr>
      <dsp:spPr>
        <a:xfrm>
          <a:off x="2380252" y="4162395"/>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6979" y="4179122"/>
        <a:ext cx="697998" cy="537652"/>
      </dsp:txXfrm>
    </dsp:sp>
    <dsp:sp modelId="{252B03E0-D5FD-41C1-88D1-55ADB0B5C077}">
      <dsp:nvSpPr>
        <dsp:cNvPr id="0" name=""/>
        <dsp:cNvSpPr/>
      </dsp:nvSpPr>
      <dsp:spPr>
        <a:xfrm>
          <a:off x="2380252" y="4756947"/>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37,5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6979" y="4773674"/>
        <a:ext cx="697998" cy="537652"/>
      </dsp:txXfrm>
    </dsp:sp>
    <dsp:sp modelId="{F8905714-088D-483C-AC16-D43BF2F0BF16}">
      <dsp:nvSpPr>
        <dsp:cNvPr id="0" name=""/>
        <dsp:cNvSpPr/>
      </dsp:nvSpPr>
      <dsp:spPr>
        <a:xfrm>
          <a:off x="3173147" y="595089"/>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89874" y="611816"/>
        <a:ext cx="697998" cy="537652"/>
      </dsp:txXfrm>
    </dsp:sp>
    <dsp:sp modelId="{24CEF574-2765-4D7C-A195-C900E925FBE6}">
      <dsp:nvSpPr>
        <dsp:cNvPr id="0" name=""/>
        <dsp:cNvSpPr/>
      </dsp:nvSpPr>
      <dsp:spPr>
        <a:xfrm>
          <a:off x="3173147" y="1189640"/>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9874" y="1206367"/>
        <a:ext cx="697998" cy="537652"/>
      </dsp:txXfrm>
    </dsp:sp>
    <dsp:sp modelId="{4CD2A706-78CC-47E3-A8F8-D778F944372A}">
      <dsp:nvSpPr>
        <dsp:cNvPr id="0" name=""/>
        <dsp:cNvSpPr/>
      </dsp:nvSpPr>
      <dsp:spPr>
        <a:xfrm>
          <a:off x="3173147" y="1784191"/>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9874" y="1800918"/>
        <a:ext cx="697998" cy="537652"/>
      </dsp:txXfrm>
    </dsp:sp>
    <dsp:sp modelId="{374E99F0-AE84-4383-93E4-780F78CE6D13}">
      <dsp:nvSpPr>
        <dsp:cNvPr id="0" name=""/>
        <dsp:cNvSpPr/>
      </dsp:nvSpPr>
      <dsp:spPr>
        <a:xfrm>
          <a:off x="3173147" y="2378742"/>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9874" y="2395469"/>
        <a:ext cx="697998" cy="537652"/>
      </dsp:txXfrm>
    </dsp:sp>
    <dsp:sp modelId="{874CF4BC-44A5-455D-A60A-EB599B596188}">
      <dsp:nvSpPr>
        <dsp:cNvPr id="0" name=""/>
        <dsp:cNvSpPr/>
      </dsp:nvSpPr>
      <dsp:spPr>
        <a:xfrm>
          <a:off x="3173147" y="2973293"/>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71,4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9874" y="2990020"/>
        <a:ext cx="697998" cy="537652"/>
      </dsp:txXfrm>
    </dsp:sp>
    <dsp:sp modelId="{D2D81AF8-4EA8-45A6-A84D-9694EF1BCFE7}">
      <dsp:nvSpPr>
        <dsp:cNvPr id="0" name=""/>
        <dsp:cNvSpPr/>
      </dsp:nvSpPr>
      <dsp:spPr>
        <a:xfrm>
          <a:off x="3173147" y="3567844"/>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591,5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9874" y="3584571"/>
        <a:ext cx="697998" cy="537652"/>
      </dsp:txXfrm>
    </dsp:sp>
    <dsp:sp modelId="{B05C0A3E-A45E-4E74-81F8-BADC3EA7BC7D}">
      <dsp:nvSpPr>
        <dsp:cNvPr id="0" name=""/>
        <dsp:cNvSpPr/>
      </dsp:nvSpPr>
      <dsp:spPr>
        <a:xfrm>
          <a:off x="3173147" y="4162395"/>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9874" y="4179122"/>
        <a:ext cx="697998" cy="537652"/>
      </dsp:txXfrm>
    </dsp:sp>
    <dsp:sp modelId="{7E9DD26B-A2C6-4A47-8D76-8FEB33BF00E3}">
      <dsp:nvSpPr>
        <dsp:cNvPr id="0" name=""/>
        <dsp:cNvSpPr/>
      </dsp:nvSpPr>
      <dsp:spPr>
        <a:xfrm>
          <a:off x="3173147" y="4756947"/>
          <a:ext cx="731452" cy="57110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37,5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9874" y="4773674"/>
        <a:ext cx="697998" cy="5376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drawing1.xml><?xml version="1.0" encoding="utf-8"?>
<c:userShapes xmlns:c="http://schemas.openxmlformats.org/drawingml/2006/chart">
  <cdr:relSizeAnchor xmlns:cdr="http://schemas.openxmlformats.org/drawingml/2006/chartDrawing">
    <cdr:from>
      <cdr:x>0.01837</cdr:x>
      <cdr:y>0.89651</cdr:y>
    </cdr:from>
    <cdr:to>
      <cdr:x>0.30399</cdr:x>
      <cdr:y>0.99296</cdr:y>
    </cdr:to>
    <cdr:sp macro="" textlink="">
      <cdr:nvSpPr>
        <cdr:cNvPr id="8" name="Скругленный прямоугольник 7"/>
        <cdr:cNvSpPr/>
      </cdr:nvSpPr>
      <cdr:spPr>
        <a:xfrm xmlns:a="http://schemas.openxmlformats.org/drawingml/2006/main">
          <a:off x="166553" y="5150295"/>
          <a:ext cx="2589603" cy="554092"/>
        </a:xfrm>
        <a:prstGeom xmlns:a="http://schemas.openxmlformats.org/drawingml/2006/main" prst="roundRect">
          <a:avLst/>
        </a:prstGeom>
        <a:ln xmlns:a="http://schemas.openxmlformats.org/drawingml/2006/mai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000" b="1" dirty="0" smtClean="0">
              <a:solidFill>
                <a:schemeClr val="tx1"/>
              </a:solidFill>
              <a:latin typeface="Times New Roman" panose="02020603050405020304" pitchFamily="18" charset="0"/>
              <a:cs typeface="Times New Roman" panose="02020603050405020304" pitchFamily="18" charset="0"/>
            </a:rPr>
            <a:t>*Ограничение по Бюджетному кодексу РФ - не более 100% объема собственных доходов</a:t>
          </a:r>
        </a:p>
        <a:p xmlns:a="http://schemas.openxmlformats.org/drawingml/2006/main">
          <a:endParaRPr lang="ru-RU" sz="1000" dirty="0"/>
        </a:p>
      </cdr:txBody>
    </cdr:sp>
  </cdr:relSizeAnchor>
  <cdr:relSizeAnchor xmlns:cdr="http://schemas.openxmlformats.org/drawingml/2006/chartDrawing">
    <cdr:from>
      <cdr:x>0.02775</cdr:x>
      <cdr:y>0.3015</cdr:y>
    </cdr:from>
    <cdr:to>
      <cdr:x>0.1025</cdr:x>
      <cdr:y>0.46066</cdr:y>
    </cdr:to>
    <cdr:sp macro="" textlink="">
      <cdr:nvSpPr>
        <cdr:cNvPr id="2" name="TextBox 1"/>
        <cdr:cNvSpPr txBox="1"/>
      </cdr:nvSpPr>
      <cdr:spPr>
        <a:xfrm xmlns:a="http://schemas.openxmlformats.org/drawingml/2006/main">
          <a:off x="339426" y="17320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0.04782</cdr:x>
      <cdr:y>0.2617</cdr:y>
    </cdr:from>
    <cdr:to>
      <cdr:x>0.08797</cdr:x>
      <cdr:y>0.30886</cdr:y>
    </cdr:to>
    <cdr:sp macro="" textlink="">
      <cdr:nvSpPr>
        <cdr:cNvPr id="3" name="TextBox 2"/>
        <cdr:cNvSpPr txBox="1"/>
      </cdr:nvSpPr>
      <cdr:spPr>
        <a:xfrm xmlns:a="http://schemas.openxmlformats.org/drawingml/2006/main">
          <a:off x="584960" y="1503451"/>
          <a:ext cx="491066" cy="270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0.0673</cdr:x>
      <cdr:y>0.31898</cdr:y>
    </cdr:from>
    <cdr:to>
      <cdr:x>0.14685</cdr:x>
      <cdr:y>0.36243</cdr:y>
    </cdr:to>
    <cdr:sp macro="" textlink="">
      <cdr:nvSpPr>
        <cdr:cNvPr id="4" name="TextBox 3"/>
        <cdr:cNvSpPr txBox="1"/>
      </cdr:nvSpPr>
      <cdr:spPr>
        <a:xfrm xmlns:a="http://schemas.openxmlformats.org/drawingml/2006/main">
          <a:off x="610185" y="1832498"/>
          <a:ext cx="721248" cy="2496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smtClean="0">
              <a:latin typeface="Times New Roman" panose="02020603050405020304" pitchFamily="18" charset="0"/>
              <a:cs typeface="Times New Roman" panose="02020603050405020304" pitchFamily="18" charset="0"/>
            </a:rPr>
            <a:t>9 827</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0.15466</cdr:x>
      <cdr:y>0.27001</cdr:y>
    </cdr:from>
    <cdr:to>
      <cdr:x>0.23478</cdr:x>
      <cdr:y>0.32076</cdr:y>
    </cdr:to>
    <cdr:sp macro="" textlink="">
      <cdr:nvSpPr>
        <cdr:cNvPr id="6" name="TextBox 1"/>
        <cdr:cNvSpPr txBox="1"/>
      </cdr:nvSpPr>
      <cdr:spPr>
        <a:xfrm xmlns:a="http://schemas.openxmlformats.org/drawingml/2006/main">
          <a:off x="1402243" y="1551173"/>
          <a:ext cx="726416" cy="2915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12 261</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0.24997</cdr:x>
      <cdr:y>0.21987</cdr:y>
    </cdr:from>
    <cdr:to>
      <cdr:x>0.34006</cdr:x>
      <cdr:y>0.26469</cdr:y>
    </cdr:to>
    <cdr:sp macro="" textlink="">
      <cdr:nvSpPr>
        <cdr:cNvPr id="7" name="TextBox 1"/>
        <cdr:cNvSpPr txBox="1"/>
      </cdr:nvSpPr>
      <cdr:spPr>
        <a:xfrm xmlns:a="http://schemas.openxmlformats.org/drawingml/2006/main">
          <a:off x="2266381" y="1263125"/>
          <a:ext cx="816810" cy="2574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14 290</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0.35103</cdr:x>
      <cdr:y>0.2126</cdr:y>
    </cdr:from>
    <cdr:to>
      <cdr:x>0.43374</cdr:x>
      <cdr:y>0.25648</cdr:y>
    </cdr:to>
    <cdr:sp macro="" textlink="">
      <cdr:nvSpPr>
        <cdr:cNvPr id="9" name="TextBox 1"/>
        <cdr:cNvSpPr txBox="1"/>
      </cdr:nvSpPr>
      <cdr:spPr>
        <a:xfrm xmlns:a="http://schemas.openxmlformats.org/drawingml/2006/main">
          <a:off x="3182681" y="1221339"/>
          <a:ext cx="749898" cy="2520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300" b="1" dirty="0" smtClean="0">
              <a:solidFill>
                <a:schemeClr val="accent1">
                  <a:lumMod val="50000"/>
                </a:schemeClr>
              </a:solidFill>
              <a:latin typeface="Times New Roman" panose="02020603050405020304" pitchFamily="18" charset="0"/>
              <a:cs typeface="Times New Roman" panose="02020603050405020304" pitchFamily="18" charset="0"/>
            </a:rPr>
            <a:t>14 259</a:t>
          </a:r>
          <a:endParaRPr lang="ru-RU" sz="1300" b="1" dirty="0">
            <a:solidFill>
              <a:schemeClr val="accent1">
                <a:lumMod val="50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0.45646</cdr:x>
      <cdr:y>0.21987</cdr:y>
    </cdr:from>
    <cdr:to>
      <cdr:x>0.52794</cdr:x>
      <cdr:y>0.26375</cdr:y>
    </cdr:to>
    <cdr:sp macro="" textlink="">
      <cdr:nvSpPr>
        <cdr:cNvPr id="10" name="TextBox 1"/>
        <cdr:cNvSpPr txBox="1"/>
      </cdr:nvSpPr>
      <cdr:spPr>
        <a:xfrm xmlns:a="http://schemas.openxmlformats.org/drawingml/2006/main">
          <a:off x="4138543" y="1263125"/>
          <a:ext cx="648081" cy="2520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14 209</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0.54382</cdr:x>
      <cdr:y>0.21987</cdr:y>
    </cdr:from>
    <cdr:to>
      <cdr:x>0.6153</cdr:x>
      <cdr:y>0.25747</cdr:y>
    </cdr:to>
    <cdr:sp macro="" textlink="">
      <cdr:nvSpPr>
        <cdr:cNvPr id="11" name="TextBox 1"/>
        <cdr:cNvSpPr txBox="1"/>
      </cdr:nvSpPr>
      <cdr:spPr>
        <a:xfrm xmlns:a="http://schemas.openxmlformats.org/drawingml/2006/main">
          <a:off x="4930602" y="1263125"/>
          <a:ext cx="648080" cy="2160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14 209</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0.64181</cdr:x>
      <cdr:y>0.21987</cdr:y>
    </cdr:from>
    <cdr:to>
      <cdr:x>0.71765</cdr:x>
      <cdr:y>0.27001</cdr:y>
    </cdr:to>
    <cdr:sp macro="" textlink="">
      <cdr:nvSpPr>
        <cdr:cNvPr id="12" name="TextBox 1"/>
        <cdr:cNvSpPr txBox="1"/>
      </cdr:nvSpPr>
      <cdr:spPr>
        <a:xfrm xmlns:a="http://schemas.openxmlformats.org/drawingml/2006/main">
          <a:off x="5819038" y="1263125"/>
          <a:ext cx="687611" cy="288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13 938</a:t>
          </a:r>
          <a:endParaRPr lang="ru-RU" sz="1200" b="1" dirty="0">
            <a:latin typeface="Times New Roman" panose="02020603050405020304" pitchFamily="18" charset="0"/>
            <a:cs typeface="Times New Roman" panose="02020603050405020304"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0.36703</cdr:x>
      <cdr:y>0.31697</cdr:y>
    </cdr:from>
    <cdr:to>
      <cdr:x>0.65523</cdr:x>
      <cdr:y>0.39577</cdr:y>
    </cdr:to>
    <cdr:sp macro="" textlink="">
      <cdr:nvSpPr>
        <cdr:cNvPr id="2" name="TextBox 1"/>
        <cdr:cNvSpPr txBox="1">
          <a:spLocks xmlns:a="http://schemas.openxmlformats.org/drawingml/2006/main" noChangeArrowheads="1"/>
        </cdr:cNvSpPr>
      </cdr:nvSpPr>
      <cdr:spPr bwMode="auto">
        <a:xfrm xmlns:a="http://schemas.openxmlformats.org/drawingml/2006/main" rot="19837182">
          <a:off x="1109887" y="1323655"/>
          <a:ext cx="871516" cy="32906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+60,0</a:t>
          </a:r>
          <a:r>
            <a:rPr lang="ru-RU" altLang="ru-RU" sz="1300" b="1" dirty="0" smtClean="0">
              <a:solidFill>
                <a:srgbClr val="009E41"/>
              </a:solidFill>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0.40723</cdr:x>
      <cdr:y>0.35238</cdr:y>
    </cdr:from>
    <cdr:to>
      <cdr:x>0.65523</cdr:x>
      <cdr:y>0.44511</cdr:y>
    </cdr:to>
    <cdr:cxnSp macro="">
      <cdr:nvCxnSpPr>
        <cdr:cNvPr id="3" name="Прямая со стрелкой 2"/>
        <cdr:cNvCxnSpPr/>
      </cdr:nvCxnSpPr>
      <cdr:spPr>
        <a:xfrm xmlns:a="http://schemas.openxmlformats.org/drawingml/2006/main" flipV="1">
          <a:off x="1231451" y="1471527"/>
          <a:ext cx="749952" cy="387241"/>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0.43693</cdr:x>
      <cdr:y>0.40357</cdr:y>
    </cdr:from>
    <cdr:to>
      <cdr:x>0.73237</cdr:x>
      <cdr:y>0.478</cdr:y>
    </cdr:to>
    <cdr:sp macro="" textlink="">
      <cdr:nvSpPr>
        <cdr:cNvPr id="4" name="TextBox 1"/>
        <cdr:cNvSpPr txBox="1">
          <a:spLocks xmlns:a="http://schemas.openxmlformats.org/drawingml/2006/main" noChangeArrowheads="1"/>
        </cdr:cNvSpPr>
      </cdr:nvSpPr>
      <cdr:spPr bwMode="auto">
        <a:xfrm xmlns:a="http://schemas.openxmlformats.org/drawingml/2006/main" rot="19890796">
          <a:off x="1321277" y="1685315"/>
          <a:ext cx="893410" cy="31082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+987,6</a:t>
          </a:r>
          <a:endParaRPr lang="ru-RU" altLang="ru-RU" sz="1300" b="1" dirty="0" smtClean="0">
            <a:solidFill>
              <a:srgbClr val="009E41"/>
            </a:solidFill>
            <a:latin typeface="Times New Roman" panose="02020603050405020304" pitchFamily="18" charset="0"/>
            <a:cs typeface="Times New Roman" panose="02020603050405020304"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0.1558</cdr:x>
      <cdr:y>0.47542</cdr:y>
    </cdr:from>
    <cdr:to>
      <cdr:x>0.3808</cdr:x>
      <cdr:y>0.59871</cdr:y>
    </cdr:to>
    <cdr:sp macro="" textlink="">
      <cdr:nvSpPr>
        <cdr:cNvPr id="2" name="TextBox 1"/>
        <cdr:cNvSpPr txBox="1"/>
      </cdr:nvSpPr>
      <cdr:spPr>
        <a:xfrm xmlns:a="http://schemas.openxmlformats.org/drawingml/2006/main">
          <a:off x="1346221" y="2362142"/>
          <a:ext cx="1944216" cy="612573"/>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ru-RU" sz="3400" b="1" dirty="0" smtClean="0">
              <a:latin typeface="Times New Roman" panose="02020603050405020304" pitchFamily="18" charset="0"/>
              <a:cs typeface="Times New Roman" panose="02020603050405020304" pitchFamily="18" charset="0"/>
            </a:rPr>
            <a:t>39 655,0</a:t>
          </a:r>
          <a:endParaRPr lang="ru-RU" sz="3400" b="1" dirty="0">
            <a:latin typeface="Times New Roman" panose="02020603050405020304" pitchFamily="18" charset="0"/>
            <a:cs typeface="Times New Roman" panose="02020603050405020304" pitchFamily="18"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0.17944</cdr:x>
      <cdr:y>0.18548</cdr:y>
    </cdr:from>
    <cdr:to>
      <cdr:x>0.69073</cdr:x>
      <cdr:y>0.3422</cdr:y>
    </cdr:to>
    <cdr:sp macro="" textlink="">
      <cdr:nvSpPr>
        <cdr:cNvPr id="6" name="TextBox 1"/>
        <cdr:cNvSpPr txBox="1"/>
      </cdr:nvSpPr>
      <cdr:spPr>
        <a:xfrm xmlns:a="http://schemas.openxmlformats.org/drawingml/2006/main">
          <a:off x="827584" y="801370"/>
          <a:ext cx="2358050" cy="677105"/>
        </a:xfrm>
        <a:prstGeom xmlns:a="http://schemas.openxmlformats.org/drawingml/2006/main" prst="roundRect">
          <a:avLst/>
        </a:prstGeom>
        <a:solidFill xmlns:a="http://schemas.openxmlformats.org/drawingml/2006/main">
          <a:schemeClr val="accent3">
            <a:lumMod val="75000"/>
          </a:schemeClr>
        </a:solidFill>
        <a:ln xmlns:a="http://schemas.openxmlformats.org/drawingml/2006/main">
          <a:solidFill>
            <a:schemeClr val="bg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2000" b="1" i="1" dirty="0" smtClean="0">
              <a:latin typeface="Times New Roman" panose="02020603050405020304" pitchFamily="18" charset="0"/>
              <a:cs typeface="Times New Roman" panose="02020603050405020304" pitchFamily="18" charset="0"/>
            </a:rPr>
            <a:t>Здравоохранение </a:t>
          </a:r>
          <a:endParaRPr lang="ru-RU" sz="1600" b="1" i="1" dirty="0">
            <a:latin typeface="Times New Roman" panose="02020603050405020304" pitchFamily="18" charset="0"/>
            <a:cs typeface="Times New Roman" panose="02020603050405020304" pitchFamily="18" charset="0"/>
          </a:endParaRPr>
        </a:p>
        <a:p xmlns:a="http://schemas.openxmlformats.org/drawingml/2006/main">
          <a:pPr algn="ctr"/>
          <a:r>
            <a:rPr lang="ru-RU" sz="1600" b="1" i="1" dirty="0" smtClean="0">
              <a:latin typeface="Times New Roman" panose="02020603050405020304" pitchFamily="18" charset="0"/>
              <a:cs typeface="Times New Roman" panose="02020603050405020304" pitchFamily="18" charset="0"/>
            </a:rPr>
            <a:t>14 086,7 млн. рублей</a:t>
          </a:r>
        </a:p>
      </cdr:txBody>
    </cdr:sp>
  </cdr:relSizeAnchor>
  <cdr:relSizeAnchor xmlns:cdr="http://schemas.openxmlformats.org/drawingml/2006/chartDrawing">
    <cdr:from>
      <cdr:x>0.58194</cdr:x>
      <cdr:y>0.43164</cdr:y>
    </cdr:from>
    <cdr:to>
      <cdr:x>0.89766</cdr:x>
      <cdr:y>0.54831</cdr:y>
    </cdr:to>
    <cdr:sp macro="" textlink="">
      <cdr:nvSpPr>
        <cdr:cNvPr id="2" name="TextBox 1"/>
        <cdr:cNvSpPr txBox="1"/>
      </cdr:nvSpPr>
      <cdr:spPr>
        <a:xfrm xmlns:a="http://schemas.openxmlformats.org/drawingml/2006/main">
          <a:off x="2683864" y="1864907"/>
          <a:ext cx="1456088" cy="504070"/>
        </a:xfrm>
        <a:prstGeom xmlns:a="http://schemas.openxmlformats.org/drawingml/2006/main" prst="rect">
          <a:avLst/>
        </a:prstGeom>
      </cdr:spPr>
      <cdr:txBody>
        <a:bodyPr xmlns:a="http://schemas.openxmlformats.org/drawingml/2006/main" vertOverflow="clip" wrap="square" rtlCol="0">
          <a:noAutofit/>
        </a:bodyPr>
        <a:lstStyle xmlns:a="http://schemas.openxmlformats.org/drawingml/2006/main"/>
        <a:p xmlns:a="http://schemas.openxmlformats.org/drawingml/2006/main">
          <a:pPr algn="ctr"/>
          <a:r>
            <a:rPr lang="ru-RU" sz="1200" b="1" i="1" dirty="0" smtClean="0">
              <a:latin typeface="Times New Roman" panose="02020603050405020304" pitchFamily="18" charset="0"/>
              <a:cs typeface="Times New Roman" panose="02020603050405020304" pitchFamily="18" charset="0"/>
            </a:rPr>
            <a:t>Республиканский бюджет</a:t>
          </a:r>
          <a:endParaRPr lang="ru-RU" sz="1200" b="1" i="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0.11087</cdr:x>
      <cdr:y>0.41498</cdr:y>
    </cdr:from>
    <cdr:to>
      <cdr:x>0.44691</cdr:x>
      <cdr:y>0.51023</cdr:y>
    </cdr:to>
    <cdr:sp macro="" textlink="">
      <cdr:nvSpPr>
        <cdr:cNvPr id="7" name="TextBox 1"/>
        <cdr:cNvSpPr txBox="1"/>
      </cdr:nvSpPr>
      <cdr:spPr>
        <a:xfrm xmlns:a="http://schemas.openxmlformats.org/drawingml/2006/main">
          <a:off x="511335" y="1792899"/>
          <a:ext cx="1549803" cy="411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200" b="1" i="1" dirty="0" smtClean="0">
              <a:latin typeface="Times New Roman" panose="02020603050405020304" pitchFamily="18" charset="0"/>
              <a:cs typeface="Times New Roman" panose="02020603050405020304" pitchFamily="18" charset="0"/>
            </a:rPr>
            <a:t>Бюджет ТФОМС</a:t>
          </a:r>
          <a:endParaRPr lang="ru-RU" sz="1200" b="1" i="1" dirty="0">
            <a:latin typeface="Times New Roman" panose="02020603050405020304" pitchFamily="18" charset="0"/>
            <a:cs typeface="Times New Roman" panose="02020603050405020304" pitchFamily="18"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0.46043</cdr:x>
      <cdr:y>0.23354</cdr:y>
    </cdr:from>
    <cdr:to>
      <cdr:x>0.71258</cdr:x>
      <cdr:y>0.31233</cdr:y>
    </cdr:to>
    <cdr:sp macro="" textlink="">
      <cdr:nvSpPr>
        <cdr:cNvPr id="2" name="TextBox 1"/>
        <cdr:cNvSpPr txBox="1">
          <a:spLocks xmlns:a="http://schemas.openxmlformats.org/drawingml/2006/main" noChangeArrowheads="1"/>
        </cdr:cNvSpPr>
      </cdr:nvSpPr>
      <cdr:spPr bwMode="auto">
        <a:xfrm xmlns:a="http://schemas.openxmlformats.org/drawingml/2006/main" rot="21007659">
          <a:off x="1359178" y="975362"/>
          <a:ext cx="744347" cy="32906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200" b="1" dirty="0" smtClean="0">
              <a:solidFill>
                <a:srgbClr val="009E41"/>
              </a:solidFill>
              <a:latin typeface="Times New Roman" panose="02020603050405020304" pitchFamily="18" charset="0"/>
              <a:cs typeface="Times New Roman" panose="02020603050405020304" pitchFamily="18" charset="0"/>
            </a:rPr>
            <a:t>+</a:t>
          </a:r>
          <a:r>
            <a:rPr lang="ru-RU" altLang="ru-RU" sz="1200" b="1" dirty="0" smtClean="0">
              <a:solidFill>
                <a:srgbClr val="009E41"/>
              </a:solidFill>
              <a:latin typeface="Times New Roman" panose="02020603050405020304" pitchFamily="18" charset="0"/>
              <a:cs typeface="Times New Roman" panose="02020603050405020304" pitchFamily="18" charset="0"/>
            </a:rPr>
            <a:t>8,7%</a:t>
          </a:r>
        </a:p>
      </cdr:txBody>
    </cdr:sp>
  </cdr:relSizeAnchor>
  <cdr:relSizeAnchor xmlns:cdr="http://schemas.openxmlformats.org/drawingml/2006/chartDrawing">
    <cdr:from>
      <cdr:x>0.47593</cdr:x>
      <cdr:y>0.30505</cdr:y>
    </cdr:from>
    <cdr:to>
      <cdr:x>0.66772</cdr:x>
      <cdr:y>0.33339</cdr:y>
    </cdr:to>
    <cdr:cxnSp macro="">
      <cdr:nvCxnSpPr>
        <cdr:cNvPr id="3" name="Прямая со стрелкой 2"/>
        <cdr:cNvCxnSpPr/>
      </cdr:nvCxnSpPr>
      <cdr:spPr>
        <a:xfrm xmlns:a="http://schemas.openxmlformats.org/drawingml/2006/main" flipV="1">
          <a:off x="1404954" y="1274028"/>
          <a:ext cx="566148" cy="118367"/>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0.47506</cdr:x>
      <cdr:y>0.31479</cdr:y>
    </cdr:from>
    <cdr:to>
      <cdr:x>0.73354</cdr:x>
      <cdr:y>0.38922</cdr:y>
    </cdr:to>
    <cdr:sp macro="" textlink="">
      <cdr:nvSpPr>
        <cdr:cNvPr id="4" name="TextBox 1"/>
        <cdr:cNvSpPr txBox="1">
          <a:spLocks xmlns:a="http://schemas.openxmlformats.org/drawingml/2006/main" noChangeArrowheads="1"/>
        </cdr:cNvSpPr>
      </cdr:nvSpPr>
      <cdr:spPr bwMode="auto">
        <a:xfrm xmlns:a="http://schemas.openxmlformats.org/drawingml/2006/main" rot="21061273">
          <a:off x="1402373" y="850398"/>
          <a:ext cx="763032" cy="20107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200" b="1" dirty="0" smtClean="0">
              <a:solidFill>
                <a:srgbClr val="009E41"/>
              </a:solidFill>
              <a:latin typeface="Times New Roman" panose="02020603050405020304" pitchFamily="18" charset="0"/>
              <a:cs typeface="Times New Roman" panose="02020603050405020304" pitchFamily="18" charset="0"/>
            </a:rPr>
            <a:t>+</a:t>
          </a:r>
          <a:r>
            <a:rPr lang="ru-RU" altLang="ru-RU" sz="1200" b="1" dirty="0" smtClean="0">
              <a:solidFill>
                <a:srgbClr val="009E41"/>
              </a:solidFill>
              <a:latin typeface="Times New Roman" panose="02020603050405020304" pitchFamily="18" charset="0"/>
              <a:cs typeface="Times New Roman" panose="02020603050405020304" pitchFamily="18" charset="0"/>
            </a:rPr>
            <a:t>445</a:t>
          </a:r>
        </a:p>
      </cdr:txBody>
    </cdr:sp>
  </cdr:relSizeAnchor>
</c:userShapes>
</file>

<file path=ppt/drawings/drawing14.xml><?xml version="1.0" encoding="utf-8"?>
<c:userShapes xmlns:c="http://schemas.openxmlformats.org/drawingml/2006/chart">
  <cdr:relSizeAnchor xmlns:cdr="http://schemas.openxmlformats.org/drawingml/2006/chartDrawing">
    <cdr:from>
      <cdr:x>0.82527</cdr:x>
      <cdr:y>0.14854</cdr:y>
    </cdr:from>
    <cdr:to>
      <cdr:x>0.96864</cdr:x>
      <cdr:y>0.31935</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50668" y="727318"/>
          <a:ext cx="946889" cy="836372"/>
        </a:xfrm>
        <a:prstGeom xmlns:a="http://schemas.openxmlformats.org/drawingml/2006/main" prst="rect">
          <a:avLst/>
        </a:prstGeom>
        <a:ln xmlns:a="http://schemas.openxmlformats.org/drawingml/2006/main">
          <a:noFill/>
        </a:ln>
        <a:effectLst xmlns:a="http://schemas.openxmlformats.org/drawingml/2006/main">
          <a:softEdge rad="112500"/>
        </a:effectLst>
      </cdr:spPr>
    </cdr:pic>
  </cdr:relSizeAnchor>
  <cdr:relSizeAnchor xmlns:cdr="http://schemas.openxmlformats.org/drawingml/2006/chartDrawing">
    <cdr:from>
      <cdr:x>0.54366</cdr:x>
      <cdr:y>0.00759</cdr:y>
    </cdr:from>
    <cdr:to>
      <cdr:x>0.6745</cdr:x>
      <cdr:y>0.16205</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590728" y="37142"/>
          <a:ext cx="864096" cy="756319"/>
        </a:xfrm>
        <a:prstGeom xmlns:a="http://schemas.openxmlformats.org/drawingml/2006/main" prst="rect">
          <a:avLst/>
        </a:prstGeom>
        <a:ln xmlns:a="http://schemas.openxmlformats.org/drawingml/2006/main">
          <a:noFill/>
        </a:ln>
        <a:effectLst xmlns:a="http://schemas.openxmlformats.org/drawingml/2006/main">
          <a:softEdge rad="112500"/>
        </a:effectLst>
      </cdr:spPr>
    </cdr:pic>
  </cdr:relSizeAnchor>
  <cdr:relSizeAnchor xmlns:cdr="http://schemas.openxmlformats.org/drawingml/2006/chartDrawing">
    <cdr:from>
      <cdr:x>0.39097</cdr:x>
      <cdr:y>0.22585</cdr:y>
    </cdr:from>
    <cdr:to>
      <cdr:x>0.47819</cdr:x>
      <cdr:y>0.28467</cdr:y>
    </cdr:to>
    <cdr:sp macro="" textlink="">
      <cdr:nvSpPr>
        <cdr:cNvPr id="5" name="TextBox 1"/>
        <cdr:cNvSpPr txBox="1"/>
      </cdr:nvSpPr>
      <cdr:spPr>
        <a:xfrm xmlns:a="http://schemas.openxmlformats.org/drawingml/2006/main">
          <a:off x="2582259" y="1105881"/>
          <a:ext cx="576064" cy="288032"/>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sz="1100" b="0" dirty="0" smtClean="0">
              <a:solidFill>
                <a:schemeClr val="tx1"/>
              </a:solidFill>
              <a:effectLst/>
              <a:latin typeface="Times New Roman" panose="02020603050405020304" pitchFamily="18" charset="0"/>
              <a:cs typeface="Times New Roman" panose="02020603050405020304" pitchFamily="18" charset="0"/>
            </a:rPr>
            <a:t>0,2%</a:t>
          </a:r>
          <a:endParaRPr lang="ru-RU" sz="1100" b="0" dirty="0">
            <a:solidFill>
              <a:schemeClr val="tx1"/>
            </a:solidFill>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0.4286</cdr:x>
      <cdr:y>0.26052</cdr:y>
    </cdr:from>
    <cdr:to>
      <cdr:x>0.51582</cdr:x>
      <cdr:y>0.31935</cdr:y>
    </cdr:to>
    <cdr:sp macro="" textlink="">
      <cdr:nvSpPr>
        <cdr:cNvPr id="6" name="TextBox 1"/>
        <cdr:cNvSpPr txBox="1"/>
      </cdr:nvSpPr>
      <cdr:spPr>
        <a:xfrm xmlns:a="http://schemas.openxmlformats.org/drawingml/2006/main">
          <a:off x="2830752" y="1275658"/>
          <a:ext cx="576064" cy="288032"/>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dirty="0" smtClean="0">
              <a:latin typeface="Times New Roman" panose="02020603050405020304" pitchFamily="18" charset="0"/>
              <a:cs typeface="Times New Roman" panose="02020603050405020304" pitchFamily="18" charset="0"/>
            </a:rPr>
            <a:t>2,6 </a:t>
          </a:r>
          <a:r>
            <a:rPr lang="ru-RU"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0.5698</cdr:x>
      <cdr:y>0.44695</cdr:y>
    </cdr:from>
    <cdr:to>
      <cdr:x>0.65702</cdr:x>
      <cdr:y>0.50577</cdr:y>
    </cdr:to>
    <cdr:sp macro="" textlink="">
      <cdr:nvSpPr>
        <cdr:cNvPr id="8" name="TextBox 1"/>
        <cdr:cNvSpPr txBox="1"/>
      </cdr:nvSpPr>
      <cdr:spPr>
        <a:xfrm xmlns:a="http://schemas.openxmlformats.org/drawingml/2006/main">
          <a:off x="3763352" y="2188502"/>
          <a:ext cx="576064" cy="288032"/>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dirty="0" smtClean="0">
              <a:latin typeface="Times New Roman" panose="02020603050405020304" pitchFamily="18" charset="0"/>
              <a:cs typeface="Times New Roman" panose="02020603050405020304" pitchFamily="18" charset="0"/>
            </a:rPr>
            <a:t>4,3 </a:t>
          </a:r>
          <a:r>
            <a:rPr lang="ru-RU"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0.35827</cdr:x>
      <cdr:y>0.63507</cdr:y>
    </cdr:from>
    <cdr:to>
      <cdr:x>0.4756</cdr:x>
      <cdr:y>0.69389</cdr:y>
    </cdr:to>
    <cdr:sp macro="" textlink="">
      <cdr:nvSpPr>
        <cdr:cNvPr id="10" name="TextBox 1"/>
        <cdr:cNvSpPr txBox="1"/>
      </cdr:nvSpPr>
      <cdr:spPr>
        <a:xfrm xmlns:a="http://schemas.openxmlformats.org/drawingml/2006/main">
          <a:off x="2366235" y="3109643"/>
          <a:ext cx="774948" cy="288032"/>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dirty="0" smtClean="0">
              <a:latin typeface="Times New Roman" panose="02020603050405020304" pitchFamily="18" charset="0"/>
              <a:cs typeface="Times New Roman" panose="02020603050405020304" pitchFamily="18" charset="0"/>
            </a:rPr>
            <a:t>14,5 </a:t>
          </a:r>
          <a:r>
            <a:rPr lang="ru-RU"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0.30375</cdr:x>
      <cdr:y>0.52676</cdr:y>
    </cdr:from>
    <cdr:to>
      <cdr:x>0.41278</cdr:x>
      <cdr:y>0.58559</cdr:y>
    </cdr:to>
    <cdr:sp macro="" textlink="">
      <cdr:nvSpPr>
        <cdr:cNvPr id="11" name="TextBox 1"/>
        <cdr:cNvSpPr txBox="1"/>
      </cdr:nvSpPr>
      <cdr:spPr>
        <a:xfrm xmlns:a="http://schemas.openxmlformats.org/drawingml/2006/main">
          <a:off x="2006195" y="2579324"/>
          <a:ext cx="720080" cy="288032"/>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dirty="0" smtClean="0">
              <a:latin typeface="Times New Roman" panose="02020603050405020304" pitchFamily="18" charset="0"/>
              <a:cs typeface="Times New Roman" panose="02020603050405020304" pitchFamily="18" charset="0"/>
            </a:rPr>
            <a:t>6,3%</a:t>
          </a:r>
          <a:endParaRPr lang="ru-RU"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0.30375</cdr:x>
      <cdr:y>0.36765</cdr:y>
    </cdr:from>
    <cdr:to>
      <cdr:x>0.42109</cdr:x>
      <cdr:y>0.42647</cdr:y>
    </cdr:to>
    <cdr:sp macro="" textlink="">
      <cdr:nvSpPr>
        <cdr:cNvPr id="12" name="TextBox 1"/>
        <cdr:cNvSpPr txBox="1"/>
      </cdr:nvSpPr>
      <cdr:spPr>
        <a:xfrm xmlns:a="http://schemas.openxmlformats.org/drawingml/2006/main">
          <a:off x="2006195" y="1800200"/>
          <a:ext cx="774948"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dirty="0" smtClean="0">
              <a:latin typeface="Times New Roman" panose="02020603050405020304" pitchFamily="18" charset="0"/>
              <a:cs typeface="Times New Roman" panose="02020603050405020304" pitchFamily="18" charset="0"/>
            </a:rPr>
            <a:t>25,1 </a:t>
          </a:r>
          <a:r>
            <a:rPr lang="ru-RU"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0.5</cdr:x>
      <cdr:y>0.60294</cdr:y>
    </cdr:from>
    <cdr:to>
      <cdr:x>0.61733</cdr:x>
      <cdr:y>0.66176</cdr:y>
    </cdr:to>
    <cdr:sp macro="" textlink="">
      <cdr:nvSpPr>
        <cdr:cNvPr id="13" name="TextBox 1"/>
        <cdr:cNvSpPr txBox="1"/>
      </cdr:nvSpPr>
      <cdr:spPr>
        <a:xfrm xmlns:a="http://schemas.openxmlformats.org/drawingml/2006/main">
          <a:off x="3302339" y="2952328"/>
          <a:ext cx="774948"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dirty="0" smtClean="0">
              <a:latin typeface="Times New Roman" panose="02020603050405020304" pitchFamily="18" charset="0"/>
              <a:cs typeface="Times New Roman" panose="02020603050405020304" pitchFamily="18" charset="0"/>
            </a:rPr>
            <a:t>25,4 </a:t>
          </a:r>
          <a:r>
            <a:rPr lang="ru-RU"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0.52227</cdr:x>
      <cdr:y>0.28993</cdr:y>
    </cdr:from>
    <cdr:to>
      <cdr:x>0.6396</cdr:x>
      <cdr:y>0.34876</cdr:y>
    </cdr:to>
    <cdr:sp macro="" textlink="">
      <cdr:nvSpPr>
        <cdr:cNvPr id="14" name="TextBox 1"/>
        <cdr:cNvSpPr txBox="1"/>
      </cdr:nvSpPr>
      <cdr:spPr>
        <a:xfrm xmlns:a="http://schemas.openxmlformats.org/drawingml/2006/main">
          <a:off x="3449417" y="1419674"/>
          <a:ext cx="774948"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dirty="0" smtClean="0">
              <a:latin typeface="Times New Roman" panose="02020603050405020304" pitchFamily="18" charset="0"/>
              <a:cs typeface="Times New Roman" panose="02020603050405020304" pitchFamily="18" charset="0"/>
            </a:rPr>
            <a:t>21,6 </a:t>
          </a:r>
          <a:r>
            <a:rPr lang="ru-RU" dirty="0">
              <a:latin typeface="Times New Roman" panose="02020603050405020304" pitchFamily="18" charset="0"/>
              <a:cs typeface="Times New Roman" panose="02020603050405020304" pitchFamily="18" charset="0"/>
            </a:rPr>
            <a:t>%</a:t>
          </a:r>
        </a:p>
      </cdr:txBody>
    </cdr:sp>
  </cdr:relSizeAnchor>
</c:userShapes>
</file>

<file path=ppt/drawings/drawing15.xml><?xml version="1.0" encoding="utf-8"?>
<c:userShapes xmlns:c="http://schemas.openxmlformats.org/drawingml/2006/chart">
  <cdr:relSizeAnchor xmlns:cdr="http://schemas.openxmlformats.org/drawingml/2006/chartDrawing">
    <cdr:from>
      <cdr:x>0.46043</cdr:x>
      <cdr:y>0.23354</cdr:y>
    </cdr:from>
    <cdr:to>
      <cdr:x>0.71258</cdr:x>
      <cdr:y>0.31233</cdr:y>
    </cdr:to>
    <cdr:sp macro="" textlink="">
      <cdr:nvSpPr>
        <cdr:cNvPr id="2" name="TextBox 1"/>
        <cdr:cNvSpPr txBox="1">
          <a:spLocks xmlns:a="http://schemas.openxmlformats.org/drawingml/2006/main" noChangeArrowheads="1"/>
        </cdr:cNvSpPr>
      </cdr:nvSpPr>
      <cdr:spPr bwMode="auto">
        <a:xfrm xmlns:a="http://schemas.openxmlformats.org/drawingml/2006/main" rot="21007659">
          <a:off x="1359178" y="975362"/>
          <a:ext cx="744347" cy="32906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200" b="1" dirty="0" smtClean="0">
              <a:solidFill>
                <a:srgbClr val="009E41"/>
              </a:solidFill>
              <a:latin typeface="Times New Roman" panose="02020603050405020304" pitchFamily="18" charset="0"/>
              <a:cs typeface="Times New Roman" panose="02020603050405020304" pitchFamily="18" charset="0"/>
            </a:rPr>
            <a:t>+</a:t>
          </a:r>
          <a:r>
            <a:rPr lang="ru-RU" altLang="ru-RU" sz="1200" b="1" dirty="0" smtClean="0">
              <a:solidFill>
                <a:srgbClr val="009E41"/>
              </a:solidFill>
              <a:latin typeface="Times New Roman" panose="02020603050405020304" pitchFamily="18" charset="0"/>
              <a:cs typeface="Times New Roman" panose="02020603050405020304" pitchFamily="18" charset="0"/>
            </a:rPr>
            <a:t>9,9%</a:t>
          </a:r>
        </a:p>
      </cdr:txBody>
    </cdr:sp>
  </cdr:relSizeAnchor>
  <cdr:relSizeAnchor xmlns:cdr="http://schemas.openxmlformats.org/drawingml/2006/chartDrawing">
    <cdr:from>
      <cdr:x>0.47593</cdr:x>
      <cdr:y>0.30505</cdr:y>
    </cdr:from>
    <cdr:to>
      <cdr:x>0.66772</cdr:x>
      <cdr:y>0.33339</cdr:y>
    </cdr:to>
    <cdr:cxnSp macro="">
      <cdr:nvCxnSpPr>
        <cdr:cNvPr id="3" name="Прямая со стрелкой 2"/>
        <cdr:cNvCxnSpPr/>
      </cdr:nvCxnSpPr>
      <cdr:spPr>
        <a:xfrm xmlns:a="http://schemas.openxmlformats.org/drawingml/2006/main" flipV="1">
          <a:off x="1404954" y="1274028"/>
          <a:ext cx="566148" cy="118367"/>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0.47506</cdr:x>
      <cdr:y>0.31479</cdr:y>
    </cdr:from>
    <cdr:to>
      <cdr:x>0.73354</cdr:x>
      <cdr:y>0.38922</cdr:y>
    </cdr:to>
    <cdr:sp macro="" textlink="">
      <cdr:nvSpPr>
        <cdr:cNvPr id="4" name="TextBox 1"/>
        <cdr:cNvSpPr txBox="1">
          <a:spLocks xmlns:a="http://schemas.openxmlformats.org/drawingml/2006/main" noChangeArrowheads="1"/>
        </cdr:cNvSpPr>
      </cdr:nvSpPr>
      <cdr:spPr bwMode="auto">
        <a:xfrm xmlns:a="http://schemas.openxmlformats.org/drawingml/2006/main" rot="21061273">
          <a:off x="1402373" y="850398"/>
          <a:ext cx="763032" cy="20107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200" b="1" dirty="0" smtClean="0">
              <a:solidFill>
                <a:srgbClr val="009E41"/>
              </a:solidFill>
              <a:latin typeface="Times New Roman" panose="02020603050405020304" pitchFamily="18" charset="0"/>
              <a:cs typeface="Times New Roman" panose="02020603050405020304" pitchFamily="18" charset="0"/>
            </a:rPr>
            <a:t>+</a:t>
          </a:r>
          <a:r>
            <a:rPr lang="ru-RU" altLang="ru-RU" sz="1200" b="1" dirty="0" smtClean="0">
              <a:solidFill>
                <a:srgbClr val="009E41"/>
              </a:solidFill>
              <a:latin typeface="Times New Roman" panose="02020603050405020304" pitchFamily="18" charset="0"/>
              <a:cs typeface="Times New Roman" panose="02020603050405020304" pitchFamily="18" charset="0"/>
            </a:rPr>
            <a:t>581</a:t>
          </a:r>
        </a:p>
      </cdr:txBody>
    </cdr:sp>
  </cdr:relSizeAnchor>
</c:userShapes>
</file>

<file path=ppt/drawings/drawing16.xml><?xml version="1.0" encoding="utf-8"?>
<c:userShapes xmlns:c="http://schemas.openxmlformats.org/drawingml/2006/chart">
  <cdr:relSizeAnchor xmlns:cdr="http://schemas.openxmlformats.org/drawingml/2006/chartDrawing">
    <cdr:from>
      <cdr:x>0.57885</cdr:x>
      <cdr:y>0.1166</cdr:y>
    </cdr:from>
    <cdr:to>
      <cdr:x>0.8487</cdr:x>
      <cdr:y>0.21416</cdr:y>
    </cdr:to>
    <cdr:sp macro="" textlink="">
      <cdr:nvSpPr>
        <cdr:cNvPr id="6" name="TextBox 1"/>
        <cdr:cNvSpPr txBox="1"/>
      </cdr:nvSpPr>
      <cdr:spPr>
        <a:xfrm xmlns:a="http://schemas.openxmlformats.org/drawingml/2006/main">
          <a:off x="2353871" y="562518"/>
          <a:ext cx="1097339" cy="4706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ru-RU" sz="1400" b="1" dirty="0">
            <a:latin typeface="TimesET" pitchFamily="2" charset="0"/>
          </a:endParaRPr>
        </a:p>
      </cdr:txBody>
    </cdr:sp>
  </cdr:relSizeAnchor>
  <cdr:relSizeAnchor xmlns:cdr="http://schemas.openxmlformats.org/drawingml/2006/chartDrawing">
    <cdr:from>
      <cdr:x>0.41935</cdr:x>
      <cdr:y>0.3806</cdr:y>
    </cdr:from>
    <cdr:to>
      <cdr:x>0.56218</cdr:x>
      <cdr:y>0.43616</cdr:y>
    </cdr:to>
    <cdr:cxnSp macro="">
      <cdr:nvCxnSpPr>
        <cdr:cNvPr id="5" name="Прямая со стрелкой 4"/>
        <cdr:cNvCxnSpPr/>
      </cdr:nvCxnSpPr>
      <cdr:spPr>
        <a:xfrm xmlns:a="http://schemas.openxmlformats.org/drawingml/2006/main" flipV="1">
          <a:off x="1705276" y="1836205"/>
          <a:ext cx="580815" cy="268051"/>
        </a:xfrm>
        <a:prstGeom xmlns:a="http://schemas.openxmlformats.org/drawingml/2006/main" prst="straightConnector1">
          <a:avLst/>
        </a:prstGeom>
        <a:ln xmlns:a="http://schemas.openxmlformats.org/drawingml/2006/main" w="38100">
          <a:solidFill>
            <a:srgbClr val="00BD4F"/>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0.38463</cdr:x>
      <cdr:y>0.32766</cdr:y>
    </cdr:from>
    <cdr:to>
      <cdr:x>0.59941</cdr:x>
      <cdr:y>0.40774</cdr:y>
    </cdr:to>
    <cdr:sp macro="" textlink="">
      <cdr:nvSpPr>
        <cdr:cNvPr id="7" name="TextBox 1"/>
        <cdr:cNvSpPr txBox="1"/>
      </cdr:nvSpPr>
      <cdr:spPr>
        <a:xfrm xmlns:a="http://schemas.openxmlformats.org/drawingml/2006/main" rot="20370534">
          <a:off x="1564075" y="1580809"/>
          <a:ext cx="873399" cy="3863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solidFill>
                <a:srgbClr val="00BD4F"/>
              </a:solidFill>
              <a:latin typeface="Times New Roman" panose="02020603050405020304" pitchFamily="18" charset="0"/>
              <a:cs typeface="Times New Roman" panose="02020603050405020304" pitchFamily="18" charset="0"/>
            </a:rPr>
            <a:t>+630,2</a:t>
          </a:r>
          <a:endParaRPr lang="ru-RU" sz="1400" b="1" dirty="0">
            <a:solidFill>
              <a:srgbClr val="00BD4F"/>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0.41542</cdr:x>
      <cdr:y>0.41453</cdr:y>
    </cdr:from>
    <cdr:to>
      <cdr:x>0.61198</cdr:x>
      <cdr:y>0.4946</cdr:y>
    </cdr:to>
    <cdr:sp macro="" textlink="">
      <cdr:nvSpPr>
        <cdr:cNvPr id="8" name="TextBox 1"/>
        <cdr:cNvSpPr txBox="1"/>
      </cdr:nvSpPr>
      <cdr:spPr>
        <a:xfrm xmlns:a="http://schemas.openxmlformats.org/drawingml/2006/main" rot="20370534">
          <a:off x="1689298" y="1999891"/>
          <a:ext cx="799307" cy="3863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solidFill>
                <a:srgbClr val="00BD4F"/>
              </a:solidFill>
              <a:latin typeface="Times New Roman" panose="02020603050405020304" pitchFamily="18" charset="0"/>
              <a:cs typeface="Times New Roman" panose="02020603050405020304" pitchFamily="18" charset="0"/>
            </a:rPr>
            <a:t>+21,6%</a:t>
          </a:r>
          <a:endParaRPr lang="ru-RU" sz="1400" b="1" dirty="0">
            <a:solidFill>
              <a:srgbClr val="00BD4F"/>
            </a:solidFill>
            <a:latin typeface="Times New Roman" panose="02020603050405020304" pitchFamily="18" charset="0"/>
            <a:cs typeface="Times New Roman" panose="02020603050405020304" pitchFamily="18"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0.40487</cdr:x>
      <cdr:y>0.46032</cdr:y>
    </cdr:from>
    <cdr:to>
      <cdr:x>0.72066</cdr:x>
      <cdr:y>0.5541</cdr:y>
    </cdr:to>
    <cdr:sp macro="" textlink="">
      <cdr:nvSpPr>
        <cdr:cNvPr id="6" name="TextBox 25"/>
        <cdr:cNvSpPr txBox="1"/>
      </cdr:nvSpPr>
      <cdr:spPr>
        <a:xfrm xmlns:a="http://schemas.openxmlformats.org/drawingml/2006/main">
          <a:off x="2011618" y="2417085"/>
          <a:ext cx="1569019" cy="492443"/>
        </a:xfrm>
        <a:prstGeom xmlns:a="http://schemas.openxmlformats.org/drawingml/2006/main" prst="rect">
          <a:avLst/>
        </a:prstGeom>
        <a:noFill xmlns:a="http://schemas.openxmlformats.org/drawingml/2006/main"/>
        <a:effectLst xmlns:a="http://schemas.openxmlformats.org/drawingml/2006/main">
          <a:outerShdw blurRad="50800" dist="38100" dir="2700000" algn="tl" rotWithShape="0">
            <a:prstClr val="black">
              <a:alpha val="40000"/>
            </a:prstClr>
          </a:outerShdw>
        </a:effectLst>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fontAlgn="auto">
            <a:spcBef>
              <a:spcPts val="0"/>
            </a:spcBef>
            <a:spcAft>
              <a:spcPts val="0"/>
            </a:spcAft>
          </a:pPr>
          <a:r>
            <a:rPr lang="ru-RU" sz="2600" b="1" dirty="0">
              <a:solidFill>
                <a:schemeClr val="tx2">
                  <a:lumMod val="75000"/>
                </a:schemeClr>
              </a:solidFill>
              <a:latin typeface="Times New Roman" panose="02020603050405020304" pitchFamily="18" charset="0"/>
              <a:ea typeface="Arial Unicode MS" panose="020B0604020202020204" pitchFamily="34" charset="-128"/>
              <a:cs typeface="Times New Roman" panose="02020603050405020304" pitchFamily="18" charset="0"/>
            </a:rPr>
            <a:t>3</a:t>
          </a:r>
          <a:r>
            <a:rPr lang="ru-RU" sz="2600" b="1" dirty="0" smtClean="0">
              <a:solidFill>
                <a:schemeClr val="tx2">
                  <a:lumMod val="75000"/>
                </a:schemeClr>
              </a:solidFill>
              <a:latin typeface="Times New Roman" panose="02020603050405020304" pitchFamily="18" charset="0"/>
              <a:ea typeface="Arial Unicode MS" panose="020B0604020202020204" pitchFamily="34" charset="-128"/>
              <a:cs typeface="Times New Roman" panose="02020603050405020304" pitchFamily="18" charset="0"/>
            </a:rPr>
            <a:t> 541,7</a:t>
          </a:r>
          <a:r>
            <a:rPr lang="ru-RU" sz="2600" b="1" dirty="0" smtClean="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 </a:t>
          </a:r>
          <a:endParaRPr lang="ru-RU" sz="2600" b="1" cap="all"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0.36232</cdr:x>
      <cdr:y>0.12908</cdr:y>
    </cdr:from>
    <cdr:to>
      <cdr:x>0.53623</cdr:x>
      <cdr:y>0.22837</cdr:y>
    </cdr:to>
    <cdr:cxnSp macro="">
      <cdr:nvCxnSpPr>
        <cdr:cNvPr id="8" name="Прямая соединительная линия 7"/>
        <cdr:cNvCxnSpPr/>
      </cdr:nvCxnSpPr>
      <cdr:spPr>
        <a:xfrm xmlns:a="http://schemas.openxmlformats.org/drawingml/2006/main">
          <a:off x="1800206" y="677784"/>
          <a:ext cx="864090" cy="521340"/>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0.60668</cdr:x>
      <cdr:y>0.824</cdr:y>
    </cdr:from>
    <cdr:to>
      <cdr:x>0.89456</cdr:x>
      <cdr:y>0.98812</cdr:y>
    </cdr:to>
    <cdr:sp macro="" textlink="">
      <cdr:nvSpPr>
        <cdr:cNvPr id="14" name="TextBox 7"/>
        <cdr:cNvSpPr txBox="1"/>
      </cdr:nvSpPr>
      <cdr:spPr>
        <a:xfrm xmlns:a="http://schemas.openxmlformats.org/drawingml/2006/main">
          <a:off x="3014321" y="4326725"/>
          <a:ext cx="1430347" cy="86177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defRPr sz="1800" b="1" i="0" u="none" strike="noStrike" kern="1200" baseline="0">
              <a:solidFill>
                <a:prstClr val="black"/>
              </a:solidFill>
              <a:latin typeface="TimesET" pitchFamily="2" charset="0"/>
              <a:ea typeface="+mn-ea"/>
              <a:cs typeface="+mn-cs"/>
            </a:defRPr>
          </a:pPr>
          <a:r>
            <a:rPr lang="ru-RU" sz="1400" b="0" dirty="0">
              <a:solidFill>
                <a:prstClr val="black"/>
              </a:solidFill>
              <a:latin typeface="Times New Roman" panose="02020603050405020304" pitchFamily="18" charset="0"/>
              <a:cs typeface="Times New Roman" panose="02020603050405020304" pitchFamily="18" charset="0"/>
            </a:rPr>
            <a:t>Обеспечение безопасности дорожного </a:t>
          </a:r>
          <a:r>
            <a:rPr lang="ru-RU" sz="1400" b="0" dirty="0" smtClean="0">
              <a:solidFill>
                <a:prstClr val="black"/>
              </a:solidFill>
              <a:latin typeface="Times New Roman" panose="02020603050405020304" pitchFamily="18" charset="0"/>
              <a:cs typeface="Times New Roman" panose="02020603050405020304" pitchFamily="18" charset="0"/>
            </a:rPr>
            <a:t>движения</a:t>
          </a:r>
          <a:endParaRPr lang="ru-RU" sz="1400" b="0"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0.2691</cdr:x>
      <cdr:y>0.91772</cdr:y>
    </cdr:from>
    <cdr:to>
      <cdr:x>0.55698</cdr:x>
      <cdr:y>0.99978</cdr:y>
    </cdr:to>
    <cdr:sp macro="" textlink="">
      <cdr:nvSpPr>
        <cdr:cNvPr id="16" name="TextBox 7"/>
        <cdr:cNvSpPr txBox="1"/>
      </cdr:nvSpPr>
      <cdr:spPr>
        <a:xfrm xmlns:a="http://schemas.openxmlformats.org/drawingml/2006/main">
          <a:off x="1337054" y="4818832"/>
          <a:ext cx="1430347" cy="43088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a:latin typeface="Times New Roman" panose="02020603050405020304" pitchFamily="18" charset="0"/>
              <a:cs typeface="Times New Roman" panose="02020603050405020304" pitchFamily="18" charset="0"/>
            </a:rPr>
            <a:t>Развитие сельских территорий</a:t>
          </a:r>
        </a:p>
      </cdr:txBody>
    </cdr:sp>
  </cdr:relSizeAnchor>
  <cdr:relSizeAnchor xmlns:cdr="http://schemas.openxmlformats.org/drawingml/2006/chartDrawing">
    <cdr:from>
      <cdr:x>0.44928</cdr:x>
      <cdr:y>0.80801</cdr:y>
    </cdr:from>
    <cdr:to>
      <cdr:x>0.53623</cdr:x>
      <cdr:y>0.91772</cdr:y>
    </cdr:to>
    <cdr:cxnSp macro="">
      <cdr:nvCxnSpPr>
        <cdr:cNvPr id="17" name="Прямая соединительная линия 16"/>
        <cdr:cNvCxnSpPr/>
      </cdr:nvCxnSpPr>
      <cdr:spPr>
        <a:xfrm xmlns:a="http://schemas.openxmlformats.org/drawingml/2006/main" flipV="1">
          <a:off x="2232248" y="4242764"/>
          <a:ext cx="432039" cy="576068"/>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0.71686</cdr:y>
    </cdr:from>
    <cdr:to>
      <cdr:x>0.28788</cdr:x>
      <cdr:y>0.88098</cdr:y>
    </cdr:to>
    <cdr:sp macro="" textlink="">
      <cdr:nvSpPr>
        <cdr:cNvPr id="18" name="TextBox 7"/>
        <cdr:cNvSpPr txBox="1"/>
      </cdr:nvSpPr>
      <cdr:spPr>
        <a:xfrm xmlns:a="http://schemas.openxmlformats.org/drawingml/2006/main">
          <a:off x="0" y="3764146"/>
          <a:ext cx="1430347" cy="86177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smtClean="0">
              <a:latin typeface="Times New Roman" panose="02020603050405020304" pitchFamily="18" charset="0"/>
              <a:cs typeface="Times New Roman" panose="02020603050405020304" pitchFamily="18" charset="0"/>
            </a:rPr>
            <a:t>Строительство, капремонт, ремонт </a:t>
          </a:r>
          <a:r>
            <a:rPr lang="ru-RU" sz="1400" b="0" dirty="0">
              <a:latin typeface="Times New Roman" panose="02020603050405020304" pitchFamily="18" charset="0"/>
              <a:cs typeface="Times New Roman" panose="02020603050405020304" pitchFamily="18" charset="0"/>
            </a:rPr>
            <a:t>дорог в городских </a:t>
          </a:r>
          <a:r>
            <a:rPr lang="ru-RU" sz="1400" b="0" dirty="0" smtClean="0">
              <a:latin typeface="Times New Roman" panose="02020603050405020304" pitchFamily="18" charset="0"/>
              <a:cs typeface="Times New Roman" panose="02020603050405020304" pitchFamily="18" charset="0"/>
            </a:rPr>
            <a:t>округах</a:t>
          </a:r>
          <a:endParaRPr lang="ru-RU" sz="1400" b="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0.17391</cdr:x>
      <cdr:y>0.64345</cdr:y>
    </cdr:from>
    <cdr:to>
      <cdr:x>0.27108</cdr:x>
      <cdr:y>0.71202</cdr:y>
    </cdr:to>
    <cdr:cxnSp macro="">
      <cdr:nvCxnSpPr>
        <cdr:cNvPr id="19" name="Прямая соединительная линия 18"/>
        <cdr:cNvCxnSpPr/>
      </cdr:nvCxnSpPr>
      <cdr:spPr>
        <a:xfrm xmlns:a="http://schemas.openxmlformats.org/drawingml/2006/main" flipV="1">
          <a:off x="864096" y="3378680"/>
          <a:ext cx="482779" cy="360032"/>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0.17735</cdr:y>
    </cdr:from>
    <cdr:to>
      <cdr:x>0.24242</cdr:x>
      <cdr:y>0.34147</cdr:y>
    </cdr:to>
    <cdr:sp macro="" textlink="">
      <cdr:nvSpPr>
        <cdr:cNvPr id="21" name="TextBox 7"/>
        <cdr:cNvSpPr txBox="1"/>
      </cdr:nvSpPr>
      <cdr:spPr>
        <a:xfrm xmlns:a="http://schemas.openxmlformats.org/drawingml/2006/main">
          <a:off x="-4067944" y="931247"/>
          <a:ext cx="1204476" cy="861775"/>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a:latin typeface="Times New Roman" panose="02020603050405020304" pitchFamily="18" charset="0"/>
              <a:cs typeface="Times New Roman" panose="02020603050405020304" pitchFamily="18" charset="0"/>
            </a:rPr>
            <a:t>Капитальный ремонт дворовых территорий</a:t>
          </a:r>
        </a:p>
      </cdr:txBody>
    </cdr:sp>
  </cdr:relSizeAnchor>
  <cdr:relSizeAnchor xmlns:cdr="http://schemas.openxmlformats.org/drawingml/2006/chartDrawing">
    <cdr:from>
      <cdr:x>0.21739</cdr:x>
      <cdr:y>0.31432</cdr:y>
    </cdr:from>
    <cdr:to>
      <cdr:x>0.30435</cdr:x>
      <cdr:y>0.34175</cdr:y>
    </cdr:to>
    <cdr:cxnSp macro="">
      <cdr:nvCxnSpPr>
        <cdr:cNvPr id="22" name="Прямая соединительная линия 21"/>
        <cdr:cNvCxnSpPr/>
      </cdr:nvCxnSpPr>
      <cdr:spPr>
        <a:xfrm xmlns:a="http://schemas.openxmlformats.org/drawingml/2006/main">
          <a:off x="1080120" y="1650480"/>
          <a:ext cx="432059" cy="144008"/>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0.7971</cdr:x>
      <cdr:y>0.6983</cdr:y>
    </cdr:from>
    <cdr:to>
      <cdr:x>0.7971</cdr:x>
      <cdr:y>0.82172</cdr:y>
    </cdr:to>
    <cdr:cxnSp macro="">
      <cdr:nvCxnSpPr>
        <cdr:cNvPr id="23" name="Прямая соединительная линия 22"/>
        <cdr:cNvCxnSpPr/>
      </cdr:nvCxnSpPr>
      <cdr:spPr>
        <a:xfrm xmlns:a="http://schemas.openxmlformats.org/drawingml/2006/main" flipH="1" flipV="1">
          <a:off x="3960440" y="3666704"/>
          <a:ext cx="1" cy="648072"/>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0.71212</cdr:x>
      <cdr:y>0.32804</cdr:y>
    </cdr:from>
    <cdr:to>
      <cdr:x>1</cdr:x>
      <cdr:y>0.36907</cdr:y>
    </cdr:to>
    <cdr:sp macro="" textlink="">
      <cdr:nvSpPr>
        <cdr:cNvPr id="26" name="TextBox 7"/>
        <cdr:cNvSpPr txBox="1"/>
      </cdr:nvSpPr>
      <cdr:spPr>
        <a:xfrm xmlns:a="http://schemas.openxmlformats.org/drawingml/2006/main">
          <a:off x="3538205" y="1722499"/>
          <a:ext cx="1430347"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endParaRPr lang="ru-RU" sz="1400" dirty="0"/>
        </a:p>
      </cdr:txBody>
    </cdr:sp>
  </cdr:relSizeAnchor>
  <cdr:relSizeAnchor xmlns:cdr="http://schemas.openxmlformats.org/drawingml/2006/chartDrawing">
    <cdr:from>
      <cdr:x>0.84431</cdr:x>
      <cdr:y>0.38289</cdr:y>
    </cdr:from>
    <cdr:to>
      <cdr:x>1</cdr:x>
      <cdr:y>0.46495</cdr:y>
    </cdr:to>
    <cdr:sp macro="" textlink="">
      <cdr:nvSpPr>
        <cdr:cNvPr id="29" name="TextBox 7"/>
        <cdr:cNvSpPr txBox="1"/>
      </cdr:nvSpPr>
      <cdr:spPr>
        <a:xfrm xmlns:a="http://schemas.openxmlformats.org/drawingml/2006/main">
          <a:off x="4194993" y="2010520"/>
          <a:ext cx="773559" cy="43088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smtClean="0">
              <a:latin typeface="Times New Roman" panose="02020603050405020304" pitchFamily="18" charset="0"/>
              <a:cs typeface="Times New Roman" panose="02020603050405020304" pitchFamily="18" charset="0"/>
            </a:rPr>
            <a:t>Прочие расходы</a:t>
          </a:r>
          <a:endParaRPr lang="ru-RU" sz="1400" b="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0.84058</cdr:x>
      <cdr:y>0.46495</cdr:y>
    </cdr:from>
    <cdr:to>
      <cdr:x>0.92215</cdr:x>
      <cdr:y>0.64345</cdr:y>
    </cdr:to>
    <cdr:cxnSp macro="">
      <cdr:nvCxnSpPr>
        <cdr:cNvPr id="30" name="Прямая соединительная линия 29"/>
        <cdr:cNvCxnSpPr>
          <a:endCxn xmlns:a="http://schemas.openxmlformats.org/drawingml/2006/main" id="29" idx="2"/>
        </cdr:cNvCxnSpPr>
      </cdr:nvCxnSpPr>
      <cdr:spPr>
        <a:xfrm xmlns:a="http://schemas.openxmlformats.org/drawingml/2006/main" flipV="1">
          <a:off x="4176464" y="2441397"/>
          <a:ext cx="405311" cy="937275"/>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8.xml><?xml version="1.0" encoding="utf-8"?>
<c:userShapes xmlns:c="http://schemas.openxmlformats.org/drawingml/2006/chart">
  <cdr:relSizeAnchor xmlns:cdr="http://schemas.openxmlformats.org/drawingml/2006/chartDrawing">
    <cdr:from>
      <cdr:x>0.16976</cdr:x>
      <cdr:y>0.41444</cdr:y>
    </cdr:from>
    <cdr:to>
      <cdr:x>0.38491</cdr:x>
      <cdr:y>0.55296</cdr:y>
    </cdr:to>
    <cdr:sp macro="" textlink="">
      <cdr:nvSpPr>
        <cdr:cNvPr id="2" name="TextBox 1"/>
        <cdr:cNvSpPr txBox="1"/>
      </cdr:nvSpPr>
      <cdr:spPr>
        <a:xfrm xmlns:a="http://schemas.openxmlformats.org/drawingml/2006/main">
          <a:off x="1534053" y="2088232"/>
          <a:ext cx="1944202" cy="697958"/>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pPr algn="ctr"/>
          <a:r>
            <a:rPr lang="ru-RU" sz="3000" b="1" dirty="0" smtClean="0">
              <a:latin typeface="Times New Roman" panose="02020603050405020304" pitchFamily="18" charset="0"/>
              <a:cs typeface="Times New Roman" panose="02020603050405020304" pitchFamily="18" charset="0"/>
            </a:rPr>
            <a:t>43 </a:t>
          </a:r>
          <a:r>
            <a:rPr lang="en-US" sz="3000" b="1" dirty="0" smtClean="0">
              <a:latin typeface="Times New Roman" panose="02020603050405020304" pitchFamily="18" charset="0"/>
              <a:cs typeface="Times New Roman" panose="02020603050405020304" pitchFamily="18" charset="0"/>
            </a:rPr>
            <a:t>836</a:t>
          </a:r>
          <a:r>
            <a:rPr lang="ru-RU" sz="3000" b="1" dirty="0" smtClean="0">
              <a:latin typeface="Times New Roman" panose="02020603050405020304" pitchFamily="18" charset="0"/>
              <a:cs typeface="Times New Roman" panose="02020603050405020304" pitchFamily="18" charset="0"/>
            </a:rPr>
            <a:t>,</a:t>
          </a:r>
          <a:r>
            <a:rPr lang="en-US" sz="3000" b="1" dirty="0" smtClean="0">
              <a:latin typeface="Times New Roman" panose="02020603050405020304" pitchFamily="18" charset="0"/>
              <a:cs typeface="Times New Roman" panose="02020603050405020304" pitchFamily="18" charset="0"/>
            </a:rPr>
            <a:t>7</a:t>
          </a:r>
          <a:endParaRPr lang="ru-RU" sz="3000" b="1" dirty="0" smtClean="0">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0.69492</cdr:x>
      <cdr:y>0.00819</cdr:y>
    </cdr:from>
    <cdr:to>
      <cdr:x>1</cdr:x>
      <cdr:y>0.10123</cdr:y>
    </cdr:to>
    <cdr:sp macro="" textlink="">
      <cdr:nvSpPr>
        <cdr:cNvPr id="2" name="TextBox 1"/>
        <cdr:cNvSpPr txBox="1"/>
      </cdr:nvSpPr>
      <cdr:spPr>
        <a:xfrm xmlns:a="http://schemas.openxmlformats.org/drawingml/2006/main">
          <a:off x="2952328" y="41888"/>
          <a:ext cx="1296144" cy="476071"/>
        </a:xfrm>
        <a:prstGeom xmlns:a="http://schemas.openxmlformats.org/drawingml/2006/main" prst="ellipse">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wrap="square" lIns="0" tIns="0" rIns="0" bIns="0" rtlCol="0">
          <a:spAutoFit/>
        </a:bodyPr>
        <a:lstStyle xmlns:a="http://schemas.openxmlformats.org/drawingml/2006/main">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ctr"/>
          <a:r>
            <a:rPr lang="ru-RU" b="1" dirty="0" smtClean="0">
              <a:solidFill>
                <a:prstClr val="black"/>
              </a:solidFill>
              <a:latin typeface="Times New Roman" panose="02020603050405020304" pitchFamily="18" charset="0"/>
              <a:cs typeface="Times New Roman" panose="02020603050405020304" pitchFamily="18" charset="0"/>
            </a:rPr>
            <a:t>100,</a:t>
          </a:r>
          <a:r>
            <a:rPr lang="en-US" b="1" dirty="0" smtClean="0">
              <a:solidFill>
                <a:prstClr val="black"/>
              </a:solidFill>
              <a:latin typeface="Times New Roman" panose="02020603050405020304" pitchFamily="18" charset="0"/>
              <a:cs typeface="Times New Roman" panose="02020603050405020304" pitchFamily="18" charset="0"/>
            </a:rPr>
            <a:t>6</a:t>
          </a:r>
          <a:r>
            <a:rPr lang="ru-RU" b="1" dirty="0" smtClean="0">
              <a:solidFill>
                <a:prstClr val="black"/>
              </a:solidFill>
              <a:latin typeface="Times New Roman" panose="02020603050405020304" pitchFamily="18" charset="0"/>
              <a:cs typeface="Times New Roman" panose="02020603050405020304" pitchFamily="18" charset="0"/>
            </a:rPr>
            <a:t>% </a:t>
          </a:r>
          <a:r>
            <a:rPr lang="ru-RU" b="1" dirty="0">
              <a:solidFill>
                <a:prstClr val="black"/>
              </a:solidFill>
              <a:latin typeface="Times New Roman" panose="02020603050405020304" pitchFamily="18" charset="0"/>
              <a:cs typeface="Times New Roman" panose="02020603050405020304" pitchFamily="18" charset="0"/>
            </a:rPr>
            <a:t>от </a:t>
          </a:r>
          <a:r>
            <a:rPr lang="ru-RU" b="1" dirty="0" smtClean="0">
              <a:solidFill>
                <a:prstClr val="black"/>
              </a:solidFill>
              <a:latin typeface="Times New Roman" panose="02020603050405020304" pitchFamily="18" charset="0"/>
              <a:cs typeface="Times New Roman" panose="02020603050405020304" pitchFamily="18" charset="0"/>
            </a:rPr>
            <a:t>плана</a:t>
          </a:r>
          <a:endParaRPr lang="ru-RU"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0.41791</cdr:x>
      <cdr:y>0.31598</cdr:y>
    </cdr:from>
    <cdr:to>
      <cdr:x>0.60935</cdr:x>
      <cdr:y>0.42035</cdr:y>
    </cdr:to>
    <cdr:cxnSp macro="">
      <cdr:nvCxnSpPr>
        <cdr:cNvPr id="5" name="Прямая со стрелкой 4"/>
        <cdr:cNvCxnSpPr/>
      </cdr:nvCxnSpPr>
      <cdr:spPr>
        <a:xfrm xmlns:a="http://schemas.openxmlformats.org/drawingml/2006/main" flipV="1">
          <a:off x="1775479" y="1616716"/>
          <a:ext cx="813345" cy="534001"/>
        </a:xfrm>
        <a:prstGeom xmlns:a="http://schemas.openxmlformats.org/drawingml/2006/main" prst="straightConnector1">
          <a:avLst/>
        </a:prstGeom>
        <a:ln xmlns:a="http://schemas.openxmlformats.org/drawingml/2006/main" w="38100" cmpd="sng">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0.39932</cdr:x>
      <cdr:y>0.6594</cdr:y>
    </cdr:from>
    <cdr:to>
      <cdr:x>0.57805</cdr:x>
      <cdr:y>0.69429</cdr:y>
    </cdr:to>
    <cdr:cxnSp macro="">
      <cdr:nvCxnSpPr>
        <cdr:cNvPr id="7" name="Прямая со стрелкой 6"/>
        <cdr:cNvCxnSpPr/>
      </cdr:nvCxnSpPr>
      <cdr:spPr>
        <a:xfrm xmlns:a="http://schemas.openxmlformats.org/drawingml/2006/main" flipV="1">
          <a:off x="1696500" y="3373828"/>
          <a:ext cx="759333" cy="178502"/>
        </a:xfrm>
        <a:prstGeom xmlns:a="http://schemas.openxmlformats.org/drawingml/2006/main" prst="straightConnector1">
          <a:avLst/>
        </a:prstGeom>
        <a:ln xmlns:a="http://schemas.openxmlformats.org/drawingml/2006/main" w="38100" cmpd="sng">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0.41712</cdr:x>
      <cdr:y>0.44991</cdr:y>
    </cdr:from>
    <cdr:to>
      <cdr:x>0.62068</cdr:x>
      <cdr:y>0.5753</cdr:y>
    </cdr:to>
    <cdr:sp macro="" textlink="">
      <cdr:nvSpPr>
        <cdr:cNvPr id="2" name="TextBox 1"/>
        <cdr:cNvSpPr txBox="1"/>
      </cdr:nvSpPr>
      <cdr:spPr>
        <a:xfrm xmlns:a="http://schemas.openxmlformats.org/drawingml/2006/main">
          <a:off x="1770710" y="2170584"/>
          <a:ext cx="864096" cy="60498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en-US" sz="1200" b="1" dirty="0" smtClean="0">
              <a:solidFill>
                <a:schemeClr val="accent1">
                  <a:lumMod val="50000"/>
                </a:schemeClr>
              </a:solidFill>
              <a:latin typeface="Times New Roman" panose="02020603050405020304" pitchFamily="18" charset="0"/>
              <a:cs typeface="Times New Roman" panose="02020603050405020304" pitchFamily="18" charset="0"/>
            </a:rPr>
            <a:t>25</a:t>
          </a:r>
          <a:r>
            <a:rPr lang="ru-RU" sz="12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1200" b="1" dirty="0" smtClean="0">
              <a:solidFill>
                <a:schemeClr val="accent1">
                  <a:lumMod val="50000"/>
                </a:schemeClr>
              </a:solidFill>
              <a:latin typeface="Times New Roman" panose="02020603050405020304" pitchFamily="18" charset="0"/>
              <a:cs typeface="Times New Roman" panose="02020603050405020304" pitchFamily="18" charset="0"/>
            </a:rPr>
            <a:t>668</a:t>
          </a:r>
          <a:endParaRPr lang="ru-RU" sz="1200" b="1" dirty="0" smtClean="0">
            <a:solidFill>
              <a:schemeClr val="accent1">
                <a:lumMod val="50000"/>
              </a:schemeClr>
            </a:solidFill>
            <a:latin typeface="Times New Roman" panose="02020603050405020304" pitchFamily="18" charset="0"/>
            <a:cs typeface="Times New Roman" panose="02020603050405020304" pitchFamily="18" charset="0"/>
          </a:endParaRPr>
        </a:p>
        <a:p xmlns:a="http://schemas.openxmlformats.org/drawingml/2006/main">
          <a:pPr algn="ctr"/>
          <a:r>
            <a:rPr lang="ru-RU" sz="1200" b="1" dirty="0" smtClean="0">
              <a:solidFill>
                <a:schemeClr val="accent1">
                  <a:lumMod val="50000"/>
                </a:schemeClr>
              </a:solidFill>
              <a:latin typeface="Times New Roman" panose="02020603050405020304" pitchFamily="18" charset="0"/>
              <a:cs typeface="Times New Roman" panose="02020603050405020304" pitchFamily="18" charset="0"/>
            </a:rPr>
            <a:t>(10</a:t>
          </a:r>
          <a:r>
            <a:rPr lang="en-US" sz="1200" b="1" dirty="0" smtClean="0">
              <a:solidFill>
                <a:schemeClr val="accent1">
                  <a:lumMod val="50000"/>
                </a:schemeClr>
              </a:solidFill>
              <a:latin typeface="Times New Roman" panose="02020603050405020304" pitchFamily="18" charset="0"/>
              <a:cs typeface="Times New Roman" panose="02020603050405020304" pitchFamily="18" charset="0"/>
            </a:rPr>
            <a:t>2</a:t>
          </a:r>
          <a:r>
            <a:rPr lang="ru-RU" sz="1200" b="1" dirty="0" smtClean="0">
              <a:solidFill>
                <a:schemeClr val="accent1">
                  <a:lumMod val="50000"/>
                </a:schemeClr>
              </a:solidFill>
              <a:latin typeface="Times New Roman" panose="02020603050405020304" pitchFamily="18" charset="0"/>
              <a:cs typeface="Times New Roman" panose="02020603050405020304" pitchFamily="18" charset="0"/>
            </a:rPr>
            <a:t>,1% от плана)</a:t>
          </a:r>
          <a:endParaRPr lang="ru-RU" sz="1200" b="1" dirty="0">
            <a:solidFill>
              <a:schemeClr val="accent1">
                <a:lumMod val="50000"/>
              </a:schemeClr>
            </a:solidFill>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0.64962</cdr:x>
      <cdr:y>0.15184</cdr:y>
    </cdr:from>
    <cdr:to>
      <cdr:x>0.75198</cdr:x>
      <cdr:y>0.20145</cdr:y>
    </cdr:to>
    <cdr:sp macro="" textlink="">
      <cdr:nvSpPr>
        <cdr:cNvPr id="6" name="Скругленный прямоугольник 5"/>
        <cdr:cNvSpPr/>
      </cdr:nvSpPr>
      <cdr:spPr>
        <a:xfrm xmlns:a="http://schemas.openxmlformats.org/drawingml/2006/main">
          <a:off x="5940152" y="881532"/>
          <a:ext cx="935980"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ru-RU" sz="1200" b="1" dirty="0" smtClean="0">
              <a:solidFill>
                <a:schemeClr val="tx1"/>
              </a:solidFill>
              <a:latin typeface="Times New Roman" pitchFamily="18" charset="0"/>
              <a:cs typeface="Times New Roman" pitchFamily="18" charset="0"/>
            </a:rPr>
            <a:t>102,1%</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0.32675</cdr:x>
      <cdr:y>0.5706</cdr:y>
    </cdr:from>
    <cdr:to>
      <cdr:x>0.42911</cdr:x>
      <cdr:y>0.62021</cdr:y>
    </cdr:to>
    <cdr:sp macro="" textlink="">
      <cdr:nvSpPr>
        <cdr:cNvPr id="7" name="Скругленный прямоугольник 6"/>
        <cdr:cNvSpPr/>
      </cdr:nvSpPr>
      <cdr:spPr>
        <a:xfrm xmlns:a="http://schemas.openxmlformats.org/drawingml/2006/main">
          <a:off x="2987802" y="3312611"/>
          <a:ext cx="936000" cy="28800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a:t>
          </a:r>
          <a:r>
            <a:rPr lang="ru-RU" sz="1200" b="1" dirty="0" smtClean="0">
              <a:solidFill>
                <a:schemeClr val="tx1"/>
              </a:solidFill>
              <a:latin typeface="Times New Roman" pitchFamily="18" charset="0"/>
              <a:cs typeface="Times New Roman" pitchFamily="18" charset="0"/>
            </a:rPr>
            <a:t>4</a:t>
          </a:r>
          <a:r>
            <a:rPr lang="en-US" sz="1200" b="1" dirty="0" smtClean="0">
              <a:solidFill>
                <a:schemeClr val="tx1"/>
              </a:solidFill>
              <a:latin typeface="Times New Roman" pitchFamily="18" charset="0"/>
              <a:cs typeface="Times New Roman" pitchFamily="18" charset="0"/>
            </a:rPr>
            <a:t>,</a:t>
          </a:r>
          <a:r>
            <a:rPr lang="ru-RU" sz="1200" b="1" dirty="0" smtClean="0">
              <a:solidFill>
                <a:schemeClr val="tx1"/>
              </a:solidFill>
              <a:latin typeface="Times New Roman" pitchFamily="18" charset="0"/>
              <a:cs typeface="Times New Roman" pitchFamily="18" charset="0"/>
            </a:rPr>
            <a:t>8%</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0.3425</cdr:x>
      <cdr:y>0.47137</cdr:y>
    </cdr:from>
    <cdr:to>
      <cdr:x>0.44486</cdr:x>
      <cdr:y>0.52124</cdr:y>
    </cdr:to>
    <cdr:sp macro="" textlink="">
      <cdr:nvSpPr>
        <cdr:cNvPr id="8" name="Скругленный прямоугольник 7"/>
        <cdr:cNvSpPr/>
      </cdr:nvSpPr>
      <cdr:spPr>
        <a:xfrm xmlns:a="http://schemas.openxmlformats.org/drawingml/2006/main">
          <a:off x="3131820" y="2736532"/>
          <a:ext cx="936000" cy="28952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a:t>
          </a:r>
          <a:r>
            <a:rPr lang="ru-RU" sz="1200" b="1" dirty="0" smtClean="0">
              <a:solidFill>
                <a:schemeClr val="tx1"/>
              </a:solidFill>
              <a:latin typeface="Times New Roman" pitchFamily="18" charset="0"/>
              <a:cs typeface="Times New Roman" pitchFamily="18" charset="0"/>
            </a:rPr>
            <a:t>0</a:t>
          </a:r>
          <a:r>
            <a:rPr lang="en-US" sz="1200" b="1" dirty="0" smtClean="0">
              <a:solidFill>
                <a:schemeClr val="tx1"/>
              </a:solidFill>
              <a:latin typeface="Times New Roman" pitchFamily="18" charset="0"/>
              <a:cs typeface="Times New Roman" pitchFamily="18" charset="0"/>
            </a:rPr>
            <a:t>5,</a:t>
          </a:r>
          <a:r>
            <a:rPr lang="ru-RU" sz="1200" b="1" dirty="0" smtClean="0">
              <a:solidFill>
                <a:schemeClr val="tx1"/>
              </a:solidFill>
              <a:latin typeface="Times New Roman" pitchFamily="18" charset="0"/>
              <a:cs typeface="Times New Roman" pitchFamily="18" charset="0"/>
            </a:rPr>
            <a:t>6%</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0.374</cdr:x>
      <cdr:y>0.35974</cdr:y>
    </cdr:from>
    <cdr:to>
      <cdr:x>0.47636</cdr:x>
      <cdr:y>0.40935</cdr:y>
    </cdr:to>
    <cdr:sp macro="" textlink="">
      <cdr:nvSpPr>
        <cdr:cNvPr id="9" name="Скругленный прямоугольник 8"/>
        <cdr:cNvSpPr/>
      </cdr:nvSpPr>
      <cdr:spPr>
        <a:xfrm xmlns:a="http://schemas.openxmlformats.org/drawingml/2006/main">
          <a:off x="3419872" y="2088455"/>
          <a:ext cx="936000" cy="288032"/>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a:t>
          </a:r>
          <a:r>
            <a:rPr lang="ru-RU" sz="1200" b="1" dirty="0" smtClean="0">
              <a:solidFill>
                <a:schemeClr val="tx1"/>
              </a:solidFill>
              <a:latin typeface="Times New Roman" pitchFamily="18" charset="0"/>
              <a:cs typeface="Times New Roman" pitchFamily="18" charset="0"/>
            </a:rPr>
            <a:t>02</a:t>
          </a:r>
          <a:r>
            <a:rPr lang="en-US" sz="1200" b="1" dirty="0" smtClean="0">
              <a:solidFill>
                <a:schemeClr val="tx1"/>
              </a:solidFill>
              <a:latin typeface="Times New Roman" pitchFamily="18" charset="0"/>
              <a:cs typeface="Times New Roman" pitchFamily="18" charset="0"/>
            </a:rPr>
            <a:t>,</a:t>
          </a:r>
          <a:r>
            <a:rPr lang="ru-RU" sz="1200" b="1" dirty="0" smtClean="0">
              <a:solidFill>
                <a:schemeClr val="tx1"/>
              </a:solidFill>
              <a:latin typeface="Times New Roman" pitchFamily="18" charset="0"/>
              <a:cs typeface="Times New Roman" pitchFamily="18" charset="0"/>
            </a:rPr>
            <a:t>2%</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0.89246</cdr:x>
      <cdr:y>0.04021</cdr:y>
    </cdr:from>
    <cdr:to>
      <cdr:x>0.99482</cdr:x>
      <cdr:y>0.08982</cdr:y>
    </cdr:to>
    <cdr:sp macro="" textlink="">
      <cdr:nvSpPr>
        <cdr:cNvPr id="11" name="Скругленный прямоугольник 10"/>
        <cdr:cNvSpPr/>
      </cdr:nvSpPr>
      <cdr:spPr>
        <a:xfrm xmlns:a="http://schemas.openxmlformats.org/drawingml/2006/main">
          <a:off x="8160661" y="233460"/>
          <a:ext cx="935979"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ru-RU" sz="1200" b="1" dirty="0" smtClean="0">
              <a:solidFill>
                <a:schemeClr val="tx1"/>
              </a:solidFill>
              <a:latin typeface="Times New Roman" pitchFamily="18" charset="0"/>
              <a:cs typeface="Times New Roman" pitchFamily="18" charset="0"/>
            </a:rPr>
            <a:t>100,6%</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0.30313</cdr:x>
      <cdr:y>0.68223</cdr:y>
    </cdr:from>
    <cdr:to>
      <cdr:x>0.40549</cdr:x>
      <cdr:y>0.73209</cdr:y>
    </cdr:to>
    <cdr:sp macro="" textlink="">
      <cdr:nvSpPr>
        <cdr:cNvPr id="13" name="Скругленный прямоугольник 12"/>
        <cdr:cNvSpPr/>
      </cdr:nvSpPr>
      <cdr:spPr>
        <a:xfrm xmlns:a="http://schemas.openxmlformats.org/drawingml/2006/main">
          <a:off x="2771821" y="3960677"/>
          <a:ext cx="936000" cy="289462"/>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a:t>
          </a:r>
          <a:r>
            <a:rPr lang="ru-RU" sz="1200" b="1" dirty="0" smtClean="0">
              <a:solidFill>
                <a:schemeClr val="tx1"/>
              </a:solidFill>
              <a:latin typeface="Times New Roman" pitchFamily="18" charset="0"/>
              <a:cs typeface="Times New Roman" pitchFamily="18" charset="0"/>
            </a:rPr>
            <a:t>3</a:t>
          </a:r>
          <a:r>
            <a:rPr lang="en-US" sz="1200" b="1" dirty="0" smtClean="0">
              <a:solidFill>
                <a:schemeClr val="tx1"/>
              </a:solidFill>
              <a:latin typeface="Times New Roman" pitchFamily="18" charset="0"/>
              <a:cs typeface="Times New Roman" pitchFamily="18" charset="0"/>
            </a:rPr>
            <a:t>,</a:t>
          </a:r>
          <a:r>
            <a:rPr lang="ru-RU" sz="1200" b="1" dirty="0" smtClean="0">
              <a:solidFill>
                <a:schemeClr val="tx1"/>
              </a:solidFill>
              <a:latin typeface="Times New Roman" pitchFamily="18" charset="0"/>
              <a:cs typeface="Times New Roman" pitchFamily="18" charset="0"/>
            </a:rPr>
            <a:t>8%</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0.39763</cdr:x>
      <cdr:y>0.26051</cdr:y>
    </cdr:from>
    <cdr:to>
      <cdr:x>0.49999</cdr:x>
      <cdr:y>0.31012</cdr:y>
    </cdr:to>
    <cdr:sp macro="" textlink="">
      <cdr:nvSpPr>
        <cdr:cNvPr id="15" name="Скругленный прямоугольник 14"/>
        <cdr:cNvSpPr/>
      </cdr:nvSpPr>
      <cdr:spPr>
        <a:xfrm xmlns:a="http://schemas.openxmlformats.org/drawingml/2006/main">
          <a:off x="3635928" y="1512387"/>
          <a:ext cx="936000" cy="288000"/>
        </a:xfrm>
        <a:prstGeom xmlns:a="http://schemas.openxmlformats.org/drawingml/2006/main" prst="roundRect">
          <a:avLst/>
        </a:prstGeom>
        <a:ln xmlns:a="http://schemas.openxmlformats.org/drawingml/2006/main"/>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98,</a:t>
          </a:r>
          <a:r>
            <a:rPr lang="ru-RU" sz="1200" b="1" dirty="0" smtClean="0">
              <a:solidFill>
                <a:schemeClr val="tx1"/>
              </a:solidFill>
              <a:latin typeface="Times New Roman" pitchFamily="18" charset="0"/>
              <a:cs typeface="Times New Roman" pitchFamily="18" charset="0"/>
            </a:rPr>
            <a:t>7%</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0.29525</cdr:x>
      <cdr:y>0.78146</cdr:y>
    </cdr:from>
    <cdr:to>
      <cdr:x>0.39761</cdr:x>
      <cdr:y>0.83132</cdr:y>
    </cdr:to>
    <cdr:sp macro="" textlink="">
      <cdr:nvSpPr>
        <cdr:cNvPr id="17" name="Скругленный прямоугольник 16"/>
        <cdr:cNvSpPr/>
      </cdr:nvSpPr>
      <cdr:spPr>
        <a:xfrm xmlns:a="http://schemas.openxmlformats.org/drawingml/2006/main">
          <a:off x="2699766" y="4536756"/>
          <a:ext cx="936000" cy="289461"/>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a:t>
          </a:r>
          <a:r>
            <a:rPr lang="ru-RU" sz="1200" b="1" dirty="0" smtClean="0">
              <a:solidFill>
                <a:schemeClr val="tx1"/>
              </a:solidFill>
              <a:latin typeface="Times New Roman" pitchFamily="18" charset="0"/>
              <a:cs typeface="Times New Roman" pitchFamily="18" charset="0"/>
            </a:rPr>
            <a:t>2</a:t>
          </a:r>
          <a:r>
            <a:rPr lang="en-US" sz="1200" b="1" dirty="0" smtClean="0">
              <a:solidFill>
                <a:schemeClr val="tx1"/>
              </a:solidFill>
              <a:latin typeface="Times New Roman" pitchFamily="18" charset="0"/>
              <a:cs typeface="Times New Roman" pitchFamily="18" charset="0"/>
            </a:rPr>
            <a:t>,</a:t>
          </a:r>
          <a:r>
            <a:rPr lang="ru-RU" sz="1200" b="1" dirty="0" smtClean="0">
              <a:solidFill>
                <a:schemeClr val="tx1"/>
              </a:solidFill>
              <a:latin typeface="Times New Roman" pitchFamily="18" charset="0"/>
              <a:cs typeface="Times New Roman" pitchFamily="18" charset="0"/>
            </a:rPr>
            <a:t>0%</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0.50702</cdr:x>
      <cdr:y>0.32549</cdr:y>
    </cdr:from>
    <cdr:to>
      <cdr:x>0.98037</cdr:x>
      <cdr:y>0.98287</cdr:y>
    </cdr:to>
    <cdr:sp macro="" textlink="">
      <cdr:nvSpPr>
        <cdr:cNvPr id="14" name="Скругленный прямоугольник 13"/>
        <cdr:cNvSpPr/>
      </cdr:nvSpPr>
      <cdr:spPr>
        <a:xfrm xmlns:a="http://schemas.openxmlformats.org/drawingml/2006/main">
          <a:off x="4636191" y="1889628"/>
          <a:ext cx="4328312" cy="3816440"/>
        </a:xfrm>
        <a:prstGeom xmlns:a="http://schemas.openxmlformats.org/drawingml/2006/main" prst="roundRect">
          <a:avLst>
            <a:gd name="adj" fmla="val 11322"/>
          </a:avLst>
        </a:prstGeom>
        <a:ln xmlns:a="http://schemas.openxmlformats.org/drawingml/2006/main"/>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nchor="ctr"/>
        <a:lstStyle xmlns:a="http://schemas.openxmlformats.org/drawingml/2006/main">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just" fontAlgn="b">
            <a:spcBef>
              <a:spcPts val="0"/>
            </a:spcBef>
            <a:spcAft>
              <a:spcPts val="0"/>
            </a:spcAft>
          </a:pPr>
          <a:r>
            <a:rPr lang="ru-RU" sz="1200" b="1" dirty="0" smtClean="0">
              <a:solidFill>
                <a:srgbClr val="000000"/>
              </a:solidFill>
              <a:latin typeface="Times New Roman" panose="02020603050405020304" pitchFamily="18" charset="0"/>
              <a:cs typeface="Times New Roman" panose="02020603050405020304" pitchFamily="18" charset="0"/>
            </a:rPr>
            <a:t>Деятельность органов государственной власти и местного самоуправления по увеличению собственных доходов:</a:t>
          </a:r>
        </a:p>
        <a:p xmlns:a="http://schemas.openxmlformats.org/drawingml/2006/main">
          <a:pPr algn="just" fontAlgn="b">
            <a:spcBef>
              <a:spcPts val="0"/>
            </a:spcBef>
            <a:spcAft>
              <a:spcPts val="0"/>
            </a:spcAft>
          </a:pPr>
          <a:endParaRPr lang="ru-RU" sz="1200" b="1" dirty="0">
            <a:solidFill>
              <a:srgbClr val="000000"/>
            </a:solidFill>
            <a:latin typeface="Times New Roman" panose="02020603050405020304" pitchFamily="18" charset="0"/>
            <a:cs typeface="Times New Roman" panose="02020603050405020304" pitchFamily="18" charset="0"/>
          </a:endParaRPr>
        </a:p>
        <a:p xmlns:a="http://schemas.openxmlformats.org/drawingml/2006/main">
          <a:pPr algn="just" fontAlgn="b">
            <a:spcBef>
              <a:spcPts val="0"/>
            </a:spcBef>
            <a:spcAft>
              <a:spcPts val="0"/>
            </a:spcAft>
          </a:pPr>
          <a:r>
            <a:rPr lang="ru-RU" sz="1200" dirty="0" smtClean="0">
              <a:solidFill>
                <a:srgbClr val="000000"/>
              </a:solidFill>
              <a:latin typeface="Times New Roman" panose="02020603050405020304" pitchFamily="18" charset="0"/>
              <a:cs typeface="Times New Roman" panose="02020603050405020304" pitchFamily="18" charset="0"/>
            </a:rPr>
            <a:t>- повышение </a:t>
          </a:r>
          <a:r>
            <a:rPr lang="ru-RU" sz="1200" dirty="0">
              <a:solidFill>
                <a:srgbClr val="000000"/>
              </a:solidFill>
              <a:latin typeface="Times New Roman" panose="02020603050405020304" pitchFamily="18" charset="0"/>
              <a:cs typeface="Times New Roman" panose="02020603050405020304" pitchFamily="18" charset="0"/>
            </a:rPr>
            <a:t>эффективности мер налогового стимулирования, </a:t>
          </a:r>
          <a:r>
            <a:rPr lang="ru-RU" sz="1200" dirty="0" smtClean="0">
              <a:solidFill>
                <a:srgbClr val="000000"/>
              </a:solidFill>
              <a:latin typeface="Times New Roman" panose="02020603050405020304" pitchFamily="18" charset="0"/>
              <a:cs typeface="Times New Roman" panose="02020603050405020304" pitchFamily="18" charset="0"/>
            </a:rPr>
            <a:t>направленных </a:t>
          </a:r>
          <a:r>
            <a:rPr lang="ru-RU" sz="1200" dirty="0">
              <a:solidFill>
                <a:srgbClr val="000000"/>
              </a:solidFill>
              <a:latin typeface="Times New Roman" panose="02020603050405020304" pitchFamily="18" charset="0"/>
              <a:cs typeface="Times New Roman" panose="02020603050405020304" pitchFamily="18" charset="0"/>
            </a:rPr>
            <a:t>на создание новых производств и развитие инвестиционной </a:t>
          </a:r>
          <a:r>
            <a:rPr lang="ru-RU" sz="1200" dirty="0" smtClean="0">
              <a:solidFill>
                <a:srgbClr val="000000"/>
              </a:solidFill>
              <a:latin typeface="Times New Roman" panose="02020603050405020304" pitchFamily="18" charset="0"/>
              <a:cs typeface="Times New Roman" panose="02020603050405020304" pitchFamily="18" charset="0"/>
            </a:rPr>
            <a:t>деятельности;</a:t>
          </a:r>
        </a:p>
        <a:p xmlns:a="http://schemas.openxmlformats.org/drawingml/2006/main">
          <a:pPr algn="just" fontAlgn="b">
            <a:spcBef>
              <a:spcPts val="0"/>
            </a:spcBef>
            <a:spcAft>
              <a:spcPts val="0"/>
            </a:spcAft>
          </a:pPr>
          <a:r>
            <a:rPr lang="ru-RU" sz="1200" dirty="0" smtClean="0">
              <a:solidFill>
                <a:srgbClr val="000000"/>
              </a:solidFill>
              <a:latin typeface="Times New Roman" panose="02020603050405020304" pitchFamily="18" charset="0"/>
              <a:cs typeface="Times New Roman" panose="02020603050405020304" pitchFamily="18" charset="0"/>
            </a:rPr>
            <a:t>- осуществление </a:t>
          </a:r>
          <a:r>
            <a:rPr lang="ru-RU" sz="1200" dirty="0">
              <a:solidFill>
                <a:srgbClr val="000000"/>
              </a:solidFill>
              <a:latin typeface="Times New Roman" panose="02020603050405020304" pitchFamily="18" charset="0"/>
              <a:cs typeface="Times New Roman" panose="02020603050405020304" pitchFamily="18" charset="0"/>
            </a:rPr>
            <a:t>систематической оценки соизмеримости выпадающих доходов при предоставлении льгот по налогам и принятия мер по отмене неэффективных налоговых </a:t>
          </a:r>
          <a:r>
            <a:rPr lang="ru-RU" sz="1200" dirty="0" smtClean="0">
              <a:solidFill>
                <a:srgbClr val="000000"/>
              </a:solidFill>
              <a:latin typeface="Times New Roman" panose="02020603050405020304" pitchFamily="18" charset="0"/>
              <a:cs typeface="Times New Roman" panose="02020603050405020304" pitchFamily="18" charset="0"/>
            </a:rPr>
            <a:t>льгот;</a:t>
          </a:r>
        </a:p>
        <a:p xmlns:a="http://schemas.openxmlformats.org/drawingml/2006/main">
          <a:pPr algn="just" fontAlgn="b">
            <a:spcBef>
              <a:spcPts val="0"/>
            </a:spcBef>
            <a:spcAft>
              <a:spcPts val="0"/>
            </a:spcAft>
          </a:pPr>
          <a:r>
            <a:rPr lang="ru-RU" sz="1200" dirty="0" smtClean="0">
              <a:solidFill>
                <a:srgbClr val="000000"/>
              </a:solidFill>
              <a:latin typeface="Times New Roman" panose="02020603050405020304" pitchFamily="18" charset="0"/>
              <a:cs typeface="Times New Roman" panose="02020603050405020304" pitchFamily="18" charset="0"/>
            </a:rPr>
            <a:t>- эффективное взаимодействие с Управлением Федеральной налоговой службы в части повышения </a:t>
          </a:r>
          <a:r>
            <a:rPr lang="ru-RU" sz="1200" dirty="0">
              <a:solidFill>
                <a:srgbClr val="000000"/>
              </a:solidFill>
              <a:latin typeface="Times New Roman" panose="02020603050405020304" pitchFamily="18" charset="0"/>
              <a:cs typeface="Times New Roman" panose="02020603050405020304" pitchFamily="18" charset="0"/>
            </a:rPr>
            <a:t>качества администрирования платежей и сокращения </a:t>
          </a:r>
          <a:r>
            <a:rPr lang="ru-RU" sz="1200" dirty="0" smtClean="0">
              <a:solidFill>
                <a:srgbClr val="000000"/>
              </a:solidFill>
              <a:latin typeface="Times New Roman" panose="02020603050405020304" pitchFamily="18" charset="0"/>
              <a:cs typeface="Times New Roman" panose="02020603050405020304" pitchFamily="18" charset="0"/>
            </a:rPr>
            <a:t>недоимки, проведения </a:t>
          </a:r>
          <a:r>
            <a:rPr lang="ru-RU" sz="1200" dirty="0">
              <a:solidFill>
                <a:srgbClr val="000000"/>
              </a:solidFill>
              <a:latin typeface="Times New Roman" panose="02020603050405020304" pitchFamily="18" charset="0"/>
              <a:cs typeface="Times New Roman" panose="02020603050405020304" pitchFamily="18" charset="0"/>
            </a:rPr>
            <a:t>мероприятий по выявлению и привлечению к </a:t>
          </a:r>
          <a:r>
            <a:rPr lang="ru-RU" sz="1200" dirty="0" smtClean="0">
              <a:solidFill>
                <a:srgbClr val="000000"/>
              </a:solidFill>
              <a:latin typeface="Times New Roman" panose="02020603050405020304" pitchFamily="18" charset="0"/>
              <a:cs typeface="Times New Roman" panose="02020603050405020304" pitchFamily="18" charset="0"/>
            </a:rPr>
            <a:t>налогообложению </a:t>
          </a:r>
          <a:r>
            <a:rPr lang="ru-RU" sz="1200" dirty="0">
              <a:solidFill>
                <a:srgbClr val="000000"/>
              </a:solidFill>
              <a:latin typeface="Times New Roman" panose="02020603050405020304" pitchFamily="18" charset="0"/>
              <a:cs typeface="Times New Roman" panose="02020603050405020304" pitchFamily="18" charset="0"/>
            </a:rPr>
            <a:t>субъектов п</a:t>
          </a:r>
          <a:r>
            <a:rPr lang="ru-RU" sz="1200" dirty="0" smtClean="0">
              <a:solidFill>
                <a:srgbClr val="000000"/>
              </a:solidFill>
              <a:latin typeface="Times New Roman" panose="02020603050405020304" pitchFamily="18" charset="0"/>
              <a:cs typeface="Times New Roman" panose="02020603050405020304" pitchFamily="18" charset="0"/>
            </a:rPr>
            <a:t>редпринимательской </a:t>
          </a:r>
          <a:r>
            <a:rPr lang="ru-RU" sz="1200" dirty="0">
              <a:solidFill>
                <a:srgbClr val="000000"/>
              </a:solidFill>
              <a:latin typeface="Times New Roman" panose="02020603050405020304" pitchFamily="18" charset="0"/>
              <a:cs typeface="Times New Roman" panose="02020603050405020304" pitchFamily="18" charset="0"/>
            </a:rPr>
            <a:t>деятельности, использующих теневые схемы оплаты </a:t>
          </a:r>
          <a:r>
            <a:rPr lang="ru-RU" sz="1200" dirty="0" smtClean="0">
              <a:solidFill>
                <a:srgbClr val="000000"/>
              </a:solidFill>
              <a:latin typeface="Times New Roman" panose="02020603050405020304" pitchFamily="18" charset="0"/>
              <a:cs typeface="Times New Roman" panose="02020603050405020304" pitchFamily="18" charset="0"/>
            </a:rPr>
            <a:t>труда, легализации </a:t>
          </a:r>
          <a:r>
            <a:rPr lang="ru-RU" sz="1200" dirty="0">
              <a:solidFill>
                <a:srgbClr val="000000"/>
              </a:solidFill>
              <a:latin typeface="Times New Roman" panose="02020603050405020304" pitchFamily="18" charset="0"/>
              <a:cs typeface="Times New Roman" panose="02020603050405020304" pitchFamily="18" charset="0"/>
            </a:rPr>
            <a:t>доходов физических и юридических лиц от предоставления жилья в </a:t>
          </a:r>
          <a:r>
            <a:rPr lang="ru-RU" sz="1200" dirty="0" smtClean="0">
              <a:solidFill>
                <a:srgbClr val="000000"/>
              </a:solidFill>
              <a:latin typeface="Times New Roman" panose="02020603050405020304" pitchFamily="18" charset="0"/>
              <a:cs typeface="Times New Roman" panose="02020603050405020304" pitchFamily="18" charset="0"/>
            </a:rPr>
            <a:t>аренду</a:t>
          </a:r>
          <a:endParaRPr lang="ru-RU" sz="1200" dirty="0">
            <a:solidFill>
              <a:srgbClr val="000000"/>
            </a:solidFill>
            <a:latin typeface="Times New Roman" panose="02020603050405020304" pitchFamily="18"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0.02817</cdr:y>
    </cdr:from>
    <cdr:to>
      <cdr:x>0.37273</cdr:x>
      <cdr:y>0.08451</cdr:y>
    </cdr:to>
    <cdr:sp macro="" textlink="">
      <cdr:nvSpPr>
        <cdr:cNvPr id="2" name="TextBox 1"/>
        <cdr:cNvSpPr txBox="1"/>
      </cdr:nvSpPr>
      <cdr:spPr>
        <a:xfrm xmlns:a="http://schemas.openxmlformats.org/drawingml/2006/main">
          <a:off x="0" y="144016"/>
          <a:ext cx="295232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0.00909</cdr:x>
      <cdr:y>0.02817</cdr:y>
    </cdr:from>
    <cdr:to>
      <cdr:x>0.37273</cdr:x>
      <cdr:y>0.94366</cdr:y>
    </cdr:to>
    <cdr:sp macro="" textlink="">
      <cdr:nvSpPr>
        <cdr:cNvPr id="3" name="TextBox 2"/>
        <cdr:cNvSpPr txBox="1"/>
      </cdr:nvSpPr>
      <cdr:spPr>
        <a:xfrm xmlns:a="http://schemas.openxmlformats.org/drawingml/2006/main">
          <a:off x="72008" y="144016"/>
          <a:ext cx="2880320" cy="4680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drawings/drawing6.xml><?xml version="1.0" encoding="utf-8"?>
<c:userShapes xmlns:c="http://schemas.openxmlformats.org/drawingml/2006/chart">
  <cdr:relSizeAnchor xmlns:cdr="http://schemas.openxmlformats.org/drawingml/2006/chartDrawing">
    <cdr:from>
      <cdr:x>0.09458</cdr:x>
      <cdr:y>2.17999E-7</cdr:y>
    </cdr:from>
    <cdr:to>
      <cdr:x>0.94063</cdr:x>
      <cdr:y>0.12048</cdr:y>
    </cdr:to>
    <cdr:sp macro="" textlink="">
      <cdr:nvSpPr>
        <cdr:cNvPr id="3" name="Заголовок 1"/>
        <cdr:cNvSpPr txBox="1">
          <a:spLocks xmlns:a="http://schemas.openxmlformats.org/drawingml/2006/main"/>
        </cdr:cNvSpPr>
      </cdr:nvSpPr>
      <cdr:spPr bwMode="auto">
        <a:xfrm xmlns:a="http://schemas.openxmlformats.org/drawingml/2006/main">
          <a:off x="458839" y="1"/>
          <a:ext cx="4104467" cy="552662"/>
        </a:xfrm>
        <a:prstGeom xmlns:a="http://schemas.openxmlformats.org/drawingml/2006/main" prst="roundRect">
          <a:avLst/>
        </a:prstGeom>
        <a:noFill xmlns:a="http://schemas.openxmlformats.org/drawingml/2006/main"/>
        <a:ln xmlns:a="http://schemas.openxmlformats.org/drawingml/2006/main">
          <a:noFill/>
          <a:headEnd/>
          <a:tailEnd/>
        </a:ln>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400" b="1" dirty="0" smtClean="0">
              <a:solidFill>
                <a:schemeClr val="tx1"/>
              </a:solidFill>
              <a:latin typeface="Times New Roman" panose="02020603050405020304" pitchFamily="18" charset="0"/>
              <a:cs typeface="Times New Roman" panose="02020603050405020304" pitchFamily="18" charset="0"/>
            </a:rPr>
            <a:t>Собственные доходы на 1 жителя Чувашской </a:t>
          </a:r>
          <a:r>
            <a:rPr lang="ru-RU" sz="1400" b="1" dirty="0">
              <a:solidFill>
                <a:schemeClr val="tx1"/>
              </a:solidFill>
              <a:latin typeface="Times New Roman" panose="02020603050405020304" pitchFamily="18" charset="0"/>
              <a:cs typeface="Times New Roman" panose="02020603050405020304" pitchFamily="18" charset="0"/>
            </a:rPr>
            <a:t>Республики (тыс</a:t>
          </a:r>
          <a:r>
            <a:rPr lang="ru-RU" sz="1400" b="1" dirty="0" smtClean="0">
              <a:solidFill>
                <a:schemeClr val="tx1"/>
              </a:solidFill>
              <a:latin typeface="Times New Roman" panose="02020603050405020304" pitchFamily="18" charset="0"/>
              <a:cs typeface="Times New Roman" panose="02020603050405020304" pitchFamily="18" charset="0"/>
            </a:rPr>
            <a:t>. рублей/чел</a:t>
          </a:r>
          <a:r>
            <a:rPr lang="ru-RU" sz="1400" b="1" dirty="0">
              <a:solidFill>
                <a:schemeClr val="tx1"/>
              </a:solidFill>
              <a:latin typeface="Times New Roman" panose="02020603050405020304" pitchFamily="18" charset="0"/>
              <a:cs typeface="Times New Roman" panose="02020603050405020304" pitchFamily="18" charset="0"/>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0.61588</cdr:x>
      <cdr:y>0.34196</cdr:y>
    </cdr:from>
    <cdr:to>
      <cdr:x>0.7751</cdr:x>
      <cdr:y>0.40916</cdr:y>
    </cdr:to>
    <cdr:sp macro="" textlink="">
      <cdr:nvSpPr>
        <cdr:cNvPr id="2" name="TextBox 1"/>
        <cdr:cNvSpPr txBox="1"/>
      </cdr:nvSpPr>
      <cdr:spPr>
        <a:xfrm xmlns:a="http://schemas.openxmlformats.org/drawingml/2006/main">
          <a:off x="2895948" y="1541662"/>
          <a:ext cx="748683" cy="302955"/>
        </a:xfrm>
        <a:prstGeom xmlns:a="http://schemas.openxmlformats.org/drawingml/2006/main" prst="ellipse">
          <a:avLst/>
        </a:prstGeom>
        <a:ln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lIns="0" tIns="0" rIns="0" bIns="0" rtlCol="0">
          <a:spAutoFit/>
        </a:bodyPr>
        <a:lstStyle xmlns:a="http://schemas.openxmlformats.org/drawingml/2006/main">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ctr"/>
          <a:r>
            <a:rPr lang="ru-RU" sz="1400" b="1" dirty="0" smtClean="0">
              <a:solidFill>
                <a:prstClr val="black"/>
              </a:solidFill>
              <a:latin typeface="Times New Roman" panose="02020603050405020304" pitchFamily="18" charset="0"/>
              <a:cs typeface="Times New Roman" panose="02020603050405020304" pitchFamily="18" charset="0"/>
            </a:rPr>
            <a:t>25,0%</a:t>
          </a:r>
          <a:endParaRPr lang="ru-RU" sz="14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0.16948</cdr:x>
      <cdr:y>0.46474</cdr:y>
    </cdr:from>
    <cdr:to>
      <cdr:x>0.3287</cdr:x>
      <cdr:y>0.53194</cdr:y>
    </cdr:to>
    <cdr:sp macro="" textlink="">
      <cdr:nvSpPr>
        <cdr:cNvPr id="3" name="TextBox 1"/>
        <cdr:cNvSpPr txBox="1"/>
      </cdr:nvSpPr>
      <cdr:spPr>
        <a:xfrm xmlns:a="http://schemas.openxmlformats.org/drawingml/2006/main">
          <a:off x="796894" y="2095201"/>
          <a:ext cx="748674" cy="302955"/>
        </a:xfrm>
        <a:prstGeom xmlns:a="http://schemas.openxmlformats.org/drawingml/2006/main" prst="ellipse">
          <a:avLst/>
        </a:prstGeom>
        <a:ln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lIns="0" tIns="0" rIns="0" bIns="0"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400" b="1" dirty="0" smtClean="0">
              <a:solidFill>
                <a:prstClr val="black"/>
              </a:solidFill>
              <a:latin typeface="Times New Roman" panose="02020603050405020304" pitchFamily="18" charset="0"/>
              <a:cs typeface="Times New Roman" panose="02020603050405020304" pitchFamily="18" charset="0"/>
            </a:rPr>
            <a:t>75,0%</a:t>
          </a:r>
          <a:endParaRPr lang="ru-RU" sz="1400" b="1" dirty="0">
            <a:solidFill>
              <a:prstClr val="black"/>
            </a:solidFill>
            <a:latin typeface="Times New Roman" panose="02020603050405020304" pitchFamily="18" charset="0"/>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0.41685</cdr:x>
      <cdr:y>0.28485</cdr:y>
    </cdr:from>
    <cdr:to>
      <cdr:x>0.69112</cdr:x>
      <cdr:y>0.36645</cdr:y>
    </cdr:to>
    <cdr:sp macro="" textlink="">
      <cdr:nvSpPr>
        <cdr:cNvPr id="2" name="TextBox 1"/>
        <cdr:cNvSpPr txBox="1">
          <a:spLocks xmlns:a="http://schemas.openxmlformats.org/drawingml/2006/main" noChangeArrowheads="1"/>
        </cdr:cNvSpPr>
      </cdr:nvSpPr>
      <cdr:spPr bwMode="auto">
        <a:xfrm xmlns:a="http://schemas.openxmlformats.org/drawingml/2006/main" rot="19837182">
          <a:off x="1260547" y="1189648"/>
          <a:ext cx="829393" cy="3407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+36,3</a:t>
          </a:r>
          <a:r>
            <a:rPr lang="ru-RU" altLang="ru-RU" sz="1300" b="1" dirty="0" smtClean="0">
              <a:solidFill>
                <a:srgbClr val="009E41"/>
              </a:solidFill>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0.45247</cdr:x>
      <cdr:y>0.32335</cdr:y>
    </cdr:from>
    <cdr:to>
      <cdr:x>0.68849</cdr:x>
      <cdr:y>0.41938</cdr:y>
    </cdr:to>
    <cdr:cxnSp macro="">
      <cdr:nvCxnSpPr>
        <cdr:cNvPr id="3" name="Прямая со стрелкой 2"/>
        <cdr:cNvCxnSpPr/>
      </cdr:nvCxnSpPr>
      <cdr:spPr>
        <a:xfrm xmlns:a="http://schemas.openxmlformats.org/drawingml/2006/main" flipV="1">
          <a:off x="1368268" y="1350480"/>
          <a:ext cx="713725" cy="401066"/>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0.43902</cdr:x>
      <cdr:y>0.38871</cdr:y>
    </cdr:from>
    <cdr:to>
      <cdr:x>0.72019</cdr:x>
      <cdr:y>0.4658</cdr:y>
    </cdr:to>
    <cdr:sp macro="" textlink="">
      <cdr:nvSpPr>
        <cdr:cNvPr id="4" name="TextBox 1"/>
        <cdr:cNvSpPr txBox="1">
          <a:spLocks xmlns:a="http://schemas.openxmlformats.org/drawingml/2006/main" noChangeArrowheads="1"/>
        </cdr:cNvSpPr>
      </cdr:nvSpPr>
      <cdr:spPr bwMode="auto">
        <a:xfrm xmlns:a="http://schemas.openxmlformats.org/drawingml/2006/main" rot="19890796">
          <a:off x="1327604" y="1623437"/>
          <a:ext cx="850258" cy="32196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+1972,6</a:t>
          </a:r>
          <a:endParaRPr lang="ru-RU" altLang="ru-RU" sz="1300" b="1" dirty="0" smtClean="0">
            <a:solidFill>
              <a:srgbClr val="009E41"/>
            </a:solidFill>
            <a:latin typeface="Times New Roman" panose="02020603050405020304" pitchFamily="18"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0.46043</cdr:x>
      <cdr:y>0.23354</cdr:y>
    </cdr:from>
    <cdr:to>
      <cdr:x>0.71258</cdr:x>
      <cdr:y>0.31233</cdr:y>
    </cdr:to>
    <cdr:sp macro="" textlink="">
      <cdr:nvSpPr>
        <cdr:cNvPr id="2" name="TextBox 1"/>
        <cdr:cNvSpPr txBox="1">
          <a:spLocks xmlns:a="http://schemas.openxmlformats.org/drawingml/2006/main" noChangeArrowheads="1"/>
        </cdr:cNvSpPr>
      </cdr:nvSpPr>
      <cdr:spPr bwMode="auto">
        <a:xfrm xmlns:a="http://schemas.openxmlformats.org/drawingml/2006/main" rot="21007659">
          <a:off x="1359178" y="975362"/>
          <a:ext cx="744347" cy="32906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5,4%</a:t>
          </a:r>
        </a:p>
      </cdr:txBody>
    </cdr:sp>
  </cdr:relSizeAnchor>
  <cdr:relSizeAnchor xmlns:cdr="http://schemas.openxmlformats.org/drawingml/2006/chartDrawing">
    <cdr:from>
      <cdr:x>0.47593</cdr:x>
      <cdr:y>0.30505</cdr:y>
    </cdr:from>
    <cdr:to>
      <cdr:x>0.66772</cdr:x>
      <cdr:y>0.33339</cdr:y>
    </cdr:to>
    <cdr:cxnSp macro="">
      <cdr:nvCxnSpPr>
        <cdr:cNvPr id="3" name="Прямая со стрелкой 2"/>
        <cdr:cNvCxnSpPr/>
      </cdr:nvCxnSpPr>
      <cdr:spPr>
        <a:xfrm xmlns:a="http://schemas.openxmlformats.org/drawingml/2006/main" flipV="1">
          <a:off x="1404954" y="1274028"/>
          <a:ext cx="566148" cy="118367"/>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0.45726</cdr:x>
      <cdr:y>0.33609</cdr:y>
    </cdr:from>
    <cdr:to>
      <cdr:x>0.71574</cdr:x>
      <cdr:y>0.41052</cdr:y>
    </cdr:to>
    <cdr:sp macro="" textlink="">
      <cdr:nvSpPr>
        <cdr:cNvPr id="4" name="TextBox 1"/>
        <cdr:cNvSpPr txBox="1">
          <a:spLocks xmlns:a="http://schemas.openxmlformats.org/drawingml/2006/main" noChangeArrowheads="1"/>
        </cdr:cNvSpPr>
      </cdr:nvSpPr>
      <cdr:spPr bwMode="auto">
        <a:xfrm xmlns:a="http://schemas.openxmlformats.org/drawingml/2006/main" rot="21061273">
          <a:off x="1349835" y="1403674"/>
          <a:ext cx="763033" cy="3108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396,7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2625" cy="340210"/>
          </a:xfrm>
          <a:prstGeom prst="rect">
            <a:avLst/>
          </a:prstGeom>
        </p:spPr>
        <p:txBody>
          <a:bodyPr vert="horz" lIns="91440" tIns="45720" rIns="91440" bIns="45720" rtlCol="0"/>
          <a:lstStyle>
            <a:lvl1pPr algn="l">
              <a:defRPr sz="1200">
                <a:latin typeface="Arial" pitchFamily="34" charset="0"/>
              </a:defRPr>
            </a:lvl1pPr>
          </a:lstStyle>
          <a:p>
            <a:pPr>
              <a:defRPr/>
            </a:pPr>
            <a:endParaRPr lang="ru-RU"/>
          </a:p>
        </p:txBody>
      </p:sp>
      <p:sp>
        <p:nvSpPr>
          <p:cNvPr id="3" name="Дата 2"/>
          <p:cNvSpPr>
            <a:spLocks noGrp="1"/>
          </p:cNvSpPr>
          <p:nvPr>
            <p:ph type="dt" sz="quarter" idx="1"/>
          </p:nvPr>
        </p:nvSpPr>
        <p:spPr>
          <a:xfrm>
            <a:off x="5621696" y="0"/>
            <a:ext cx="4302625" cy="340210"/>
          </a:xfrm>
          <a:prstGeom prst="rect">
            <a:avLst/>
          </a:prstGeom>
        </p:spPr>
        <p:txBody>
          <a:bodyPr vert="horz" lIns="91440" tIns="45720" rIns="91440" bIns="45720" rtlCol="0"/>
          <a:lstStyle>
            <a:lvl1pPr algn="r">
              <a:defRPr sz="1200">
                <a:latin typeface="Arial" pitchFamily="34" charset="0"/>
              </a:defRPr>
            </a:lvl1pPr>
          </a:lstStyle>
          <a:p>
            <a:pPr>
              <a:defRPr/>
            </a:pPr>
            <a:fld id="{FE78743E-B161-48D2-8C82-0824D1755F98}" type="datetimeFigureOut">
              <a:rPr lang="ru-RU"/>
              <a:pPr>
                <a:defRPr/>
              </a:pPr>
              <a:t>21.04.2017</a:t>
            </a:fld>
            <a:endParaRPr lang="ru-RU"/>
          </a:p>
        </p:txBody>
      </p:sp>
      <p:sp>
        <p:nvSpPr>
          <p:cNvPr id="4" name="Нижний колонтитул 3"/>
          <p:cNvSpPr>
            <a:spLocks noGrp="1"/>
          </p:cNvSpPr>
          <p:nvPr>
            <p:ph type="ftr" sz="quarter" idx="2"/>
          </p:nvPr>
        </p:nvSpPr>
        <p:spPr>
          <a:xfrm>
            <a:off x="1" y="6456378"/>
            <a:ext cx="4302625" cy="340210"/>
          </a:xfrm>
          <a:prstGeom prst="rect">
            <a:avLst/>
          </a:prstGeom>
        </p:spPr>
        <p:txBody>
          <a:bodyPr vert="horz" lIns="91440" tIns="45720" rIns="91440" bIns="45720" rtlCol="0" anchor="b"/>
          <a:lstStyle>
            <a:lvl1pPr algn="l">
              <a:defRPr sz="1200">
                <a:latin typeface="Arial" pitchFamily="34" charset="0"/>
              </a:defRPr>
            </a:lvl1pPr>
          </a:lstStyle>
          <a:p>
            <a:pPr>
              <a:defRPr/>
            </a:pPr>
            <a:endParaRPr lang="ru-RU"/>
          </a:p>
        </p:txBody>
      </p:sp>
      <p:sp>
        <p:nvSpPr>
          <p:cNvPr id="5" name="Номер слайда 4"/>
          <p:cNvSpPr>
            <a:spLocks noGrp="1"/>
          </p:cNvSpPr>
          <p:nvPr>
            <p:ph type="sldNum" sz="quarter" idx="3"/>
          </p:nvPr>
        </p:nvSpPr>
        <p:spPr>
          <a:xfrm>
            <a:off x="5621696" y="6456378"/>
            <a:ext cx="4302625" cy="340210"/>
          </a:xfrm>
          <a:prstGeom prst="rect">
            <a:avLst/>
          </a:prstGeom>
        </p:spPr>
        <p:txBody>
          <a:bodyPr vert="horz" lIns="91440" tIns="45720" rIns="91440" bIns="45720" rtlCol="0" anchor="b"/>
          <a:lstStyle>
            <a:lvl1pPr algn="r">
              <a:defRPr sz="1200">
                <a:latin typeface="Arial" pitchFamily="34" charset="0"/>
              </a:defRPr>
            </a:lvl1pPr>
          </a:lstStyle>
          <a:p>
            <a:pPr>
              <a:defRPr/>
            </a:pPr>
            <a:fld id="{935A5E48-D604-4F38-9AC3-C86656C6585B}" type="slidenum">
              <a:rPr lang="ru-RU"/>
              <a:pPr>
                <a:defRPr/>
              </a:pPr>
              <a:t>‹#›</a:t>
            </a:fld>
            <a:endParaRPr lang="ru-RU"/>
          </a:p>
        </p:txBody>
      </p:sp>
    </p:spTree>
    <p:extLst>
      <p:ext uri="{BB962C8B-B14F-4D97-AF65-F5344CB8AC3E}">
        <p14:creationId xmlns:p14="http://schemas.microsoft.com/office/powerpoint/2010/main" val="690089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4300307" cy="340210"/>
          </a:xfrm>
          <a:prstGeom prst="rect">
            <a:avLst/>
          </a:prstGeom>
        </p:spPr>
        <p:txBody>
          <a:bodyPr vert="horz" lIns="92153" tIns="46077" rIns="92153" bIns="46077"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5624015" y="0"/>
            <a:ext cx="4300307" cy="340210"/>
          </a:xfrm>
          <a:prstGeom prst="rect">
            <a:avLst/>
          </a:prstGeom>
        </p:spPr>
        <p:txBody>
          <a:bodyPr vert="horz" lIns="92153" tIns="46077" rIns="92153" bIns="46077" rtlCol="0"/>
          <a:lstStyle>
            <a:lvl1pPr algn="r" fontAlgn="auto">
              <a:spcBef>
                <a:spcPts val="0"/>
              </a:spcBef>
              <a:spcAft>
                <a:spcPts val="0"/>
              </a:spcAft>
              <a:defRPr sz="1200">
                <a:latin typeface="+mn-lt"/>
              </a:defRPr>
            </a:lvl1pPr>
          </a:lstStyle>
          <a:p>
            <a:pPr>
              <a:defRPr/>
            </a:pPr>
            <a:fld id="{39B9CBFD-E248-4315-9A72-B4D4FA4AC8C1}" type="datetimeFigureOut">
              <a:rPr lang="ru-RU"/>
              <a:pPr>
                <a:defRPr/>
              </a:pPr>
              <a:t>21.04.2017</a:t>
            </a:fld>
            <a:endParaRPr lang="ru-RU"/>
          </a:p>
        </p:txBody>
      </p:sp>
      <p:sp>
        <p:nvSpPr>
          <p:cNvPr id="4" name="Образ слайда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2153" tIns="46077" rIns="92153" bIns="46077" rtlCol="0" anchor="ctr"/>
          <a:lstStyle/>
          <a:p>
            <a:pPr lvl="0"/>
            <a:endParaRPr lang="ru-RU" noProof="0"/>
          </a:p>
        </p:txBody>
      </p:sp>
      <p:sp>
        <p:nvSpPr>
          <p:cNvPr id="5" name="Заметки 4"/>
          <p:cNvSpPr>
            <a:spLocks noGrp="1"/>
          </p:cNvSpPr>
          <p:nvPr>
            <p:ph type="body" sz="quarter" idx="3"/>
          </p:nvPr>
        </p:nvSpPr>
        <p:spPr>
          <a:xfrm>
            <a:off x="992202" y="3228190"/>
            <a:ext cx="7942237" cy="3059715"/>
          </a:xfrm>
          <a:prstGeom prst="rect">
            <a:avLst/>
          </a:prstGeom>
        </p:spPr>
        <p:txBody>
          <a:bodyPr vert="horz" lIns="92153" tIns="46077" rIns="92153" bIns="46077"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2" y="6456378"/>
            <a:ext cx="4300307" cy="340210"/>
          </a:xfrm>
          <a:prstGeom prst="rect">
            <a:avLst/>
          </a:prstGeom>
        </p:spPr>
        <p:txBody>
          <a:bodyPr vert="horz" lIns="92153" tIns="46077" rIns="92153" bIns="46077"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5624015" y="6456378"/>
            <a:ext cx="4300307" cy="340210"/>
          </a:xfrm>
          <a:prstGeom prst="rect">
            <a:avLst/>
          </a:prstGeom>
        </p:spPr>
        <p:txBody>
          <a:bodyPr vert="horz" lIns="92153" tIns="46077" rIns="92153" bIns="46077" rtlCol="0" anchor="b"/>
          <a:lstStyle>
            <a:lvl1pPr algn="r" fontAlgn="auto">
              <a:spcBef>
                <a:spcPts val="0"/>
              </a:spcBef>
              <a:spcAft>
                <a:spcPts val="0"/>
              </a:spcAft>
              <a:defRPr sz="1200">
                <a:latin typeface="+mn-lt"/>
              </a:defRPr>
            </a:lvl1pPr>
          </a:lstStyle>
          <a:p>
            <a:pPr>
              <a:defRPr/>
            </a:pPr>
            <a:fld id="{92696D6E-358A-423C-BF22-72FDEB417798}" type="slidenum">
              <a:rPr lang="ru-RU"/>
              <a:pPr>
                <a:defRPr/>
              </a:pPr>
              <a:t>‹#›</a:t>
            </a:fld>
            <a:endParaRPr lang="ru-RU"/>
          </a:p>
        </p:txBody>
      </p:sp>
    </p:spTree>
    <p:extLst>
      <p:ext uri="{BB962C8B-B14F-4D97-AF65-F5344CB8AC3E}">
        <p14:creationId xmlns:p14="http://schemas.microsoft.com/office/powerpoint/2010/main" val="12639373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1</a:t>
            </a:fld>
            <a:endParaRPr lang="ru-RU"/>
          </a:p>
        </p:txBody>
      </p:sp>
    </p:spTree>
    <p:extLst>
      <p:ext uri="{BB962C8B-B14F-4D97-AF65-F5344CB8AC3E}">
        <p14:creationId xmlns:p14="http://schemas.microsoft.com/office/powerpoint/2010/main" val="20123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4" name="Номер слайда 3"/>
          <p:cNvSpPr>
            <a:spLocks noGrp="1"/>
          </p:cNvSpPr>
          <p:nvPr>
            <p:ph type="sldNum" sz="quarter" idx="5"/>
          </p:nvPr>
        </p:nvSpPr>
        <p:spPr/>
        <p:txBody>
          <a:bodyPr/>
          <a:lstStyle/>
          <a:p>
            <a:pPr>
              <a:defRPr/>
            </a:pPr>
            <a:fld id="{089D65D2-AF96-4C78-AEDA-9DFF17FCB99F}" type="slidenum">
              <a:rPr lang="ru-RU" smtClean="0">
                <a:solidFill>
                  <a:prstClr val="black"/>
                </a:solidFill>
              </a:rPr>
              <a:pPr>
                <a:defRPr/>
              </a:pPr>
              <a:t>17</a:t>
            </a:fld>
            <a:endParaRPr lang="ru-RU">
              <a:solidFill>
                <a:prstClr val="black"/>
              </a:solidFill>
            </a:endParaRPr>
          </a:p>
        </p:txBody>
      </p:sp>
    </p:spTree>
    <p:extLst>
      <p:ext uri="{BB962C8B-B14F-4D97-AF65-F5344CB8AC3E}">
        <p14:creationId xmlns:p14="http://schemas.microsoft.com/office/powerpoint/2010/main" val="377710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normAutofit lnSpcReduction="10000"/>
          </a:bodyPr>
          <a:lstStyle/>
          <a:p>
            <a:pPr algn="just">
              <a:defRPr/>
            </a:pPr>
            <a:r>
              <a:rPr lang="ru-RU" b="1" dirty="0"/>
              <a:t>НДФЛ</a:t>
            </a:r>
            <a:endParaRPr lang="ru-RU" dirty="0"/>
          </a:p>
          <a:p>
            <a:pPr algn="just">
              <a:defRPr/>
            </a:pPr>
            <a:r>
              <a:rPr lang="ru-RU" dirty="0"/>
              <a:t>Динамика поступления налога на доходы физических лиц существенно отличается от темпов изменения фонда оплаты труда по республике. По сведениям территориального органа Федеральной службы государственной статистики по ЧР темп роста фонда заработной платы за январь-апрель 2015 года составил 101,7% к аналогичному периоду 2014 года. </a:t>
            </a:r>
          </a:p>
          <a:p>
            <a:pPr algn="just">
              <a:defRPr/>
            </a:pPr>
            <a:r>
              <a:rPr lang="ru-RU" dirty="0" smtClean="0"/>
              <a:t>Причины </a:t>
            </a:r>
            <a:r>
              <a:rPr lang="ru-RU" dirty="0"/>
              <a:t>снижения темпа поступления </a:t>
            </a:r>
            <a:r>
              <a:rPr lang="ru-RU" dirty="0" smtClean="0"/>
              <a:t>НДФЛ:</a:t>
            </a:r>
            <a:endParaRPr lang="ru-RU" dirty="0"/>
          </a:p>
          <a:p>
            <a:pPr algn="just">
              <a:defRPr/>
            </a:pPr>
            <a:r>
              <a:rPr lang="ru-RU" dirty="0"/>
              <a:t>- снижение уплаты налога крупными предприятиями в связи с сокращением выплат премий, дивидендов и т.д.;</a:t>
            </a:r>
          </a:p>
          <a:p>
            <a:pPr algn="just">
              <a:defRPr/>
            </a:pPr>
            <a:r>
              <a:rPr lang="ru-RU" dirty="0"/>
              <a:t>- рост возврата налога из бюджета в связи с предоставлением физическим лицам имущественных и социальных налоговых вычетов. Так,  за 2014 год </a:t>
            </a:r>
            <a:r>
              <a:rPr lang="ru-RU" dirty="0" smtClean="0"/>
              <a:t>возвраты составили 1369,8 млн. рублей, темп </a:t>
            </a:r>
            <a:r>
              <a:rPr lang="ru-RU" dirty="0"/>
              <a:t>роста </a:t>
            </a:r>
            <a:r>
              <a:rPr lang="ru-RU" dirty="0" smtClean="0"/>
              <a:t>к </a:t>
            </a:r>
            <a:r>
              <a:rPr lang="ru-RU" dirty="0"/>
              <a:t>уровню 2013 года </a:t>
            </a:r>
            <a:r>
              <a:rPr lang="ru-RU" dirty="0" smtClean="0"/>
              <a:t>129,3% - самый высокий показатель по ПФО. </a:t>
            </a:r>
            <a:r>
              <a:rPr lang="ru-RU" dirty="0"/>
              <a:t>На 1 июня 2015 года </a:t>
            </a:r>
            <a:r>
              <a:rPr lang="ru-RU" dirty="0" smtClean="0"/>
              <a:t>возвраты составили 814,2 млн. рублей, темп </a:t>
            </a:r>
            <a:r>
              <a:rPr lang="ru-RU" dirty="0"/>
              <a:t>роста </a:t>
            </a:r>
            <a:r>
              <a:rPr lang="ru-RU" dirty="0" smtClean="0"/>
              <a:t>к </a:t>
            </a:r>
            <a:r>
              <a:rPr lang="ru-RU" dirty="0"/>
              <a:t>аналогичному периоду 2014 </a:t>
            </a:r>
            <a:r>
              <a:rPr lang="ru-RU" dirty="0" smtClean="0"/>
              <a:t>года (637,9 млн. рублей) - </a:t>
            </a:r>
            <a:r>
              <a:rPr lang="ru-RU" b="1" dirty="0" smtClean="0"/>
              <a:t>129,6% </a:t>
            </a:r>
            <a:r>
              <a:rPr lang="ru-RU" dirty="0" smtClean="0"/>
              <a:t>.</a:t>
            </a:r>
            <a:endParaRPr lang="ru-RU" dirty="0"/>
          </a:p>
          <a:p>
            <a:pPr algn="just">
              <a:defRPr/>
            </a:pPr>
            <a:r>
              <a:rPr lang="ru-RU" dirty="0"/>
              <a:t> 	</a:t>
            </a:r>
            <a:r>
              <a:rPr lang="ru-RU" b="1" dirty="0"/>
              <a:t>Налог на прибыль	</a:t>
            </a:r>
            <a:endParaRPr lang="ru-RU" dirty="0"/>
          </a:p>
          <a:p>
            <a:pPr algn="just">
              <a:defRPr/>
            </a:pPr>
            <a:r>
              <a:rPr lang="ru-RU" dirty="0"/>
              <a:t>Рост поступлений налога на прибыль организаций в республиканский бюджет Чувашской Республики по состоянию на 01.06.2015 объясняется уплатой авансовых платежей по налогу, исчисленных по итогам 4 квартала 2014 года.  Ожидаемое поступление налога на прибыль организаций в республиканский бюджет Чувашской Республики за 2015 год по информации УФНС России по Чувашской Республике составит 4 928,5 млн. рублей или 99,5% к уровню 2014 года. </a:t>
            </a:r>
          </a:p>
          <a:p>
            <a:pPr algn="just">
              <a:defRPr/>
            </a:pPr>
            <a:endParaRPr lang="ru-RU" sz="2000" b="1" dirty="0">
              <a:solidFill>
                <a:srgbClr val="FF0000"/>
              </a:solidFill>
            </a:endParaRPr>
          </a:p>
        </p:txBody>
      </p:sp>
      <p:sp>
        <p:nvSpPr>
          <p:cNvPr id="4" name="Номер слайда 3"/>
          <p:cNvSpPr>
            <a:spLocks noGrp="1"/>
          </p:cNvSpPr>
          <p:nvPr>
            <p:ph type="sldNum" sz="quarter" idx="5"/>
          </p:nvPr>
        </p:nvSpPr>
        <p:spPr/>
        <p:txBody>
          <a:bodyPr/>
          <a:lstStyle/>
          <a:p>
            <a:pPr>
              <a:defRPr/>
            </a:pPr>
            <a:fld id="{FEA0F507-39DB-48E5-9C43-ED24591868AB}" type="slidenum">
              <a:rPr lang="ru-RU" smtClean="0">
                <a:solidFill>
                  <a:prstClr val="black"/>
                </a:solidFill>
              </a:rPr>
              <a:pPr>
                <a:defRPr/>
              </a:pPr>
              <a:t>18</a:t>
            </a:fld>
            <a:endParaRPr lang="ru-RU">
              <a:solidFill>
                <a:prstClr val="black"/>
              </a:solidFill>
            </a:endParaRPr>
          </a:p>
        </p:txBody>
      </p:sp>
    </p:spTree>
    <p:extLst>
      <p:ext uri="{BB962C8B-B14F-4D97-AF65-F5344CB8AC3E}">
        <p14:creationId xmlns:p14="http://schemas.microsoft.com/office/powerpoint/2010/main" val="342843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19</a:t>
            </a:fld>
            <a:endParaRPr lang="ru-RU"/>
          </a:p>
        </p:txBody>
      </p:sp>
    </p:spTree>
    <p:extLst>
      <p:ext uri="{BB962C8B-B14F-4D97-AF65-F5344CB8AC3E}">
        <p14:creationId xmlns:p14="http://schemas.microsoft.com/office/powerpoint/2010/main" val="179847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AB48056-9B8C-47D4-A391-25E6950A520A}"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2390222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4" name="Номер слайда 3"/>
          <p:cNvSpPr>
            <a:spLocks noGrp="1"/>
          </p:cNvSpPr>
          <p:nvPr>
            <p:ph type="sldNum" sz="quarter" idx="5"/>
          </p:nvPr>
        </p:nvSpPr>
        <p:spPr/>
        <p:txBody>
          <a:bodyPr/>
          <a:lstStyle/>
          <a:p>
            <a:pPr>
              <a:defRPr/>
            </a:pPr>
            <a:fld id="{089D65D2-AF96-4C78-AEDA-9DFF17FCB99F}" type="slidenum">
              <a:rPr lang="ru-RU" smtClean="0">
                <a:solidFill>
                  <a:prstClr val="black"/>
                </a:solidFill>
              </a:rPr>
              <a:pPr>
                <a:defRPr/>
              </a:pPr>
              <a:t>21</a:t>
            </a:fld>
            <a:endParaRPr lang="ru-RU">
              <a:solidFill>
                <a:prstClr val="black"/>
              </a:solidFill>
            </a:endParaRPr>
          </a:p>
        </p:txBody>
      </p:sp>
    </p:spTree>
    <p:extLst>
      <p:ext uri="{BB962C8B-B14F-4D97-AF65-F5344CB8AC3E}">
        <p14:creationId xmlns:p14="http://schemas.microsoft.com/office/powerpoint/2010/main" val="3777102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22</a:t>
            </a:fld>
            <a:endParaRPr lang="ru-RU"/>
          </a:p>
        </p:txBody>
      </p:sp>
    </p:spTree>
    <p:extLst>
      <p:ext uri="{BB962C8B-B14F-4D97-AF65-F5344CB8AC3E}">
        <p14:creationId xmlns:p14="http://schemas.microsoft.com/office/powerpoint/2010/main" val="363157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i="0" dirty="0"/>
          </a:p>
        </p:txBody>
      </p:sp>
      <p:sp>
        <p:nvSpPr>
          <p:cNvPr id="4" name="Номер слайда 3"/>
          <p:cNvSpPr>
            <a:spLocks noGrp="1"/>
          </p:cNvSpPr>
          <p:nvPr>
            <p:ph type="sldNum" sz="quarter" idx="10"/>
          </p:nvPr>
        </p:nvSpPr>
        <p:spPr/>
        <p:txBody>
          <a:bodyPr/>
          <a:lstStyle/>
          <a:p>
            <a:fld id="{8A9064DE-46E2-4C9A-BC1B-3C3A64B2FACC}" type="slidenum">
              <a:rPr lang="ru-RU" smtClean="0">
                <a:solidFill>
                  <a:prstClr val="black"/>
                </a:solidFill>
              </a:rPr>
              <a:pPr/>
              <a:t>27</a:t>
            </a:fld>
            <a:endParaRPr lang="ru-RU">
              <a:solidFill>
                <a:prstClr val="black"/>
              </a:solidFill>
            </a:endParaRPr>
          </a:p>
        </p:txBody>
      </p:sp>
    </p:spTree>
    <p:extLst>
      <p:ext uri="{BB962C8B-B14F-4D97-AF65-F5344CB8AC3E}">
        <p14:creationId xmlns:p14="http://schemas.microsoft.com/office/powerpoint/2010/main" val="228731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i="0" dirty="0"/>
          </a:p>
        </p:txBody>
      </p:sp>
      <p:sp>
        <p:nvSpPr>
          <p:cNvPr id="4" name="Номер слайда 3"/>
          <p:cNvSpPr>
            <a:spLocks noGrp="1"/>
          </p:cNvSpPr>
          <p:nvPr>
            <p:ph type="sldNum" sz="quarter" idx="10"/>
          </p:nvPr>
        </p:nvSpPr>
        <p:spPr/>
        <p:txBody>
          <a:bodyPr/>
          <a:lstStyle/>
          <a:p>
            <a:fld id="{8A9064DE-46E2-4C9A-BC1B-3C3A64B2FACC}"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val="228731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AB04A2DC-8563-42A0-9CED-33E520784565}" type="slidenum">
              <a:rPr lang="ru-RU" smtClean="0">
                <a:solidFill>
                  <a:prstClr val="black"/>
                </a:solidFill>
              </a:rPr>
              <a:pPr>
                <a:defRPr/>
              </a:pPr>
              <a:t>30</a:t>
            </a:fld>
            <a:endParaRPr lang="ru-RU">
              <a:solidFill>
                <a:prstClr val="black"/>
              </a:solidFill>
            </a:endParaRPr>
          </a:p>
        </p:txBody>
      </p:sp>
    </p:spTree>
    <p:extLst>
      <p:ext uri="{BB962C8B-B14F-4D97-AF65-F5344CB8AC3E}">
        <p14:creationId xmlns:p14="http://schemas.microsoft.com/office/powerpoint/2010/main" val="476497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31</a:t>
            </a:fld>
            <a:endParaRPr lang="ru-RU"/>
          </a:p>
        </p:txBody>
      </p:sp>
    </p:spTree>
    <p:extLst>
      <p:ext uri="{BB962C8B-B14F-4D97-AF65-F5344CB8AC3E}">
        <p14:creationId xmlns:p14="http://schemas.microsoft.com/office/powerpoint/2010/main" val="313067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2</a:t>
            </a:fld>
            <a:endParaRPr lang="ru-RU"/>
          </a:p>
        </p:txBody>
      </p:sp>
    </p:spTree>
    <p:extLst>
      <p:ext uri="{BB962C8B-B14F-4D97-AF65-F5344CB8AC3E}">
        <p14:creationId xmlns:p14="http://schemas.microsoft.com/office/powerpoint/2010/main" val="494864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33</a:t>
            </a:fld>
            <a:endParaRPr lang="ru-RU"/>
          </a:p>
        </p:txBody>
      </p:sp>
    </p:spTree>
    <p:extLst>
      <p:ext uri="{BB962C8B-B14F-4D97-AF65-F5344CB8AC3E}">
        <p14:creationId xmlns:p14="http://schemas.microsoft.com/office/powerpoint/2010/main" val="4012645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41B3155-735C-490E-B44F-4F351DBDB67D}" type="slidenum">
              <a:rPr lang="ru-RU" smtClean="0">
                <a:solidFill>
                  <a:prstClr val="black"/>
                </a:solidFill>
              </a:rPr>
              <a:pPr>
                <a:defRPr/>
              </a:pPr>
              <a:t>34</a:t>
            </a:fld>
            <a:endParaRPr lang="ru-RU">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601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79F8800-B887-4C45-9059-A9654FAB6342}" type="slidenum">
              <a:rPr lang="ru-RU" altLang="ru-RU" smtClean="0">
                <a:latin typeface="Calibri" pitchFamily="34" charset="0"/>
              </a:rPr>
              <a:pPr/>
              <a:t>39</a:t>
            </a:fld>
            <a:endParaRPr lang="ru-RU" altLang="ru-RU"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549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7088AF1-BF67-4354-825A-0F389967D9BD}" type="slidenum">
              <a:rPr lang="ru-RU" altLang="ru-RU" smtClean="0">
                <a:latin typeface="Calibri" pitchFamily="34" charset="0"/>
              </a:rPr>
              <a:pPr/>
              <a:t>40</a:t>
            </a:fld>
            <a:endParaRPr lang="ru-RU" altLang="ru-RU"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560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7151B88-868A-45F2-9F89-8DA1C847365D}" type="slidenum">
              <a:rPr lang="ru-RU" altLang="ru-RU" smtClean="0">
                <a:latin typeface="Calibri" pitchFamily="34" charset="0"/>
              </a:rPr>
              <a:pPr/>
              <a:t>41</a:t>
            </a:fld>
            <a:endParaRPr lang="ru-RU" altLang="ru-RU"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solidFill>
                  <a:prstClr val="black"/>
                </a:solidFill>
              </a:rPr>
              <a:pPr/>
              <a:t>43</a:t>
            </a:fld>
            <a:endParaRPr lang="ru-RU">
              <a:solidFill>
                <a:prstClr val="black"/>
              </a:solidFill>
            </a:endParaRPr>
          </a:p>
        </p:txBody>
      </p:sp>
    </p:spTree>
    <p:extLst>
      <p:ext uri="{BB962C8B-B14F-4D97-AF65-F5344CB8AC3E}">
        <p14:creationId xmlns:p14="http://schemas.microsoft.com/office/powerpoint/2010/main" val="782947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44</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45</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46</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47</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ru-RU" smtClean="0">
                <a:solidFill>
                  <a:prstClr val="black"/>
                </a:solidFill>
              </a:rPr>
              <a:t>КЕЙСИСТЕМС (С)</a:t>
            </a:r>
          </a:p>
        </p:txBody>
      </p:sp>
      <p:sp>
        <p:nvSpPr>
          <p:cNvPr id="1843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EA0C9D-987A-480E-B020-63FDFF612E34}" type="slidenum">
              <a:rPr lang="ru-RU">
                <a:solidFill>
                  <a:prstClr val="black"/>
                </a:solidFill>
              </a:rPr>
              <a:pPr>
                <a:defRPr/>
              </a:pPr>
              <a:t>5</a:t>
            </a:fld>
            <a:endParaRPr lang="ru-RU">
              <a:solidFill>
                <a:prstClr val="black"/>
              </a:solidFill>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solidFill>
                  <a:prstClr val="black"/>
                </a:solidFill>
              </a:rPr>
              <a:pPr>
                <a:defRPr/>
              </a:pPr>
              <a:t>48</a:t>
            </a:fld>
            <a:endParaRPr lang="ru-RU">
              <a:solidFill>
                <a:prstClr val="black"/>
              </a:solidFill>
            </a:endParaRPr>
          </a:p>
        </p:txBody>
      </p:sp>
    </p:spTree>
    <p:extLst>
      <p:ext uri="{BB962C8B-B14F-4D97-AF65-F5344CB8AC3E}">
        <p14:creationId xmlns:p14="http://schemas.microsoft.com/office/powerpoint/2010/main" val="4241756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49</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51</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53</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54</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55</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56</a:t>
            </a:fld>
            <a:endParaRPr lang="ru-RU"/>
          </a:p>
        </p:txBody>
      </p:sp>
    </p:spTree>
    <p:extLst>
      <p:ext uri="{BB962C8B-B14F-4D97-AF65-F5344CB8AC3E}">
        <p14:creationId xmlns:p14="http://schemas.microsoft.com/office/powerpoint/2010/main" val="1896363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57</a:t>
            </a:fld>
            <a:endParaRPr lang="ru-RU"/>
          </a:p>
        </p:txBody>
      </p:sp>
    </p:spTree>
    <p:extLst>
      <p:ext uri="{BB962C8B-B14F-4D97-AF65-F5344CB8AC3E}">
        <p14:creationId xmlns:p14="http://schemas.microsoft.com/office/powerpoint/2010/main" val="1247512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solidFill>
                  <a:prstClr val="black"/>
                </a:solidFill>
              </a:rPr>
              <a:pPr>
                <a:defRPr/>
              </a:pPr>
              <a:t>58</a:t>
            </a:fld>
            <a:endParaRPr lang="ru-RU">
              <a:solidFill>
                <a:prstClr val="black"/>
              </a:solidFill>
            </a:endParaRPr>
          </a:p>
        </p:txBody>
      </p:sp>
    </p:spTree>
    <p:extLst>
      <p:ext uri="{BB962C8B-B14F-4D97-AF65-F5344CB8AC3E}">
        <p14:creationId xmlns:p14="http://schemas.microsoft.com/office/powerpoint/2010/main" val="2557180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59</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7</a:t>
            </a:fld>
            <a:endParaRPr lang="ru-RU"/>
          </a:p>
        </p:txBody>
      </p:sp>
    </p:spTree>
    <p:extLst>
      <p:ext uri="{BB962C8B-B14F-4D97-AF65-F5344CB8AC3E}">
        <p14:creationId xmlns:p14="http://schemas.microsoft.com/office/powerpoint/2010/main" val="2657076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60</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61</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62</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63</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64</a:t>
            </a:fld>
            <a:endParaRPr lang="ru-RU"/>
          </a:p>
        </p:txBody>
      </p:sp>
    </p:spTree>
    <p:extLst>
      <p:ext uri="{BB962C8B-B14F-4D97-AF65-F5344CB8AC3E}">
        <p14:creationId xmlns:p14="http://schemas.microsoft.com/office/powerpoint/2010/main" val="3443686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65</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66</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67</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69</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75</a:t>
            </a:fld>
            <a:endParaRPr lang="ru-RU"/>
          </a:p>
        </p:txBody>
      </p:sp>
    </p:spTree>
    <p:extLst>
      <p:ext uri="{BB962C8B-B14F-4D97-AF65-F5344CB8AC3E}">
        <p14:creationId xmlns:p14="http://schemas.microsoft.com/office/powerpoint/2010/main" val="20123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8</a:t>
            </a:fld>
            <a:endParaRPr lang="ru-RU"/>
          </a:p>
        </p:txBody>
      </p:sp>
    </p:spTree>
    <p:extLst>
      <p:ext uri="{BB962C8B-B14F-4D97-AF65-F5344CB8AC3E}">
        <p14:creationId xmlns:p14="http://schemas.microsoft.com/office/powerpoint/2010/main" val="265707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12</a:t>
            </a:fld>
            <a:endParaRPr lang="ru-RU"/>
          </a:p>
        </p:txBody>
      </p:sp>
    </p:spTree>
    <p:extLst>
      <p:ext uri="{BB962C8B-B14F-4D97-AF65-F5344CB8AC3E}">
        <p14:creationId xmlns:p14="http://schemas.microsoft.com/office/powerpoint/2010/main" val="104580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41B3155-735C-490E-B44F-4F351DBDB67D}" type="slidenum">
              <a:rPr lang="ru-RU" smtClean="0">
                <a:solidFill>
                  <a:prstClr val="black"/>
                </a:solidFill>
              </a:rPr>
              <a:pPr>
                <a:defRPr/>
              </a:pPr>
              <a:t>13</a:t>
            </a:fld>
            <a:endParaRPr lang="ru-RU">
              <a:solidFill>
                <a:prstClr val="black"/>
              </a:solidFill>
            </a:endParaRPr>
          </a:p>
        </p:txBody>
      </p:sp>
    </p:spTree>
    <p:extLst>
      <p:ext uri="{BB962C8B-B14F-4D97-AF65-F5344CB8AC3E}">
        <p14:creationId xmlns:p14="http://schemas.microsoft.com/office/powerpoint/2010/main" val="399959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41B3155-735C-490E-B44F-4F351DBDB67D}" type="slidenum">
              <a:rPr lang="ru-RU" smtClean="0">
                <a:solidFill>
                  <a:prstClr val="black"/>
                </a:solidFill>
              </a:rPr>
              <a:pPr>
                <a:defRPr/>
              </a:pPr>
              <a:t>14</a:t>
            </a:fld>
            <a:endParaRPr lang="ru-RU">
              <a:solidFill>
                <a:prstClr val="black"/>
              </a:solidFill>
            </a:endParaRPr>
          </a:p>
        </p:txBody>
      </p:sp>
    </p:spTree>
    <p:extLst>
      <p:ext uri="{BB962C8B-B14F-4D97-AF65-F5344CB8AC3E}">
        <p14:creationId xmlns:p14="http://schemas.microsoft.com/office/powerpoint/2010/main" val="399959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63900" y="509588"/>
            <a:ext cx="3398838" cy="2549525"/>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138C490-AD91-4882-AF58-6191D0A1659E}" type="slidenum">
              <a:rPr lang="ru-RU" smtClean="0">
                <a:solidFill>
                  <a:prstClr val="black"/>
                </a:solidFill>
              </a:rPr>
              <a:pPr>
                <a:defRPr/>
              </a:pPr>
              <a:t>15</a:t>
            </a:fld>
            <a:endParaRPr lang="ru-RU">
              <a:solidFill>
                <a:prstClr val="black"/>
              </a:solidFill>
            </a:endParaRPr>
          </a:p>
        </p:txBody>
      </p:sp>
    </p:spTree>
    <p:extLst>
      <p:ext uri="{BB962C8B-B14F-4D97-AF65-F5344CB8AC3E}">
        <p14:creationId xmlns:p14="http://schemas.microsoft.com/office/powerpoint/2010/main" val="101176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1837AA2-A108-48EB-B8E3-425899046359}" type="slidenum">
              <a:rPr lang="ru-RU" smtClean="0"/>
              <a:pPr>
                <a:defRPr/>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E15313-B841-44C1-BD37-82F30A73F5C5}" type="slidenum">
              <a:rPr lang="ru-RU" smtClean="0"/>
              <a:pPr>
                <a:defRPr/>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E5FEC12-1721-449A-A00F-DC8290049858}"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FA0563B-07DB-43B2-82BB-1D3AD496FF06}"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8E89BCA-3487-4876-9604-97265625C44C}" type="slidenum">
              <a:rPr lang="ru-RU" smtClean="0"/>
              <a:pPr>
                <a:defRPr/>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CE44C10-DD94-4496-87DE-9DB4F8474144}"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327E1B2-443C-4541-BF62-2FCEECF355A2}" type="slidenum">
              <a:rPr lang="ru-RU" smtClean="0"/>
              <a:pPr>
                <a:defRPr/>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dirty="0"/>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603CB6D7-C9EC-47A9-92F6-974A8A09E793}" type="slidenum">
              <a:rPr lang="ru-RU" smtClean="0"/>
              <a:pPr>
                <a:defRPr/>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2483768" y="116632"/>
            <a:ext cx="6512511" cy="1143000"/>
          </a:xfrm>
        </p:spPr>
        <p:txBody>
          <a:bodyPr/>
          <a:lstStyle/>
          <a:p>
            <a:r>
              <a:rPr lang="ru-RU" dirty="0" smtClean="0"/>
              <a:t>Образец заголовка</a:t>
            </a:r>
            <a:endParaRPr lang="en-US" dirty="0"/>
          </a:p>
        </p:txBody>
      </p:sp>
      <p:sp>
        <p:nvSpPr>
          <p:cNvPr id="5" name="Slide Number Placeholder 4"/>
          <p:cNvSpPr>
            <a:spLocks noGrp="1"/>
          </p:cNvSpPr>
          <p:nvPr>
            <p:ph type="sldNum" sz="quarter" idx="12"/>
          </p:nvPr>
        </p:nvSpPr>
        <p:spPr>
          <a:xfrm>
            <a:off x="8147248" y="6473403"/>
            <a:ext cx="1006489" cy="365125"/>
          </a:xfrm>
        </p:spPr>
        <p:txBody>
          <a:bodyPr/>
          <a:lstStyle>
            <a:lvl1pPr>
              <a:defRPr>
                <a:solidFill>
                  <a:schemeClr val="tx1"/>
                </a:solidFill>
              </a:defRPr>
            </a:lvl1pPr>
          </a:lstStyle>
          <a:p>
            <a:pPr>
              <a:defRPr/>
            </a:pPr>
            <a:fld id="{8135DCAC-F131-4C56-82C1-BB591457AF70}"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dirty="0"/>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135DCAC-F131-4C56-82C1-BB591457AF70}" type="slidenum">
              <a:rPr lang="ru-RU" smtClean="0"/>
              <a:pPr>
                <a:defRPr/>
              </a:pPr>
              <a:t>‹#›</a:t>
            </a:fld>
            <a:endParaRPr lang="ru-RU" dirty="0"/>
          </a:p>
        </p:txBody>
      </p:sp>
    </p:spTree>
    <p:extLst>
      <p:ext uri="{BB962C8B-B14F-4D97-AF65-F5344CB8AC3E}">
        <p14:creationId xmlns:p14="http://schemas.microsoft.com/office/powerpoint/2010/main" val="165552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dirty="0"/>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78B4E9E-DC20-4671-BC32-BBFE77E2ACA0}"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9943F0E-A427-490E-ABE9-659AE898AE1C}"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8135DCAC-F131-4C56-82C1-BB591457AF70}"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8"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hart" Target="../charts/chart11.xml"/><Relationship Id="rId5" Type="http://schemas.microsoft.com/office/2007/relationships/hdphoto" Target="../media/hdphoto1.wdp"/><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chart" Target="../charts/chart14.xml"/><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chart" Target="../charts/chart24.xml"/><Relationship Id="rId7" Type="http://schemas.openxmlformats.org/officeDocument/2006/relationships/image" Target="../media/image44.jpeg"/><Relationship Id="rId2" Type="http://schemas.openxmlformats.org/officeDocument/2006/relationships/chart" Target="../charts/chart23.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jpeg"/><Relationship Id="rId4" Type="http://schemas.openxmlformats.org/officeDocument/2006/relationships/chart" Target="../charts/chart25.xml"/><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chart" Target="../charts/chart27.xml"/></Relationships>
</file>

<file path=ppt/slides/_rels/slide34.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image" Target="../media/image51.jpeg"/><Relationship Id="rId7"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chart" Target="../charts/chart28.xml"/><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diagramData" Target="../diagrams/data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9.png"/><Relationship Id="rId5" Type="http://schemas.openxmlformats.org/officeDocument/2006/relationships/diagramColors" Target="../diagrams/colors1.xm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diagramQuickStyle" Target="../diagrams/quickStyle1.xml"/><Relationship Id="rId9" Type="http://schemas.openxmlformats.org/officeDocument/2006/relationships/image" Target="../media/image7.png"/><Relationship Id="rId1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3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Layout" Target="../diagrams/layout4.xml"/><Relationship Id="rId7" Type="http://schemas.openxmlformats.org/officeDocument/2006/relationships/chart" Target="../charts/chart33.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0.png"/></Relationships>
</file>

<file path=ppt/slides/_rels/slide4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hdphoto" Target="../media/hdphoto3.wdp"/></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chart" Target="../charts/chart36.xml"/><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64.png"/></Relationships>
</file>

<file path=ppt/slides/_rels/slide4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6.jpeg"/><Relationship Id="rId7" Type="http://schemas.openxmlformats.org/officeDocument/2006/relationships/diagramColors" Target="../diagrams/colors11.xml"/><Relationship Id="rId2" Type="http://schemas.openxmlformats.org/officeDocument/2006/relationships/chart" Target="../charts/chart37.xml"/><Relationship Id="rId1" Type="http://schemas.openxmlformats.org/officeDocument/2006/relationships/slideLayout" Target="../slideLayouts/slideLayout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image" Target="../media/image67.jpeg"/><Relationship Id="rId7" Type="http://schemas.openxmlformats.org/officeDocument/2006/relationships/image" Target="../media/image71.jpeg"/><Relationship Id="rId12"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0.jpeg"/><Relationship Id="rId11" Type="http://schemas.openxmlformats.org/officeDocument/2006/relationships/diagramColors" Target="../diagrams/colors12.xml"/><Relationship Id="rId5" Type="http://schemas.openxmlformats.org/officeDocument/2006/relationships/image" Target="../media/image69.jpeg"/><Relationship Id="rId10" Type="http://schemas.openxmlformats.org/officeDocument/2006/relationships/diagramQuickStyle" Target="../diagrams/quickStyle12.xml"/><Relationship Id="rId4" Type="http://schemas.openxmlformats.org/officeDocument/2006/relationships/image" Target="../media/image68.jpeg"/><Relationship Id="rId9"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73.png"/><Relationship Id="rId7" Type="http://schemas.openxmlformats.org/officeDocument/2006/relationships/diagramColors" Target="../diagrams/colors13.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74.png"/><Relationship Id="rId7" Type="http://schemas.openxmlformats.org/officeDocument/2006/relationships/diagramQuickStyle" Target="../diagrams/quickStyle14.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chart" Target="../charts/chart39.xml"/><Relationship Id="rId9" Type="http://schemas.microsoft.com/office/2007/relationships/diagramDrawing" Target="../diagrams/drawing14.xml"/></Relationships>
</file>

<file path=ppt/slides/_rels/slide5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76.jpe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77.jpeg"/><Relationship Id="rId7" Type="http://schemas.openxmlformats.org/officeDocument/2006/relationships/diagramQuickStyle" Target="../diagrams/quickStyle16.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chart" Target="../charts/chart40.xml"/><Relationship Id="rId9" Type="http://schemas.microsoft.com/office/2007/relationships/diagramDrawing" Target="../diagrams/drawing16.xml"/></Relationships>
</file>

<file path=ppt/slides/_rels/slide5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78.jpeg"/><Relationship Id="rId7" Type="http://schemas.openxmlformats.org/officeDocument/2006/relationships/diagramColors" Target="../diagrams/colors17.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5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chart" Target="../charts/chart41.xml"/><Relationship Id="rId7" Type="http://schemas.openxmlformats.org/officeDocument/2006/relationships/diagramColors" Target="../diagrams/colors18.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79.jpeg"/></Relationships>
</file>

<file path=ppt/slides/_rels/slide59.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chart" Target="../charts/chart42.xml"/><Relationship Id="rId7" Type="http://schemas.openxmlformats.org/officeDocument/2006/relationships/diagramQuickStyle" Target="../diagrams/quickStyle20.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81.jpeg"/><Relationship Id="rId9" Type="http://schemas.microsoft.com/office/2007/relationships/diagramDrawing" Target="../diagrams/drawing20.xml"/></Relationships>
</file>

<file path=ppt/slides/_rels/slide61.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63.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chart" Target="../charts/chart44.xml"/><Relationship Id="rId7" Type="http://schemas.openxmlformats.org/officeDocument/2006/relationships/diagramQuickStyle" Target="../diagrams/quickStyle23.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Layout" Target="../diagrams/layout23.xml"/><Relationship Id="rId5" Type="http://schemas.openxmlformats.org/officeDocument/2006/relationships/diagramData" Target="../diagrams/data23.xml"/><Relationship Id="rId10" Type="http://schemas.openxmlformats.org/officeDocument/2006/relationships/image" Target="../media/image85.jpeg"/><Relationship Id="rId4" Type="http://schemas.openxmlformats.org/officeDocument/2006/relationships/image" Target="../media/image66.jpeg"/><Relationship Id="rId9" Type="http://schemas.microsoft.com/office/2007/relationships/diagramDrawing" Target="../diagrams/drawing23.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chart" Target="../charts/chart46.xml"/><Relationship Id="rId4" Type="http://schemas.openxmlformats.org/officeDocument/2006/relationships/image" Target="../media/image87.jpeg"/></Relationships>
</file>

<file path=ppt/slides/_rels/slide6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diagramLayout" Target="../diagrams/layout24.xml"/><Relationship Id="rId7" Type="http://schemas.openxmlformats.org/officeDocument/2006/relationships/chart" Target="../charts/chart47.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9.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91.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6.x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94.jpeg"/></Relationships>
</file>

<file path=ppt/slides/_rels/slide7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6.xml"/><Relationship Id="rId4" Type="http://schemas.openxmlformats.org/officeDocument/2006/relationships/hyperlink" Target="mailto:finance@cap.ru"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hyperlink" Target="http://minfin.cap.ru/"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mirnov\Pictures\untit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0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Subtitle 5"/>
          <p:cNvSpPr txBox="1">
            <a:spLocks/>
          </p:cNvSpPr>
          <p:nvPr/>
        </p:nvSpPr>
        <p:spPr bwMode="auto">
          <a:xfrm>
            <a:off x="542441" y="4861706"/>
            <a:ext cx="5198870" cy="169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defRPr>
            </a:lvl9pPr>
          </a:lstStyle>
          <a:p>
            <a:pPr algn="just">
              <a:spcBef>
                <a:spcPct val="20000"/>
              </a:spcBef>
              <a:buFont typeface="Arial" pitchFamily="34" charset="0"/>
              <a:buNone/>
            </a:pPr>
            <a:r>
              <a:rPr lang="ru-RU" sz="2200" b="1" i="1" dirty="0" smtClean="0">
                <a:solidFill>
                  <a:schemeClr val="accent1">
                    <a:lumMod val="50000"/>
                  </a:schemeClr>
                </a:solidFill>
                <a:latin typeface="Times New Roman" panose="02020603050405020304" pitchFamily="18" charset="0"/>
                <a:ea typeface="Calibri" pitchFamily="34" charset="0"/>
                <a:cs typeface="Times New Roman" panose="02020603050405020304" pitchFamily="18" charset="0"/>
              </a:rPr>
              <a:t>К проекту закона Чувашской Республики «Об исполнении республиканского бюджета Чувашской Республики за 2016 год»</a:t>
            </a:r>
          </a:p>
        </p:txBody>
      </p:sp>
      <p:pic>
        <p:nvPicPr>
          <p:cNvPr id="1030" name="Picture 6" descr="C:\Users\i.smirnov\Documents\Бюджет для граждан\Фото\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537" y="1988841"/>
            <a:ext cx="8552925" cy="2764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p:nvPr>
        </p:nvSpPr>
        <p:spPr>
          <a:xfrm>
            <a:off x="21332" y="990601"/>
            <a:ext cx="8280920" cy="1368152"/>
          </a:xfrm>
        </p:spPr>
        <p:txBody>
          <a:bodyPr/>
          <a:lstStyle/>
          <a:p>
            <a:pPr marL="0" indent="0">
              <a:buNone/>
            </a:pPr>
            <a:r>
              <a:rPr lang="ru-RU" sz="5400" dirty="0" smtClean="0">
                <a:solidFill>
                  <a:schemeClr val="accent1">
                    <a:lumMod val="50000"/>
                  </a:schemeClr>
                </a:solidFill>
                <a:ea typeface="Calibri" pitchFamily="34" charset="0"/>
                <a:cs typeface="Calibri" pitchFamily="34" charset="0"/>
              </a:rPr>
              <a:t>Бюджет для граждан</a:t>
            </a:r>
            <a:endParaRPr sz="5400" u="sng" dirty="0" smtClean="0">
              <a:solidFill>
                <a:schemeClr val="accent1">
                  <a:lumMod val="50000"/>
                </a:schemeClr>
              </a:solidFill>
              <a:ea typeface="Calibri" pitchFamily="34" charset="0"/>
              <a:cs typeface="Calibri" pitchFamily="34" charset="0"/>
            </a:endParaRPr>
          </a:p>
        </p:txBody>
      </p:sp>
      <p:pic>
        <p:nvPicPr>
          <p:cNvPr id="19" name="Picture 3" descr="C:\Users\i.smirnov\Documents\Бюджет для граждан\Фото\995466a8d0f44a4180ea1ad4c264bf4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820234"/>
            <a:ext cx="2773010" cy="18486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62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667CCBFA-BFB9-4E9F-B6F6-694D72409F22}" type="slidenum">
              <a:rPr lang="ru-RU" smtClean="0"/>
              <a:pPr>
                <a:defRPr/>
              </a:pPr>
              <a:t>10</a:t>
            </a:fld>
            <a:endParaRPr lang="ru-RU" dirty="0"/>
          </a:p>
        </p:txBody>
      </p:sp>
      <p:sp>
        <p:nvSpPr>
          <p:cNvPr id="8" name="Скругленный прямоугольник 7"/>
          <p:cNvSpPr/>
          <p:nvPr/>
        </p:nvSpPr>
        <p:spPr>
          <a:xfrm>
            <a:off x="411036" y="1052737"/>
            <a:ext cx="7759026" cy="90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План </a:t>
            </a:r>
            <a:r>
              <a:rPr lang="ru-RU" dirty="0">
                <a:latin typeface="Times New Roman" panose="02020603050405020304" pitchFamily="18" charset="0"/>
                <a:cs typeface="Times New Roman" panose="02020603050405020304" pitchFamily="18" charset="0"/>
              </a:rPr>
              <a:t>мероприятий по оздоровлению государственных финансов Чувашской Республики и </a:t>
            </a:r>
            <a:r>
              <a:rPr lang="ru-RU" dirty="0" smtClean="0">
                <a:latin typeface="Times New Roman" panose="02020603050405020304" pitchFamily="18" charset="0"/>
                <a:cs typeface="Times New Roman" panose="02020603050405020304" pitchFamily="18" charset="0"/>
              </a:rPr>
              <a:t>план </a:t>
            </a:r>
            <a:r>
              <a:rPr lang="ru-RU" dirty="0">
                <a:latin typeface="Times New Roman" panose="02020603050405020304" pitchFamily="18" charset="0"/>
                <a:cs typeface="Times New Roman" panose="02020603050405020304" pitchFamily="18" charset="0"/>
              </a:rPr>
              <a:t>мероприятий по сокращению государственного долга Чувашской Республики</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4716016" y="1988840"/>
            <a:ext cx="4185023" cy="792087"/>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nchorCtr="0"/>
          <a:lstStyle/>
          <a:p>
            <a:r>
              <a:rPr lang="ru-RU" sz="1500" i="1" dirty="0" smtClean="0">
                <a:latin typeface="Times New Roman" panose="02020603050405020304" pitchFamily="18" charset="0"/>
                <a:cs typeface="Times New Roman" panose="02020603050405020304" pitchFamily="18" charset="0"/>
              </a:rPr>
              <a:t>утверждены </a:t>
            </a:r>
            <a:r>
              <a:rPr lang="ru-RU" sz="1500" i="1" dirty="0">
                <a:latin typeface="Times New Roman" panose="02020603050405020304" pitchFamily="18" charset="0"/>
                <a:cs typeface="Times New Roman" panose="02020603050405020304" pitchFamily="18" charset="0"/>
              </a:rPr>
              <a:t>распоряжением Кабинета Министров Чувашской Республики от 21 января 2013 г. № </a:t>
            </a:r>
            <a:r>
              <a:rPr lang="ru-RU" sz="1500" i="1" dirty="0" smtClean="0">
                <a:latin typeface="Times New Roman" panose="02020603050405020304" pitchFamily="18" charset="0"/>
                <a:cs typeface="Times New Roman" panose="02020603050405020304" pitchFamily="18" charset="0"/>
              </a:rPr>
              <a:t>21-р</a:t>
            </a:r>
            <a:endParaRPr lang="ru-RU" sz="1500" b="1" i="1" dirty="0">
              <a:solidFill>
                <a:prstClr val="black"/>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411036" y="2852937"/>
            <a:ext cx="7759026" cy="90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План </a:t>
            </a:r>
            <a:r>
              <a:rPr lang="ru-RU" dirty="0">
                <a:latin typeface="Times New Roman" panose="02020603050405020304" pitchFamily="18" charset="0"/>
                <a:cs typeface="Times New Roman" panose="02020603050405020304" pitchFamily="18" charset="0"/>
              </a:rPr>
              <a:t>мероприятий по росту доходов, оптимизации расходов и совершенствованию долговой политики Чувашской Республики на 2013–2018 годы</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4712938" y="3853987"/>
            <a:ext cx="4185023" cy="864096"/>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nchorCtr="0"/>
          <a:lstStyle/>
          <a:p>
            <a:r>
              <a:rPr lang="ru-RU" sz="1500" i="1" dirty="0" smtClean="0">
                <a:latin typeface="Times New Roman" panose="02020603050405020304" pitchFamily="18" charset="0"/>
                <a:cs typeface="Times New Roman" panose="02020603050405020304" pitchFamily="18" charset="0"/>
              </a:rPr>
              <a:t>утвержден </a:t>
            </a:r>
            <a:r>
              <a:rPr lang="ru-RU" sz="1500" i="1" dirty="0">
                <a:latin typeface="Times New Roman" panose="02020603050405020304" pitchFamily="18" charset="0"/>
                <a:cs typeface="Times New Roman" panose="02020603050405020304" pitchFamily="18" charset="0"/>
              </a:rPr>
              <a:t>распоряжением Кабинета Министров Чувашской Республики 15 ноября 2013 г. № 680-р </a:t>
            </a:r>
            <a:endParaRPr lang="ru-RU" sz="1500" b="1" i="1"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411036" y="4880314"/>
            <a:ext cx="7759026" cy="72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План обеспечения стабильного социально-экономического развития Чувашской Республики на 2016 - 2017 годы</a:t>
            </a:r>
          </a:p>
        </p:txBody>
      </p:sp>
      <p:sp>
        <p:nvSpPr>
          <p:cNvPr id="14" name="Скругленный прямоугольник 13"/>
          <p:cNvSpPr/>
          <p:nvPr/>
        </p:nvSpPr>
        <p:spPr>
          <a:xfrm>
            <a:off x="4716015" y="5688000"/>
            <a:ext cx="4185023" cy="572740"/>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nchorCtr="0"/>
          <a:lstStyle/>
          <a:p>
            <a:r>
              <a:rPr lang="ru-RU" sz="1500" i="1" dirty="0" smtClean="0">
                <a:latin typeface="Times New Roman" panose="02020603050405020304" pitchFamily="18" charset="0"/>
                <a:cs typeface="Times New Roman" panose="02020603050405020304" pitchFamily="18" charset="0"/>
              </a:rPr>
              <a:t>утвержден </a:t>
            </a:r>
            <a:r>
              <a:rPr lang="ru-RU" sz="1500" i="1" dirty="0">
                <a:latin typeface="Times New Roman" panose="02020603050405020304" pitchFamily="18" charset="0"/>
                <a:cs typeface="Times New Roman" panose="02020603050405020304" pitchFamily="18" charset="0"/>
              </a:rPr>
              <a:t>распоряжением </a:t>
            </a:r>
            <a:r>
              <a:rPr lang="ru-RU" sz="1500" i="1" dirty="0" smtClean="0">
                <a:latin typeface="Times New Roman" panose="02020603050405020304" pitchFamily="18" charset="0"/>
                <a:cs typeface="Times New Roman" panose="02020603050405020304" pitchFamily="18" charset="0"/>
              </a:rPr>
              <a:t>Главы </a:t>
            </a:r>
            <a:r>
              <a:rPr lang="ru-RU" sz="1500" i="1" dirty="0">
                <a:latin typeface="Times New Roman" panose="02020603050405020304" pitchFamily="18" charset="0"/>
                <a:cs typeface="Times New Roman" panose="02020603050405020304" pitchFamily="18" charset="0"/>
              </a:rPr>
              <a:t>Чувашской Республики </a:t>
            </a:r>
            <a:r>
              <a:rPr lang="ru-RU" sz="1500" i="1" dirty="0" smtClean="0">
                <a:latin typeface="Times New Roman" panose="02020603050405020304" pitchFamily="18" charset="0"/>
                <a:cs typeface="Times New Roman" panose="02020603050405020304" pitchFamily="18" charset="0"/>
              </a:rPr>
              <a:t>14 марта 2016 </a:t>
            </a:r>
            <a:r>
              <a:rPr lang="ru-RU" sz="1500" i="1" dirty="0">
                <a:latin typeface="Times New Roman" panose="02020603050405020304" pitchFamily="18" charset="0"/>
                <a:cs typeface="Times New Roman" panose="02020603050405020304" pitchFamily="18" charset="0"/>
              </a:rPr>
              <a:t>г. № </a:t>
            </a:r>
            <a:r>
              <a:rPr lang="ru-RU" sz="1500" i="1" dirty="0" smtClean="0">
                <a:latin typeface="Times New Roman" panose="02020603050405020304" pitchFamily="18" charset="0"/>
                <a:cs typeface="Times New Roman" panose="02020603050405020304" pitchFamily="18" charset="0"/>
              </a:rPr>
              <a:t>66-рг </a:t>
            </a:r>
            <a:endParaRPr lang="ru-RU" sz="1500" b="1" i="1" dirty="0">
              <a:solidFill>
                <a:prstClr val="black"/>
              </a:solidFill>
              <a:latin typeface="Times New Roman" panose="02020603050405020304" pitchFamily="18" charset="0"/>
              <a:cs typeface="Times New Roman" panose="02020603050405020304" pitchFamily="18" charset="0"/>
            </a:endParaRPr>
          </a:p>
        </p:txBody>
      </p:sp>
      <p:sp>
        <p:nvSpPr>
          <p:cNvPr id="10" name="Заголовок 1"/>
          <p:cNvSpPr txBox="1">
            <a:spLocks/>
          </p:cNvSpPr>
          <p:nvPr/>
        </p:nvSpPr>
        <p:spPr>
          <a:xfrm>
            <a:off x="259729" y="-13063"/>
            <a:ext cx="7192591"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Меры, принимаемые </a:t>
            </a:r>
            <a:r>
              <a:rPr lang="ru-RU" sz="1800" dirty="0" smtClean="0">
                <a:solidFill>
                  <a:schemeClr val="tx1"/>
                </a:solidFill>
                <a:effectLst/>
                <a:latin typeface="Times New Roman" panose="02020603050405020304" pitchFamily="18" charset="0"/>
                <a:cs typeface="Times New Roman" panose="02020603050405020304" pitchFamily="18" charset="0"/>
              </a:rPr>
              <a:t>для </a:t>
            </a:r>
            <a:r>
              <a:rPr lang="ru-RU" sz="1800" dirty="0">
                <a:solidFill>
                  <a:schemeClr val="tx1"/>
                </a:solidFill>
                <a:effectLst/>
                <a:latin typeface="Times New Roman" panose="02020603050405020304" pitchFamily="18" charset="0"/>
                <a:cs typeface="Times New Roman" panose="02020603050405020304" pitchFamily="18" charset="0"/>
              </a:rPr>
              <a:t>минимизации основных бюджетных рисков и преодоления проблем в бюджетной сфере</a:t>
            </a:r>
          </a:p>
        </p:txBody>
      </p:sp>
      <p:cxnSp>
        <p:nvCxnSpPr>
          <p:cNvPr id="11" name="Прямая соединительная линия 1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928418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mirnov\Documents\Бюджет для граждан\Фото\f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5" y="5396616"/>
            <a:ext cx="2009575" cy="1338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T:\ОБП\Лукин\Картинки\расход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576" y="765515"/>
            <a:ext cx="1867998" cy="991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 name="Номер слайда 39"/>
          <p:cNvSpPr>
            <a:spLocks noGrp="1"/>
          </p:cNvSpPr>
          <p:nvPr>
            <p:ph type="sldNum" sz="quarter" idx="12"/>
          </p:nvPr>
        </p:nvSpPr>
        <p:spPr/>
        <p:txBody>
          <a:bodyPr/>
          <a:lstStyle/>
          <a:p>
            <a:pPr>
              <a:defRPr/>
            </a:pPr>
            <a:fld id="{667CCBFA-BFB9-4E9F-B6F6-694D72409F22}" type="slidenum">
              <a:rPr lang="ru-RU" smtClean="0"/>
              <a:pPr>
                <a:defRPr/>
              </a:pPr>
              <a:t>11</a:t>
            </a:fld>
            <a:endParaRPr lang="ru-RU" dirty="0"/>
          </a:p>
        </p:txBody>
      </p:sp>
      <p:sp>
        <p:nvSpPr>
          <p:cNvPr id="31" name="Заголовок 1"/>
          <p:cNvSpPr txBox="1">
            <a:spLocks/>
          </p:cNvSpPr>
          <p:nvPr/>
        </p:nvSpPr>
        <p:spPr>
          <a:xfrm>
            <a:off x="238011" y="69850"/>
            <a:ext cx="6976567"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a:solidFill>
                  <a:schemeClr val="tx1"/>
                </a:solidFill>
                <a:effectLst/>
                <a:latin typeface="Times New Roman" panose="02020603050405020304" pitchFamily="18" charset="0"/>
                <a:cs typeface="Times New Roman" panose="02020603050405020304" pitchFamily="18" charset="0"/>
              </a:rPr>
              <a:t>Результаты бюджетной политики в </a:t>
            </a:r>
            <a:r>
              <a:rPr lang="ru-RU" sz="2000" dirty="0" smtClean="0">
                <a:solidFill>
                  <a:schemeClr val="tx1"/>
                </a:solidFill>
                <a:effectLst/>
                <a:latin typeface="Times New Roman" panose="02020603050405020304" pitchFamily="18" charset="0"/>
                <a:cs typeface="Times New Roman" panose="02020603050405020304" pitchFamily="18" charset="0"/>
              </a:rPr>
              <a:t>2016 </a:t>
            </a:r>
            <a:r>
              <a:rPr lang="ru-RU" sz="2000" dirty="0">
                <a:solidFill>
                  <a:schemeClr val="tx1"/>
                </a:solidFill>
                <a:effectLst/>
                <a:latin typeface="Times New Roman" panose="02020603050405020304" pitchFamily="18" charset="0"/>
                <a:cs typeface="Times New Roman" panose="02020603050405020304" pitchFamily="18" charset="0"/>
              </a:rPr>
              <a:t>году</a:t>
            </a:r>
          </a:p>
        </p:txBody>
      </p:sp>
      <p:cxnSp>
        <p:nvCxnSpPr>
          <p:cNvPr id="34" name="Прямая соединительная линия 3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7" name="Скругленный прямоугольник 6"/>
          <p:cNvSpPr/>
          <p:nvPr/>
        </p:nvSpPr>
        <p:spPr>
          <a:xfrm>
            <a:off x="207055" y="794644"/>
            <a:ext cx="7200000" cy="8280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800" b="1" dirty="0">
                <a:latin typeface="Times New Roman" panose="02020603050405020304" pitchFamily="18" charset="0"/>
                <a:cs typeface="Times New Roman" panose="02020603050405020304" pitchFamily="18" charset="0"/>
              </a:rPr>
              <a:t>о</a:t>
            </a:r>
            <a:r>
              <a:rPr lang="ru-RU" sz="1800" b="1" dirty="0" smtClean="0">
                <a:latin typeface="Times New Roman" panose="02020603050405020304" pitchFamily="18" charset="0"/>
                <a:cs typeface="Times New Roman" panose="02020603050405020304" pitchFamily="18" charset="0"/>
              </a:rPr>
              <a:t>существление 100% расходов </a:t>
            </a:r>
            <a:r>
              <a:rPr lang="ru-RU" sz="1800" b="1" dirty="0">
                <a:latin typeface="Times New Roman" panose="02020603050405020304" pitchFamily="18" charset="0"/>
                <a:cs typeface="Times New Roman" panose="02020603050405020304" pitchFamily="18" charset="0"/>
              </a:rPr>
              <a:t>республиканского бюджета Чувашской Республики </a:t>
            </a:r>
            <a:r>
              <a:rPr lang="ru-RU" sz="1800" b="1" dirty="0" smtClean="0">
                <a:latin typeface="Times New Roman" panose="02020603050405020304" pitchFamily="18" charset="0"/>
                <a:cs typeface="Times New Roman" panose="02020603050405020304" pitchFamily="18" charset="0"/>
              </a:rPr>
              <a:t>в </a:t>
            </a:r>
            <a:r>
              <a:rPr lang="ru-RU" sz="1800" b="1" dirty="0">
                <a:latin typeface="Times New Roman" panose="02020603050405020304" pitchFamily="18" charset="0"/>
                <a:cs typeface="Times New Roman" panose="02020603050405020304" pitchFamily="18" charset="0"/>
              </a:rPr>
              <a:t>программном </a:t>
            </a:r>
            <a:r>
              <a:rPr lang="ru-RU" sz="1800" b="1" dirty="0" smtClean="0">
                <a:latin typeface="Times New Roman" panose="02020603050405020304" pitchFamily="18" charset="0"/>
                <a:cs typeface="Times New Roman" panose="02020603050405020304" pitchFamily="18" charset="0"/>
              </a:rPr>
              <a:t>формате</a:t>
            </a:r>
            <a:endParaRPr lang="ru-RU" sz="1800" b="1"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916130" y="2726512"/>
            <a:ext cx="7200000" cy="8280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800" b="1" dirty="0" smtClean="0">
                <a:latin typeface="Times New Roman" panose="02020603050405020304" pitchFamily="18" charset="0"/>
                <a:cs typeface="Times New Roman" panose="02020603050405020304" pitchFamily="18" charset="0"/>
              </a:rPr>
              <a:t>снижение государственного долга </a:t>
            </a:r>
            <a:r>
              <a:rPr lang="ru-RU" sz="1800" b="1" dirty="0">
                <a:latin typeface="Times New Roman" panose="02020603050405020304" pitchFamily="18" charset="0"/>
                <a:cs typeface="Times New Roman" panose="02020603050405020304" pitchFamily="18" charset="0"/>
              </a:rPr>
              <a:t>Чувашской </a:t>
            </a:r>
            <a:r>
              <a:rPr lang="ru-RU" sz="1800" b="1" dirty="0" smtClean="0">
                <a:latin typeface="Times New Roman" panose="02020603050405020304" pitchFamily="18" charset="0"/>
                <a:cs typeface="Times New Roman" panose="02020603050405020304" pitchFamily="18" charset="0"/>
              </a:rPr>
              <a:t>Республики против </a:t>
            </a:r>
            <a:r>
              <a:rPr lang="ru-RU" sz="1800" b="1" dirty="0">
                <a:latin typeface="Times New Roman" panose="02020603050405020304" pitchFamily="18" charset="0"/>
                <a:cs typeface="Times New Roman" panose="02020603050405020304" pitchFamily="18" charset="0"/>
              </a:rPr>
              <a:t>утвержденных плановых назначений на 2 млрд. </a:t>
            </a:r>
            <a:r>
              <a:rPr lang="ru-RU" sz="1800" b="1" dirty="0" smtClean="0">
                <a:latin typeface="Times New Roman" panose="02020603050405020304" pitchFamily="18" charset="0"/>
                <a:cs typeface="Times New Roman" panose="02020603050405020304" pitchFamily="18" charset="0"/>
              </a:rPr>
              <a:t>руб. </a:t>
            </a:r>
            <a:r>
              <a:rPr lang="ru-RU" sz="1800" b="1" dirty="0">
                <a:latin typeface="Times New Roman" panose="02020603050405020304" pitchFamily="18" charset="0"/>
                <a:cs typeface="Times New Roman" panose="02020603050405020304" pitchFamily="18" charset="0"/>
              </a:rPr>
              <a:t>или на 12,4 </a:t>
            </a:r>
            <a:r>
              <a:rPr lang="ru-RU" sz="1800" b="1" dirty="0" smtClean="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79140" y="1767925"/>
            <a:ext cx="7200000" cy="8280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800" b="1" dirty="0" smtClean="0">
                <a:latin typeface="Times New Roman" panose="02020603050405020304" pitchFamily="18" charset="0"/>
                <a:cs typeface="Times New Roman" panose="02020603050405020304" pitchFamily="18" charset="0"/>
              </a:rPr>
              <a:t>рост собственных доходов </a:t>
            </a:r>
            <a:r>
              <a:rPr lang="ru-RU" sz="1800" b="1" dirty="0">
                <a:latin typeface="Times New Roman" panose="02020603050405020304" pitchFamily="18" charset="0"/>
                <a:cs typeface="Times New Roman" panose="02020603050405020304" pitchFamily="18" charset="0"/>
              </a:rPr>
              <a:t>республиканского бюджета Чувашской Республики на </a:t>
            </a:r>
            <a:r>
              <a:rPr lang="ru-RU" sz="1800" b="1" dirty="0" smtClean="0">
                <a:latin typeface="Times New Roman" panose="02020603050405020304" pitchFamily="18" charset="0"/>
                <a:cs typeface="Times New Roman" panose="02020603050405020304" pitchFamily="18" charset="0"/>
              </a:rPr>
              <a:t>16,9% к </a:t>
            </a:r>
            <a:r>
              <a:rPr lang="ru-RU" sz="1800" b="1" dirty="0">
                <a:latin typeface="Times New Roman" panose="02020603050405020304" pitchFamily="18" charset="0"/>
                <a:cs typeface="Times New Roman" panose="02020603050405020304" pitchFamily="18" charset="0"/>
              </a:rPr>
              <a:t>уровню 2015 </a:t>
            </a:r>
            <a:r>
              <a:rPr lang="ru-RU" sz="1800" b="1" dirty="0" smtClean="0">
                <a:latin typeface="Times New Roman" panose="02020603050405020304" pitchFamily="18" charset="0"/>
                <a:cs typeface="Times New Roman" panose="02020603050405020304" pitchFamily="18" charset="0"/>
              </a:rPr>
              <a:t>года</a:t>
            </a:r>
            <a:endParaRPr lang="ru-RU" sz="1800" b="1"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290128" y="3714487"/>
            <a:ext cx="7200000" cy="8280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800" b="1" dirty="0" smtClean="0">
                <a:latin typeface="Times New Roman" panose="02020603050405020304" pitchFamily="18" charset="0"/>
                <a:cs typeface="Times New Roman" panose="02020603050405020304" pitchFamily="18" charset="0"/>
              </a:rPr>
              <a:t>все </a:t>
            </a:r>
            <a:r>
              <a:rPr lang="ru-RU" sz="1800" b="1" dirty="0">
                <a:latin typeface="Times New Roman" panose="02020603050405020304" pitchFamily="18" charset="0"/>
                <a:cs typeface="Times New Roman" panose="02020603050405020304" pitchFamily="18" charset="0"/>
              </a:rPr>
              <a:t>принятые расходные обязательства выполнены в полном объеме</a:t>
            </a:r>
          </a:p>
        </p:txBody>
      </p:sp>
      <p:sp>
        <p:nvSpPr>
          <p:cNvPr id="13" name="Скругленный прямоугольник 12"/>
          <p:cNvSpPr/>
          <p:nvPr/>
        </p:nvSpPr>
        <p:spPr>
          <a:xfrm>
            <a:off x="1691680" y="4687766"/>
            <a:ext cx="7200000" cy="1189506"/>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800" b="1" dirty="0" smtClean="0">
                <a:latin typeface="Times New Roman" panose="02020603050405020304" pitchFamily="18" charset="0"/>
                <a:cs typeface="Times New Roman" panose="02020603050405020304" pitchFamily="18" charset="0"/>
              </a:rPr>
              <a:t>создание резервного фонда </a:t>
            </a:r>
            <a:r>
              <a:rPr lang="ru-RU" sz="1800" b="1" dirty="0">
                <a:latin typeface="Times New Roman" panose="02020603050405020304" pitchFamily="18" charset="0"/>
                <a:cs typeface="Times New Roman" panose="02020603050405020304" pitchFamily="18" charset="0"/>
              </a:rPr>
              <a:t>Чувашской Республики, часть средств </a:t>
            </a:r>
            <a:r>
              <a:rPr lang="ru-RU" sz="1800" b="1" dirty="0" smtClean="0">
                <a:latin typeface="Times New Roman" panose="02020603050405020304" pitchFamily="18" charset="0"/>
                <a:cs typeface="Times New Roman" panose="02020603050405020304" pitchFamily="18" charset="0"/>
              </a:rPr>
              <a:t>которого </a:t>
            </a:r>
            <a:r>
              <a:rPr lang="ru-RU" sz="1800" b="1" dirty="0">
                <a:latin typeface="Times New Roman" panose="02020603050405020304" pitchFamily="18" charset="0"/>
                <a:cs typeface="Times New Roman" panose="02020603050405020304" pitchFamily="18" charset="0"/>
              </a:rPr>
              <a:t>в сумме 1,5 млрд. рублей, </a:t>
            </a:r>
            <a:r>
              <a:rPr lang="ru-RU" sz="1800" b="1" dirty="0" smtClean="0">
                <a:latin typeface="Times New Roman" panose="02020603050405020304" pitchFamily="18" charset="0"/>
                <a:cs typeface="Times New Roman" panose="02020603050405020304" pitchFamily="18" charset="0"/>
              </a:rPr>
              <a:t>направлена </a:t>
            </a:r>
            <a:r>
              <a:rPr lang="ru-RU" sz="1800" b="1" dirty="0">
                <a:latin typeface="Times New Roman" panose="02020603050405020304" pitchFamily="18" charset="0"/>
                <a:cs typeface="Times New Roman" panose="02020603050405020304" pitchFamily="18" charset="0"/>
              </a:rPr>
              <a:t>в 2017 году на содействие развитию промышленного производства и повышение инвестиционной привлекательности региона</a:t>
            </a:r>
          </a:p>
        </p:txBody>
      </p:sp>
    </p:spTree>
    <p:extLst>
      <p:ext uri="{BB962C8B-B14F-4D97-AF65-F5344CB8AC3E}">
        <p14:creationId xmlns:p14="http://schemas.microsoft.com/office/powerpoint/2010/main" val="20498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ОБП\Лукин\Картинки\задачи бюджетной политики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804" y="986061"/>
            <a:ext cx="2419350" cy="1885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12</a:t>
            </a:fld>
            <a:endParaRPr lang="ru-RU" dirty="0"/>
          </a:p>
        </p:txBody>
      </p:sp>
      <p:sp>
        <p:nvSpPr>
          <p:cNvPr id="5" name="Овал 4"/>
          <p:cNvSpPr/>
          <p:nvPr/>
        </p:nvSpPr>
        <p:spPr>
          <a:xfrm>
            <a:off x="179512" y="1124744"/>
            <a:ext cx="6768752" cy="1224136"/>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000" b="1" dirty="0" smtClean="0">
                <a:latin typeface="Times New Roman" panose="02020603050405020304" pitchFamily="18" charset="0"/>
                <a:cs typeface="Times New Roman" panose="02020603050405020304" pitchFamily="18" charset="0"/>
              </a:rPr>
              <a:t>обеспечение </a:t>
            </a:r>
            <a:r>
              <a:rPr lang="ru-RU" sz="2000" b="1" dirty="0">
                <a:latin typeface="Times New Roman" panose="02020603050405020304" pitchFamily="18" charset="0"/>
                <a:cs typeface="Times New Roman" panose="02020603050405020304" pitchFamily="18" charset="0"/>
              </a:rPr>
              <a:t>сбалансированности и финансовой устойчивости бюджетной </a:t>
            </a:r>
            <a:r>
              <a:rPr lang="ru-RU" sz="2000" b="1" dirty="0" smtClean="0">
                <a:latin typeface="Times New Roman" panose="02020603050405020304" pitchFamily="18" charset="0"/>
                <a:cs typeface="Times New Roman" panose="02020603050405020304" pitchFamily="18" charset="0"/>
              </a:rPr>
              <a:t>системы</a:t>
            </a:r>
            <a:endParaRPr lang="ru-RU" sz="2000" b="1" dirty="0">
              <a:latin typeface="Times New Roman" panose="02020603050405020304" pitchFamily="18" charset="0"/>
              <a:cs typeface="Times New Roman" panose="02020603050405020304" pitchFamily="18" charset="0"/>
            </a:endParaRPr>
          </a:p>
        </p:txBody>
      </p:sp>
      <p:sp>
        <p:nvSpPr>
          <p:cNvPr id="9" name="Овал 8"/>
          <p:cNvSpPr/>
          <p:nvPr/>
        </p:nvSpPr>
        <p:spPr>
          <a:xfrm>
            <a:off x="3065959" y="2492896"/>
            <a:ext cx="5898529" cy="1296144"/>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000" b="1" dirty="0" smtClean="0">
                <a:latin typeface="Times New Roman" panose="02020603050405020304" pitchFamily="18" charset="0"/>
                <a:cs typeface="Times New Roman" panose="02020603050405020304" pitchFamily="18" charset="0"/>
              </a:rPr>
              <a:t>безусловное выполнение </a:t>
            </a:r>
            <a:r>
              <a:rPr lang="ru-RU" sz="2000" b="1" dirty="0">
                <a:latin typeface="Times New Roman" panose="02020603050405020304" pitchFamily="18" charset="0"/>
                <a:cs typeface="Times New Roman" panose="02020603050405020304" pitchFamily="18" charset="0"/>
              </a:rPr>
              <a:t>всех принятых обязательств республики</a:t>
            </a:r>
          </a:p>
        </p:txBody>
      </p:sp>
      <p:pic>
        <p:nvPicPr>
          <p:cNvPr id="2050" name="Picture 2" descr="T:\ОБП\IvNik\картинки\2015\i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44" y="4625280"/>
            <a:ext cx="23622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ОБП\IvNik\картинки\2015\базовый.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34" y="2588890"/>
            <a:ext cx="2684665" cy="1200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Овал 11"/>
          <p:cNvSpPr/>
          <p:nvPr/>
        </p:nvSpPr>
        <p:spPr>
          <a:xfrm>
            <a:off x="3095625" y="5085184"/>
            <a:ext cx="5898529" cy="1141298"/>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p>
            <a:pPr algn="ctr"/>
            <a:r>
              <a:rPr lang="ru-RU" sz="2000" b="1" dirty="0" smtClean="0">
                <a:solidFill>
                  <a:schemeClr val="tx1"/>
                </a:solidFill>
                <a:latin typeface="Times New Roman" panose="02020603050405020304" pitchFamily="18" charset="0"/>
                <a:cs typeface="Times New Roman" panose="02020603050405020304" pitchFamily="18" charset="0"/>
              </a:rPr>
              <a:t>сокращение долговых </a:t>
            </a:r>
            <a:r>
              <a:rPr lang="ru-RU" sz="2000" b="1" dirty="0">
                <a:solidFill>
                  <a:schemeClr val="tx1"/>
                </a:solidFill>
                <a:latin typeface="Times New Roman" panose="02020603050405020304" pitchFamily="18" charset="0"/>
                <a:cs typeface="Times New Roman" panose="02020603050405020304" pitchFamily="18" charset="0"/>
              </a:rPr>
              <a:t>обязательств Чувашской </a:t>
            </a:r>
            <a:r>
              <a:rPr lang="ru-RU" sz="2000" b="1" dirty="0" smtClean="0">
                <a:solidFill>
                  <a:schemeClr val="tx1"/>
                </a:solidFill>
                <a:latin typeface="Times New Roman" panose="02020603050405020304" pitchFamily="18" charset="0"/>
                <a:cs typeface="Times New Roman" panose="02020603050405020304" pitchFamily="18" charset="0"/>
              </a:rPr>
              <a:t>Республики</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3" name="Овал 12"/>
          <p:cNvSpPr/>
          <p:nvPr/>
        </p:nvSpPr>
        <p:spPr>
          <a:xfrm>
            <a:off x="1653319" y="3861048"/>
            <a:ext cx="5898529" cy="1056879"/>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p>
            <a:pPr algn="ctr"/>
            <a:r>
              <a:rPr lang="ru-RU" sz="2000" b="1">
                <a:solidFill>
                  <a:schemeClr val="tx1"/>
                </a:solidFill>
                <a:latin typeface="Times New Roman" panose="02020603050405020304" pitchFamily="18" charset="0"/>
                <a:cs typeface="Times New Roman" panose="02020603050405020304" pitchFamily="18" charset="0"/>
              </a:rPr>
              <a:t>повышение эффективности расходов</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4" name="Заголовок 1"/>
          <p:cNvSpPr txBox="1">
            <a:spLocks/>
          </p:cNvSpPr>
          <p:nvPr/>
        </p:nvSpPr>
        <p:spPr>
          <a:xfrm>
            <a:off x="259729" y="-13063"/>
            <a:ext cx="6976567"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a:solidFill>
                  <a:schemeClr val="tx1"/>
                </a:solidFill>
                <a:effectLst/>
                <a:latin typeface="Times New Roman" panose="02020603050405020304" pitchFamily="18" charset="0"/>
                <a:cs typeface="Times New Roman" panose="02020603050405020304" pitchFamily="18" charset="0"/>
              </a:rPr>
              <a:t>Основные задачи и приоритетные направления бюджетной политики на 2017-2019 годы</a:t>
            </a: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531178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971600" y="764704"/>
            <a:ext cx="2808312" cy="5918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Республиканский бюджет</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5292080" y="764704"/>
            <a:ext cx="2811674" cy="5918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Консолидированный бюджет</a:t>
            </a:r>
          </a:p>
        </p:txBody>
      </p:sp>
      <p:sp>
        <p:nvSpPr>
          <p:cNvPr id="12" name="Номер слайда 11"/>
          <p:cNvSpPr>
            <a:spLocks noGrp="1"/>
          </p:cNvSpPr>
          <p:nvPr>
            <p:ph type="sldNum" sz="quarter" idx="12"/>
          </p:nvPr>
        </p:nvSpPr>
        <p:spPr/>
        <p:txBody>
          <a:bodyPr/>
          <a:lstStyle/>
          <a:p>
            <a:pPr>
              <a:defRPr/>
            </a:pPr>
            <a:fld id="{667CCBFA-BFB9-4E9F-B6F6-694D72409F22}" type="slidenum">
              <a:rPr lang="ru-RU" smtClean="0"/>
              <a:pPr>
                <a:defRPr/>
              </a:pPr>
              <a:t>13</a:t>
            </a:fld>
            <a:endParaRPr lang="ru-RU" dirty="0"/>
          </a:p>
        </p:txBody>
      </p:sp>
      <p:sp>
        <p:nvSpPr>
          <p:cNvPr id="13" name="Заголовок 1"/>
          <p:cNvSpPr txBox="1">
            <a:spLocks/>
          </p:cNvSpPr>
          <p:nvPr/>
        </p:nvSpPr>
        <p:spPr>
          <a:xfrm>
            <a:off x="251518" y="22910"/>
            <a:ext cx="7128794"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Основные параметры исполнения республиканского и консолидированного бюджета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 в 2016 году</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14" name="Диаграмма 13"/>
          <p:cNvGraphicFramePr>
            <a:graphicFrameLocks/>
          </p:cNvGraphicFramePr>
          <p:nvPr>
            <p:extLst>
              <p:ext uri="{D42A27DB-BD31-4B8C-83A1-F6EECF244321}">
                <p14:modId xmlns:p14="http://schemas.microsoft.com/office/powerpoint/2010/main" val="3299686190"/>
              </p:ext>
            </p:extLst>
          </p:nvPr>
        </p:nvGraphicFramePr>
        <p:xfrm>
          <a:off x="251518" y="1356536"/>
          <a:ext cx="4032450" cy="401668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3" descr="T:\ОБП\Метелева\деньги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667" y="5332000"/>
            <a:ext cx="4645197" cy="1224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Диаграмма 17"/>
          <p:cNvGraphicFramePr>
            <a:graphicFrameLocks/>
          </p:cNvGraphicFramePr>
          <p:nvPr>
            <p:extLst>
              <p:ext uri="{D42A27DB-BD31-4B8C-83A1-F6EECF244321}">
                <p14:modId xmlns:p14="http://schemas.microsoft.com/office/powerpoint/2010/main" val="2254033503"/>
              </p:ext>
            </p:extLst>
          </p:nvPr>
        </p:nvGraphicFramePr>
        <p:xfrm>
          <a:off x="4884542" y="1356536"/>
          <a:ext cx="4029075" cy="4004639"/>
        </p:xfrm>
        <a:graphic>
          <a:graphicData uri="http://schemas.openxmlformats.org/drawingml/2006/chart">
            <c:chart xmlns:c="http://schemas.openxmlformats.org/drawingml/2006/chart" xmlns:r="http://schemas.openxmlformats.org/officeDocument/2006/relationships" r:id="rId5"/>
          </a:graphicData>
        </a:graphic>
      </p:graphicFrame>
      <p:sp>
        <p:nvSpPr>
          <p:cNvPr id="17" name="Скругленная прямоугольная выноска 16"/>
          <p:cNvSpPr/>
          <p:nvPr/>
        </p:nvSpPr>
        <p:spPr>
          <a:xfrm>
            <a:off x="251518" y="5782470"/>
            <a:ext cx="3960442" cy="715089"/>
          </a:xfrm>
          <a:prstGeom prst="wedgeRoundRectCallout">
            <a:avLst>
              <a:gd name="adj1" fmla="val 63504"/>
              <a:gd name="adj2" fmla="val -135245"/>
              <a:gd name="adj3" fmla="val 16667"/>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Республиканский и консолидированный бюджеты Чувашской Республики за 2016 год исполнены с профицитом</a:t>
            </a:r>
            <a:endParaRPr lang="ru-RU" sz="1400" dirty="0">
              <a:latin typeface="Times New Roman" panose="02020603050405020304" pitchFamily="18" charset="0"/>
              <a:cs typeface="Times New Roman" panose="02020603050405020304" pitchFamily="18" charset="0"/>
            </a:endParaRPr>
          </a:p>
        </p:txBody>
      </p:sp>
      <p:sp>
        <p:nvSpPr>
          <p:cNvPr id="19" name="TextBox 1"/>
          <p:cNvSpPr txBox="1">
            <a:spLocks noChangeArrowheads="1"/>
          </p:cNvSpPr>
          <p:nvPr/>
        </p:nvSpPr>
        <p:spPr bwMode="auto">
          <a:xfrm>
            <a:off x="7974680" y="726772"/>
            <a:ext cx="110411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26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611560" y="892951"/>
            <a:ext cx="1928826" cy="35719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Доходы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491880" y="892951"/>
            <a:ext cx="1928826" cy="3571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Расходы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2" name="Номер слайда 11"/>
          <p:cNvSpPr>
            <a:spLocks noGrp="1"/>
          </p:cNvSpPr>
          <p:nvPr>
            <p:ph type="sldNum" sz="quarter" idx="12"/>
          </p:nvPr>
        </p:nvSpPr>
        <p:spPr/>
        <p:txBody>
          <a:bodyPr/>
          <a:lstStyle/>
          <a:p>
            <a:pPr>
              <a:defRPr/>
            </a:pPr>
            <a:fld id="{667CCBFA-BFB9-4E9F-B6F6-694D72409F22}" type="slidenum">
              <a:rPr lang="ru-RU" smtClean="0"/>
              <a:pPr>
                <a:defRPr/>
              </a:pPr>
              <a:t>14</a:t>
            </a:fld>
            <a:endParaRPr lang="ru-RU" dirty="0"/>
          </a:p>
        </p:txBody>
      </p:sp>
      <p:graphicFrame>
        <p:nvGraphicFramePr>
          <p:cNvPr id="14" name="Диаграмма 13"/>
          <p:cNvGraphicFramePr>
            <a:graphicFrameLocks/>
          </p:cNvGraphicFramePr>
          <p:nvPr>
            <p:extLst>
              <p:ext uri="{D42A27DB-BD31-4B8C-83A1-F6EECF244321}">
                <p14:modId xmlns:p14="http://schemas.microsoft.com/office/powerpoint/2010/main" val="1868395535"/>
              </p:ext>
            </p:extLst>
          </p:nvPr>
        </p:nvGraphicFramePr>
        <p:xfrm>
          <a:off x="283234" y="1466290"/>
          <a:ext cx="2632582" cy="36188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1936403166"/>
              </p:ext>
            </p:extLst>
          </p:nvPr>
        </p:nvGraphicFramePr>
        <p:xfrm>
          <a:off x="3260777" y="1466290"/>
          <a:ext cx="2639081" cy="3618894"/>
        </p:xfrm>
        <a:graphic>
          <a:graphicData uri="http://schemas.openxmlformats.org/drawingml/2006/chart">
            <c:chart xmlns:c="http://schemas.openxmlformats.org/drawingml/2006/chart" xmlns:r="http://schemas.openxmlformats.org/officeDocument/2006/relationships" r:id="rId4"/>
          </a:graphicData>
        </a:graphic>
      </p:graphicFrame>
      <p:sp>
        <p:nvSpPr>
          <p:cNvPr id="17" name="Скругленный прямоугольник 16"/>
          <p:cNvSpPr/>
          <p:nvPr/>
        </p:nvSpPr>
        <p:spPr>
          <a:xfrm>
            <a:off x="6544200" y="892951"/>
            <a:ext cx="1296144" cy="35719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700" dirty="0" smtClean="0">
                <a:solidFill>
                  <a:schemeClr val="tx1"/>
                </a:solidFill>
                <a:latin typeface="Times New Roman" panose="02020603050405020304" pitchFamily="18" charset="0"/>
                <a:cs typeface="Times New Roman" panose="02020603050405020304" pitchFamily="18" charset="0"/>
              </a:rPr>
              <a:t>Дефицит</a:t>
            </a:r>
          </a:p>
        </p:txBody>
      </p:sp>
      <p:sp>
        <p:nvSpPr>
          <p:cNvPr id="18" name="Скругленный прямоугольник 17"/>
          <p:cNvSpPr/>
          <p:nvPr/>
        </p:nvSpPr>
        <p:spPr>
          <a:xfrm>
            <a:off x="251518" y="5517232"/>
            <a:ext cx="5256586" cy="953453"/>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Доходы и расходы в 2017-2019 гг.  будут корректироваться в сторону увеличения по итогам распределения межбюджетных </a:t>
            </a:r>
            <a:r>
              <a:rPr lang="ru-RU" sz="1400" dirty="0">
                <a:latin typeface="Times New Roman" panose="02020603050405020304" pitchFamily="18" charset="0"/>
                <a:cs typeface="Times New Roman" panose="02020603050405020304" pitchFamily="18" charset="0"/>
              </a:rPr>
              <a:t>трансфертов </a:t>
            </a:r>
            <a:r>
              <a:rPr lang="ru-RU" sz="1400" dirty="0" smtClean="0">
                <a:latin typeface="Times New Roman" panose="02020603050405020304" pitchFamily="18" charset="0"/>
                <a:cs typeface="Times New Roman" panose="02020603050405020304" pitchFamily="18" charset="0"/>
              </a:rPr>
              <a:t>в процессе </a:t>
            </a:r>
            <a:r>
              <a:rPr lang="ru-RU" sz="1400" dirty="0">
                <a:latin typeface="Times New Roman" panose="02020603050405020304" pitchFamily="18" charset="0"/>
                <a:cs typeface="Times New Roman" panose="02020603050405020304" pitchFamily="18" charset="0"/>
              </a:rPr>
              <a:t>исполнения федерального бюджета по </a:t>
            </a:r>
            <a:r>
              <a:rPr lang="ru-RU" sz="1400" dirty="0" smtClean="0">
                <a:latin typeface="Times New Roman" panose="02020603050405020304" pitchFamily="18" charset="0"/>
                <a:cs typeface="Times New Roman" panose="02020603050405020304" pitchFamily="18" charset="0"/>
              </a:rPr>
              <a:t>отдельным </a:t>
            </a:r>
            <a:r>
              <a:rPr lang="ru-RU" sz="1400" dirty="0">
                <a:latin typeface="Times New Roman" panose="02020603050405020304" pitchFamily="18" charset="0"/>
                <a:cs typeface="Times New Roman" panose="02020603050405020304" pitchFamily="18" charset="0"/>
              </a:rPr>
              <a:t>решениям Правительства Российской Федерации</a:t>
            </a:r>
          </a:p>
        </p:txBody>
      </p:sp>
      <p:graphicFrame>
        <p:nvGraphicFramePr>
          <p:cNvPr id="19" name="Диаграмма 18"/>
          <p:cNvGraphicFramePr>
            <a:graphicFrameLocks/>
          </p:cNvGraphicFramePr>
          <p:nvPr>
            <p:extLst>
              <p:ext uri="{D42A27DB-BD31-4B8C-83A1-F6EECF244321}">
                <p14:modId xmlns:p14="http://schemas.microsoft.com/office/powerpoint/2010/main" val="1312426736"/>
              </p:ext>
            </p:extLst>
          </p:nvPr>
        </p:nvGraphicFramePr>
        <p:xfrm>
          <a:off x="5888082" y="1484784"/>
          <a:ext cx="3148580" cy="3618894"/>
        </p:xfrm>
        <a:graphic>
          <a:graphicData uri="http://schemas.openxmlformats.org/drawingml/2006/chart">
            <c:chart xmlns:c="http://schemas.openxmlformats.org/drawingml/2006/chart" xmlns:r="http://schemas.openxmlformats.org/officeDocument/2006/relationships" r:id="rId5"/>
          </a:graphicData>
        </a:graphic>
      </p:graphicFrame>
      <p:sp>
        <p:nvSpPr>
          <p:cNvPr id="20" name="Скругленный прямоугольник 19"/>
          <p:cNvSpPr/>
          <p:nvPr/>
        </p:nvSpPr>
        <p:spPr>
          <a:xfrm>
            <a:off x="7872640" y="892951"/>
            <a:ext cx="1224000" cy="35719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700" dirty="0" smtClean="0">
                <a:solidFill>
                  <a:schemeClr val="tx1"/>
                </a:solidFill>
                <a:latin typeface="Times New Roman" panose="02020603050405020304" pitchFamily="18" charset="0"/>
                <a:cs typeface="Times New Roman" panose="02020603050405020304" pitchFamily="18" charset="0"/>
              </a:rPr>
              <a:t>Профицит</a:t>
            </a:r>
          </a:p>
        </p:txBody>
      </p:sp>
      <p:pic>
        <p:nvPicPr>
          <p:cNvPr id="1026" name="Picture 2" descr="T:\Сектор финансирования\pic3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0126" y="4774704"/>
            <a:ext cx="2083296" cy="2083296"/>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p:cNvSpPr txBox="1">
            <a:spLocks/>
          </p:cNvSpPr>
          <p:nvPr/>
        </p:nvSpPr>
        <p:spPr>
          <a:xfrm>
            <a:off x="251518" y="22910"/>
            <a:ext cx="6800256"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Динамика основных </a:t>
            </a:r>
            <a:r>
              <a:rPr lang="ru-RU" sz="1800" dirty="0" smtClean="0">
                <a:solidFill>
                  <a:schemeClr val="tx1"/>
                </a:solidFill>
                <a:effectLst/>
                <a:latin typeface="Times New Roman" panose="02020603050405020304" pitchFamily="18" charset="0"/>
                <a:cs typeface="Times New Roman" panose="02020603050405020304" pitchFamily="18" charset="0"/>
              </a:rPr>
              <a:t>параметров республиканского </a:t>
            </a:r>
            <a:r>
              <a:rPr lang="ru-RU" sz="1800" dirty="0">
                <a:solidFill>
                  <a:schemeClr val="tx1"/>
                </a:solidFill>
                <a:effectLst/>
                <a:latin typeface="Times New Roman" panose="02020603050405020304" pitchFamily="18" charset="0"/>
                <a:cs typeface="Times New Roman" panose="02020603050405020304" pitchFamily="18" charset="0"/>
              </a:rPr>
              <a:t>бюджета Чувашской Республики</a:t>
            </a: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22" name="TextBox 1"/>
          <p:cNvSpPr txBox="1">
            <a:spLocks noChangeArrowheads="1"/>
          </p:cNvSpPr>
          <p:nvPr/>
        </p:nvSpPr>
        <p:spPr bwMode="auto">
          <a:xfrm>
            <a:off x="7840344" y="634312"/>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048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988000" y="6012000"/>
            <a:ext cx="3484268" cy="540000"/>
          </a:xfrm>
          <a:prstGeom prst="roundRect">
            <a:avLst/>
          </a:prstGeom>
          <a:ln/>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ru-RU" dirty="0">
              <a:latin typeface="Times New Roman" panose="02020603050405020304" pitchFamily="18" charset="0"/>
              <a:cs typeface="Times New Roman" panose="02020603050405020304" pitchFamily="18" charset="0"/>
            </a:endParaRPr>
          </a:p>
        </p:txBody>
      </p:sp>
      <p:sp>
        <p:nvSpPr>
          <p:cNvPr id="8" name="TextBox 1"/>
          <p:cNvSpPr txBox="1"/>
          <p:nvPr/>
        </p:nvSpPr>
        <p:spPr>
          <a:xfrm>
            <a:off x="2909900" y="5998452"/>
            <a:ext cx="3700292" cy="8562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b="1" dirty="0" smtClean="0">
                <a:solidFill>
                  <a:schemeClr val="tx1"/>
                </a:solidFill>
                <a:latin typeface="Times New Roman" panose="02020603050405020304" pitchFamily="18" charset="0"/>
                <a:cs typeface="Times New Roman" panose="02020603050405020304" pitchFamily="18" charset="0"/>
              </a:rPr>
              <a:t>**Ограничение по Бюджетному кодексу РФ - не более 15% объема расходов, за исключением объема расходов, осуществляемых за счет субвенций</a:t>
            </a:r>
          </a:p>
          <a:p>
            <a:endParaRPr lang="ru-RU" sz="1000" dirty="0"/>
          </a:p>
        </p:txBody>
      </p:sp>
      <p:graphicFrame>
        <p:nvGraphicFramePr>
          <p:cNvPr id="4" name="Диаграмма 3"/>
          <p:cNvGraphicFramePr/>
          <p:nvPr>
            <p:extLst>
              <p:ext uri="{D42A27DB-BD31-4B8C-83A1-F6EECF244321}">
                <p14:modId xmlns:p14="http://schemas.microsoft.com/office/powerpoint/2010/main" val="3006984331"/>
              </p:ext>
            </p:extLst>
          </p:nvPr>
        </p:nvGraphicFramePr>
        <p:xfrm>
          <a:off x="93175" y="839509"/>
          <a:ext cx="9066601" cy="5744858"/>
        </p:xfrm>
        <a:graphic>
          <a:graphicData uri="http://schemas.openxmlformats.org/drawingml/2006/chart">
            <c:chart xmlns:c="http://schemas.openxmlformats.org/drawingml/2006/chart" xmlns:r="http://schemas.openxmlformats.org/officeDocument/2006/relationships" r:id="rId3"/>
          </a:graphicData>
        </a:graphic>
      </p:graphicFrame>
      <p:sp>
        <p:nvSpPr>
          <p:cNvPr id="5" name="Скругленная прямоугольная выноска 4"/>
          <p:cNvSpPr/>
          <p:nvPr/>
        </p:nvSpPr>
        <p:spPr>
          <a:xfrm>
            <a:off x="6968990" y="743620"/>
            <a:ext cx="2118787" cy="2408873"/>
          </a:xfrm>
          <a:prstGeom prst="wedgeRoundRectCallout">
            <a:avLst>
              <a:gd name="adj1" fmla="val -63990"/>
              <a:gd name="adj2" fmla="val 55874"/>
              <a:gd name="adj3" fmla="val 16667"/>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200" dirty="0" smtClean="0">
                <a:latin typeface="Times New Roman" panose="02020603050405020304" pitchFamily="18" charset="0"/>
                <a:cs typeface="Times New Roman" panose="02020603050405020304" pitchFamily="18" charset="0"/>
              </a:rPr>
              <a:t>В 2016 году удалось добиться снижения как уровня государственного долга Чувашской Республики, так и показателей отношения </a:t>
            </a:r>
            <a:r>
              <a:rPr lang="ru-RU" sz="1200" dirty="0">
                <a:latin typeface="Times New Roman" panose="02020603050405020304" pitchFamily="18" charset="0"/>
                <a:cs typeface="Times New Roman" panose="02020603050405020304" pitchFamily="18" charset="0"/>
              </a:rPr>
              <a:t>государственного долга к собственным </a:t>
            </a:r>
            <a:r>
              <a:rPr lang="ru-RU" sz="1200" dirty="0" smtClean="0">
                <a:latin typeface="Times New Roman" panose="02020603050405020304" pitchFamily="18" charset="0"/>
                <a:cs typeface="Times New Roman" panose="02020603050405020304" pitchFamily="18" charset="0"/>
              </a:rPr>
              <a:t>доходам </a:t>
            </a:r>
            <a:r>
              <a:rPr lang="ru-RU" sz="1200" dirty="0">
                <a:latin typeface="Times New Roman" panose="02020603050405020304" pitchFamily="18" charset="0"/>
                <a:cs typeface="Times New Roman" panose="02020603050405020304" pitchFamily="18" charset="0"/>
              </a:rPr>
              <a:t>и </a:t>
            </a:r>
            <a:r>
              <a:rPr lang="ru-RU" sz="1200" dirty="0" smtClean="0">
                <a:latin typeface="Times New Roman" panose="02020603050405020304" pitchFamily="18" charset="0"/>
                <a:cs typeface="Times New Roman" panose="02020603050405020304" pitchFamily="18" charset="0"/>
              </a:rPr>
              <a:t>доли </a:t>
            </a:r>
            <a:r>
              <a:rPr lang="ru-RU" sz="1200" dirty="0">
                <a:latin typeface="Times New Roman" panose="02020603050405020304" pitchFamily="18" charset="0"/>
                <a:cs typeface="Times New Roman" panose="02020603050405020304" pitchFamily="18" charset="0"/>
              </a:rPr>
              <a:t>расходов на обслуживание госдолга к расходам бюджета (</a:t>
            </a:r>
            <a:r>
              <a:rPr lang="ru-RU" sz="1200" dirty="0" smtClean="0">
                <a:latin typeface="Times New Roman" panose="02020603050405020304" pitchFamily="18" charset="0"/>
                <a:cs typeface="Times New Roman" panose="02020603050405020304" pitchFamily="18" charset="0"/>
              </a:rPr>
              <a:t>без </a:t>
            </a:r>
            <a:r>
              <a:rPr lang="ru-RU" sz="1200" dirty="0">
                <a:latin typeface="Times New Roman" panose="02020603050405020304" pitchFamily="18" charset="0"/>
                <a:cs typeface="Times New Roman" panose="02020603050405020304" pitchFamily="18" charset="0"/>
              </a:rPr>
              <a:t>учета расходов за счет </a:t>
            </a:r>
            <a:r>
              <a:rPr lang="ru-RU" sz="1200" dirty="0" smtClean="0">
                <a:latin typeface="Times New Roman" panose="02020603050405020304" pitchFamily="18" charset="0"/>
                <a:cs typeface="Times New Roman" panose="02020603050405020304" pitchFamily="18" charset="0"/>
              </a:rPr>
              <a:t>субвенций)</a:t>
            </a: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15</a:t>
            </a:fld>
            <a:endParaRPr lang="ru-RU" dirty="0"/>
          </a:p>
        </p:txBody>
      </p:sp>
      <p:sp>
        <p:nvSpPr>
          <p:cNvPr id="10" name="Заголовок 1"/>
          <p:cNvSpPr txBox="1">
            <a:spLocks/>
          </p:cNvSpPr>
          <p:nvPr/>
        </p:nvSpPr>
        <p:spPr>
          <a:xfrm>
            <a:off x="259728" y="17805"/>
            <a:ext cx="6976568"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Уровень долговой нагрузки на республиканский бюджет Чувашской Республики</a:t>
            </a:r>
          </a:p>
        </p:txBody>
      </p:sp>
      <p:cxnSp>
        <p:nvCxnSpPr>
          <p:cNvPr id="11" name="Прямая соединительная линия 1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4067976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57246048"/>
              </p:ext>
            </p:extLst>
          </p:nvPr>
        </p:nvGraphicFramePr>
        <p:xfrm>
          <a:off x="174858" y="901768"/>
          <a:ext cx="4752528" cy="5531189"/>
        </p:xfrm>
        <a:graphic>
          <a:graphicData uri="http://schemas.openxmlformats.org/drawingml/2006/table">
            <a:tbl>
              <a:tblPr firstRow="1" bandRow="1">
                <a:tableStyleId>{5C22544A-7EE6-4342-B048-85BDC9FD1C3A}</a:tableStyleId>
              </a:tblPr>
              <a:tblGrid>
                <a:gridCol w="3456384"/>
                <a:gridCol w="1296144"/>
              </a:tblGrid>
              <a:tr h="523134">
                <a:tc>
                  <a:txBody>
                    <a:bodyPr/>
                    <a:lstStyle/>
                    <a:p>
                      <a:pPr algn="ctr"/>
                      <a:r>
                        <a:rPr lang="ru-RU" sz="1400" dirty="0" smtClean="0">
                          <a:latin typeface="Times New Roman" panose="02020603050405020304" pitchFamily="18" charset="0"/>
                          <a:cs typeface="Times New Roman" panose="02020603050405020304" pitchFamily="18" charset="0"/>
                        </a:rPr>
                        <a:t>Виды источников</a:t>
                      </a:r>
                      <a:endParaRPr lang="ru-RU" sz="1400" dirty="0">
                        <a:solidFill>
                          <a:schemeClr val="tx1"/>
                        </a:solidFill>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ctr"/>
                      <a:r>
                        <a:rPr lang="ru-RU" sz="1400" dirty="0" smtClean="0">
                          <a:latin typeface="Times New Roman" panose="02020603050405020304" pitchFamily="18" charset="0"/>
                          <a:cs typeface="Times New Roman" panose="02020603050405020304" pitchFamily="18" charset="0"/>
                        </a:rPr>
                        <a:t>Сумма, тыс. рублей</a:t>
                      </a:r>
                      <a:endParaRPr lang="ru-RU" sz="1400" dirty="0">
                        <a:solidFill>
                          <a:schemeClr val="tx1"/>
                        </a:solidFill>
                        <a:latin typeface="Times New Roman" panose="02020603050405020304" pitchFamily="18" charset="0"/>
                        <a:cs typeface="Times New Roman" panose="02020603050405020304" pitchFamily="18" charset="0"/>
                      </a:endParaRPr>
                    </a:p>
                  </a:txBody>
                  <a:tcPr marL="68580" marR="68580" marT="45727" marB="45727" anchor="ctr"/>
                </a:tc>
              </a:tr>
              <a:tr h="411687">
                <a:tc>
                  <a:txBody>
                    <a:bodyPr/>
                    <a:lstStyle/>
                    <a:p>
                      <a:r>
                        <a:rPr lang="ru-RU" sz="1400" dirty="0" smtClean="0">
                          <a:latin typeface="Times New Roman" panose="02020603050405020304" pitchFamily="18" charset="0"/>
                          <a:cs typeface="Times New Roman" panose="02020603050405020304" pitchFamily="18" charset="0"/>
                        </a:rPr>
                        <a:t>Ценные бумаги</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- 450 000,0</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77412">
                <a:tc>
                  <a:txBody>
                    <a:bodyPr/>
                    <a:lstStyle/>
                    <a:p>
                      <a:r>
                        <a:rPr lang="ru-RU" sz="1400" dirty="0" smtClean="0">
                          <a:latin typeface="Times New Roman" panose="02020603050405020304" pitchFamily="18" charset="0"/>
                          <a:cs typeface="Times New Roman" panose="02020603050405020304" pitchFamily="18" charset="0"/>
                        </a:rPr>
                        <a:t>Кредиты, привлеченные в кредитных организациях</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385 000,0</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735888">
                <a:tc>
                  <a:txBody>
                    <a:bodyPr/>
                    <a:lstStyle/>
                    <a:p>
                      <a:r>
                        <a:rPr lang="ru-RU" sz="1400" dirty="0" smtClean="0">
                          <a:latin typeface="Times New Roman" panose="02020603050405020304" pitchFamily="18" charset="0"/>
                          <a:cs typeface="Times New Roman" panose="02020603050405020304" pitchFamily="18" charset="0"/>
                        </a:rPr>
                        <a:t>Бюджетные кредиты, привлеченные из федерального бюджета</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146</a:t>
                      </a:r>
                      <a:r>
                        <a:rPr lang="ru-RU" sz="1400" baseline="0" dirty="0" smtClean="0">
                          <a:latin typeface="Times New Roman" panose="02020603050405020304" pitchFamily="18" charset="0"/>
                          <a:cs typeface="Times New Roman" panose="02020603050405020304" pitchFamily="18" charset="0"/>
                        </a:rPr>
                        <a:t> 324,4</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632198">
                <a:tc>
                  <a:txBody>
                    <a:bodyPr/>
                    <a:lstStyle/>
                    <a:p>
                      <a:r>
                        <a:rPr lang="ru-RU" sz="1400" kern="1200" dirty="0" smtClean="0">
                          <a:latin typeface="Times New Roman" panose="02020603050405020304" pitchFamily="18" charset="0"/>
                          <a:cs typeface="Times New Roman" panose="02020603050405020304" pitchFamily="18" charset="0"/>
                        </a:rPr>
                        <a:t>Кредиты,</a:t>
                      </a:r>
                      <a:r>
                        <a:rPr lang="ru-RU" sz="1400" kern="1200" baseline="0" dirty="0" smtClean="0">
                          <a:latin typeface="Times New Roman" panose="02020603050405020304" pitchFamily="18" charset="0"/>
                          <a:cs typeface="Times New Roman" panose="02020603050405020304" pitchFamily="18" charset="0"/>
                        </a:rPr>
                        <a:t> привлеченные в международных финансовых организациях</a:t>
                      </a:r>
                      <a:r>
                        <a:rPr lang="ru-RU" sz="1400" kern="1200" dirty="0" smtClean="0">
                          <a:latin typeface="Times New Roman" panose="02020603050405020304" pitchFamily="18" charset="0"/>
                          <a:cs typeface="Times New Roman" panose="02020603050405020304" pitchFamily="18" charset="0"/>
                        </a:rPr>
                        <a:t> </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-83 333,3</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04056">
                <a:tc>
                  <a:txBody>
                    <a:bodyPr/>
                    <a:lstStyle/>
                    <a:p>
                      <a:r>
                        <a:rPr lang="ru-RU" sz="1400" dirty="0" smtClean="0">
                          <a:latin typeface="Times New Roman" panose="02020603050405020304" pitchFamily="18" charset="0"/>
                          <a:cs typeface="Times New Roman" panose="02020603050405020304" pitchFamily="18" charset="0"/>
                        </a:rPr>
                        <a:t>Изменение остатков средств</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- 2 130 689,9</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23134">
                <a:tc>
                  <a:txBody>
                    <a:bodyPr/>
                    <a:lstStyle/>
                    <a:p>
                      <a:pPr marL="0" algn="l" defTabSz="914400" rtl="0" eaLnBrk="1" latinLnBrk="0" hangingPunct="1"/>
                      <a:r>
                        <a:rPr lang="ru-RU" sz="1400" kern="1200" dirty="0" smtClean="0">
                          <a:latin typeface="Times New Roman" panose="02020603050405020304" pitchFamily="18" charset="0"/>
                          <a:cs typeface="Times New Roman" panose="02020603050405020304" pitchFamily="18" charset="0"/>
                        </a:rPr>
                        <a:t>Акции и иные формы участия в капитале</a:t>
                      </a:r>
                      <a:endParaRPr lang="ru-RU" sz="1400" b="0"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314 203,4</a:t>
                      </a:r>
                      <a:endParaRPr lang="ru-RU" sz="1400" b="0" dirty="0" smtClean="0">
                        <a:latin typeface="Times New Roman" panose="02020603050405020304" pitchFamily="18" charset="0"/>
                        <a:cs typeface="Times New Roman" panose="02020603050405020304" pitchFamily="18" charset="0"/>
                      </a:endParaRPr>
                    </a:p>
                  </a:txBody>
                  <a:tcPr marL="68580" marR="68580" marT="45727" marB="45727" anchor="ctr"/>
                </a:tc>
              </a:tr>
              <a:tr h="523134">
                <a:tc>
                  <a:txBody>
                    <a:bodyPr/>
                    <a:lstStyle/>
                    <a:p>
                      <a:r>
                        <a:rPr lang="ru-RU" sz="1400" kern="1200" dirty="0" smtClean="0">
                          <a:latin typeface="Times New Roman" panose="02020603050405020304" pitchFamily="18" charset="0"/>
                          <a:cs typeface="Times New Roman" panose="02020603050405020304" pitchFamily="18" charset="0"/>
                        </a:rPr>
                        <a:t>Исполнение</a:t>
                      </a:r>
                      <a:r>
                        <a:rPr lang="ru-RU" sz="1400" kern="1200" baseline="0" dirty="0" smtClean="0">
                          <a:latin typeface="Times New Roman" panose="02020603050405020304" pitchFamily="18" charset="0"/>
                          <a:cs typeface="Times New Roman" panose="02020603050405020304" pitchFamily="18" charset="0"/>
                        </a:rPr>
                        <a:t> государственных гарантий </a:t>
                      </a:r>
                      <a:r>
                        <a:rPr lang="ru-RU" sz="1400" kern="1200" dirty="0" smtClean="0">
                          <a:latin typeface="Times New Roman" panose="02020603050405020304" pitchFamily="18" charset="0"/>
                          <a:cs typeface="Times New Roman" panose="02020603050405020304" pitchFamily="18" charset="0"/>
                        </a:rPr>
                        <a:t> </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0,0</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77412">
                <a:tc>
                  <a:txBody>
                    <a:bodyPr/>
                    <a:lstStyle/>
                    <a:p>
                      <a:r>
                        <a:rPr lang="ru-RU" sz="1400" dirty="0" smtClean="0">
                          <a:latin typeface="Times New Roman" panose="02020603050405020304" pitchFamily="18" charset="0"/>
                          <a:cs typeface="Times New Roman" panose="02020603050405020304" pitchFamily="18" charset="0"/>
                        </a:rPr>
                        <a:t>Бюджетные кредиты, предоставленные</a:t>
                      </a:r>
                      <a:r>
                        <a:rPr lang="ru-RU" sz="1400" baseline="0" dirty="0" smtClean="0">
                          <a:latin typeface="Times New Roman" panose="02020603050405020304" pitchFamily="18" charset="0"/>
                          <a:cs typeface="Times New Roman" panose="02020603050405020304" pitchFamily="18" charset="0"/>
                        </a:rPr>
                        <a:t> из бюджета</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115 608,7</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23134">
                <a:tc>
                  <a:txBody>
                    <a:bodyPr/>
                    <a:lstStyle/>
                    <a:p>
                      <a:r>
                        <a:rPr lang="ru-RU" sz="1400" b="1" kern="1200" dirty="0" smtClean="0">
                          <a:latin typeface="Times New Roman" panose="02020603050405020304" pitchFamily="18" charset="0"/>
                          <a:cs typeface="Times New Roman" panose="02020603050405020304" pitchFamily="18" charset="0"/>
                        </a:rPr>
                        <a:t>Итого дефицит(+)/профицит(-)</a:t>
                      </a:r>
                      <a:endParaRPr lang="ru-RU" sz="1400" b="1"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b="1" dirty="0" smtClean="0">
                          <a:latin typeface="Times New Roman" panose="02020603050405020304" pitchFamily="18" charset="0"/>
                          <a:cs typeface="Times New Roman" panose="02020603050405020304" pitchFamily="18" charset="0"/>
                        </a:rPr>
                        <a:t>- 1 702 886,7</a:t>
                      </a:r>
                      <a:endParaRPr lang="ru-RU" sz="1400" b="1" dirty="0">
                        <a:latin typeface="Times New Roman" panose="02020603050405020304" pitchFamily="18" charset="0"/>
                        <a:cs typeface="Times New Roman" panose="02020603050405020304" pitchFamily="18" charset="0"/>
                      </a:endParaRPr>
                    </a:p>
                  </a:txBody>
                  <a:tcPr marL="68580" marR="68580" marT="45727" marB="45727" anchor="ctr"/>
                </a:tc>
              </a:tr>
            </a:tbl>
          </a:graphicData>
        </a:graphic>
      </p:graphicFrame>
      <p:sp>
        <p:nvSpPr>
          <p:cNvPr id="5" name="Номер слайда 9"/>
          <p:cNvSpPr txBox="1">
            <a:spLocks/>
          </p:cNvSpPr>
          <p:nvPr/>
        </p:nvSpPr>
        <p:spPr>
          <a:xfrm>
            <a:off x="1143000" y="6492877"/>
            <a:ext cx="790575" cy="365125"/>
          </a:xfrm>
          <a:prstGeom prst="rect">
            <a:avLst/>
          </a:prstGeom>
        </p:spPr>
        <p:txBody>
          <a:bodyPr anchor="ctr"/>
          <a:lstStyle/>
          <a:p>
            <a:pPr>
              <a:defRPr/>
            </a:pPr>
            <a:endParaRPr lang="ru-RU" sz="1400" dirty="0">
              <a:solidFill>
                <a:srgbClr val="A03202"/>
              </a:solidFill>
              <a:cs typeface="Arial" charset="0"/>
            </a:endParaRPr>
          </a:p>
        </p:txBody>
      </p:sp>
      <p:sp>
        <p:nvSpPr>
          <p:cNvPr id="3" name="TextBox 2"/>
          <p:cNvSpPr txBox="1"/>
          <p:nvPr/>
        </p:nvSpPr>
        <p:spPr>
          <a:xfrm>
            <a:off x="4999394" y="1404414"/>
            <a:ext cx="3744416"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smtClean="0">
                <a:latin typeface="Times New Roman" panose="02020603050405020304" pitchFamily="18" charset="0"/>
                <a:cs typeface="Times New Roman" panose="02020603050405020304" pitchFamily="18" charset="0"/>
              </a:rPr>
              <a:t>Разница между средствами от привлечения и погашения государственных ценных бумаг Чувашской Республики</a:t>
            </a:r>
            <a:endParaRPr lang="ru-RU"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99394" y="1935800"/>
            <a:ext cx="3744416"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smtClean="0">
                <a:latin typeface="Times New Roman" panose="02020603050405020304" pitchFamily="18" charset="0"/>
                <a:cs typeface="Times New Roman" panose="02020603050405020304" pitchFamily="18" charset="0"/>
              </a:rPr>
              <a:t>Разница между средствами привлечения и погашения кредитов в кредитных организациях</a:t>
            </a:r>
            <a:endParaRPr lang="ru-RU" sz="11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999394" y="2462899"/>
            <a:ext cx="3744416" cy="664012"/>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a:latin typeface="Times New Roman" panose="02020603050405020304" pitchFamily="18" charset="0"/>
                <a:cs typeface="Times New Roman" panose="02020603050405020304" pitchFamily="18" charset="0"/>
              </a:rPr>
              <a:t>Разница между средствами привлечения и погашения</a:t>
            </a:r>
            <a:r>
              <a:rPr lang="ru-RU" sz="1100" dirty="0" smtClean="0">
                <a:latin typeface="Times New Roman" panose="02020603050405020304" pitchFamily="18" charset="0"/>
                <a:cs typeface="Times New Roman" panose="02020603050405020304" pitchFamily="18" charset="0"/>
              </a:rPr>
              <a:t> бюджетных кредитов от других бюджетов бюджетной системы</a:t>
            </a:r>
            <a:endParaRPr lang="ru-RU" sz="11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999394" y="3206023"/>
            <a:ext cx="3744416"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a:latin typeface="Times New Roman" panose="02020603050405020304" pitchFamily="18" charset="0"/>
                <a:cs typeface="Times New Roman" panose="02020603050405020304" pitchFamily="18" charset="0"/>
              </a:rPr>
              <a:t>Разница между средствами привлечения и погашения</a:t>
            </a:r>
            <a:r>
              <a:rPr lang="ru-RU" sz="1100" dirty="0" smtClean="0">
                <a:latin typeface="Times New Roman" panose="02020603050405020304" pitchFamily="18" charset="0"/>
                <a:cs typeface="Times New Roman" panose="02020603050405020304" pitchFamily="18" charset="0"/>
              </a:rPr>
              <a:t> кредитов от международных финансовых корпораций</a:t>
            </a:r>
            <a:endParaRPr lang="ru-RU" sz="11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999395" y="4934215"/>
            <a:ext cx="3744414" cy="289441"/>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Объем средств, направленных на исполнение гарантий</a:t>
            </a:r>
            <a:endParaRPr lang="ru-RU" sz="11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999395" y="5366263"/>
            <a:ext cx="3744415"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smtClean="0">
                <a:latin typeface="Times New Roman" panose="02020603050405020304" pitchFamily="18" charset="0"/>
                <a:cs typeface="Times New Roman" panose="02020603050405020304" pitchFamily="18" charset="0"/>
              </a:rPr>
              <a:t>Разница между предоставленными и возвращенными бюджетными кредитами </a:t>
            </a:r>
            <a:r>
              <a:rPr lang="ru-RU" sz="1100" dirty="0">
                <a:latin typeface="Times New Roman" panose="02020603050405020304" pitchFamily="18" charset="0"/>
                <a:cs typeface="Times New Roman" panose="02020603050405020304" pitchFamily="18" charset="0"/>
              </a:rPr>
              <a:t>местным бюджетам</a:t>
            </a: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16</a:t>
            </a:fld>
            <a:endParaRPr lang="ru-RU" dirty="0"/>
          </a:p>
        </p:txBody>
      </p:sp>
      <p:sp>
        <p:nvSpPr>
          <p:cNvPr id="18" name="TextBox 17"/>
          <p:cNvSpPr txBox="1"/>
          <p:nvPr/>
        </p:nvSpPr>
        <p:spPr>
          <a:xfrm>
            <a:off x="4999394" y="3782087"/>
            <a:ext cx="3744415"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Разница </a:t>
            </a:r>
            <a:r>
              <a:rPr lang="ru-RU" sz="1100" dirty="0">
                <a:latin typeface="Times New Roman" panose="02020603050405020304" pitchFamily="18" charset="0"/>
                <a:cs typeface="Times New Roman" panose="02020603050405020304" pitchFamily="18" charset="0"/>
              </a:rPr>
              <a:t>между остатками на начало периода и остатками на конец </a:t>
            </a:r>
            <a:r>
              <a:rPr lang="ru-RU" sz="1100" dirty="0" smtClean="0">
                <a:latin typeface="Times New Roman" panose="02020603050405020304" pitchFamily="18" charset="0"/>
                <a:cs typeface="Times New Roman" panose="02020603050405020304" pitchFamily="18" charset="0"/>
              </a:rPr>
              <a:t>периода</a:t>
            </a:r>
            <a:endParaRPr lang="ru-RU" sz="11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999394" y="4356742"/>
            <a:ext cx="3744414"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Объем средств, поступивших от продажи акций и иных форм участия в капитале</a:t>
            </a:r>
            <a:endParaRPr lang="ru-RU" sz="1100" dirty="0">
              <a:latin typeface="Times New Roman" panose="02020603050405020304" pitchFamily="18" charset="0"/>
              <a:cs typeface="Times New Roman" panose="02020603050405020304" pitchFamily="18" charset="0"/>
            </a:endParaRPr>
          </a:p>
        </p:txBody>
      </p:sp>
      <p:sp>
        <p:nvSpPr>
          <p:cNvPr id="16" name="Заголовок 1"/>
          <p:cNvSpPr txBox="1">
            <a:spLocks/>
          </p:cNvSpPr>
          <p:nvPr/>
        </p:nvSpPr>
        <p:spPr>
          <a:xfrm>
            <a:off x="259728" y="40652"/>
            <a:ext cx="7120584"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Источники покрытия дефицита республиканского бюджета Чувашской Республики</a:t>
            </a:r>
          </a:p>
        </p:txBody>
      </p:sp>
      <p:cxnSp>
        <p:nvCxnSpPr>
          <p:cNvPr id="20" name="Прямая соединительная линия 1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876287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Объект 1"/>
          <p:cNvGraphicFramePr>
            <a:graphicFrameLocks/>
          </p:cNvGraphicFramePr>
          <p:nvPr>
            <p:extLst>
              <p:ext uri="{D42A27DB-BD31-4B8C-83A1-F6EECF244321}">
                <p14:modId xmlns:p14="http://schemas.microsoft.com/office/powerpoint/2010/main" val="452206920"/>
              </p:ext>
            </p:extLst>
          </p:nvPr>
        </p:nvGraphicFramePr>
        <p:xfrm>
          <a:off x="114725" y="1350529"/>
          <a:ext cx="4248472" cy="5116492"/>
        </p:xfrm>
        <a:graphic>
          <a:graphicData uri="http://schemas.openxmlformats.org/drawingml/2006/chart">
            <c:chart xmlns:c="http://schemas.openxmlformats.org/drawingml/2006/chart" xmlns:r="http://schemas.openxmlformats.org/officeDocument/2006/relationships" r:id="rId3"/>
          </a:graphicData>
        </a:graphic>
      </p:graphicFrame>
      <p:sp>
        <p:nvSpPr>
          <p:cNvPr id="11" name="Скругленный прямоугольник 10"/>
          <p:cNvSpPr/>
          <p:nvPr/>
        </p:nvSpPr>
        <p:spPr>
          <a:xfrm>
            <a:off x="106154" y="836952"/>
            <a:ext cx="4248472" cy="435234"/>
          </a:xfrm>
          <a:prstGeom prst="roundRect">
            <a:avLst/>
          </a:prstGeom>
          <a:gradFill>
            <a:gsLst>
              <a:gs pos="0">
                <a:schemeClr val="accent2">
                  <a:lumMod val="60000"/>
                  <a:lumOff val="40000"/>
                </a:schemeClr>
              </a:gs>
              <a:gs pos="100000">
                <a:srgbClr val="F7B0D1"/>
              </a:gs>
              <a:gs pos="100000">
                <a:schemeClr val="accent2">
                  <a:lumMod val="40000"/>
                  <a:lumOff val="60000"/>
                </a:schemeClr>
              </a:gs>
              <a:gs pos="0">
                <a:schemeClr val="bg1"/>
              </a:gs>
              <a:gs pos="24000">
                <a:srgbClr val="F0EBD5"/>
              </a:gs>
              <a:gs pos="100000">
                <a:srgbClr val="FBF9F2"/>
              </a:gs>
              <a:gs pos="100000">
                <a:schemeClr val="accent2">
                  <a:lumMod val="40000"/>
                  <a:lumOff val="60000"/>
                </a:schemeClr>
              </a:gs>
            </a:gsLst>
            <a:lin ang="5400000" scaled="0"/>
          </a:gradFill>
          <a:ln>
            <a:solidFill>
              <a:schemeClr val="accent6">
                <a:lumMod val="60000"/>
                <a:lumOff val="40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200" b="1" dirty="0">
                <a:solidFill>
                  <a:schemeClr val="tx1"/>
                </a:solidFill>
                <a:latin typeface="Times New Roman" panose="02020603050405020304" pitchFamily="18" charset="0"/>
                <a:cs typeface="Times New Roman" panose="02020603050405020304" pitchFamily="18" charset="0"/>
              </a:rPr>
              <a:t>Поступление доходов в республиканский бюджет Чувашской Республики</a:t>
            </a:r>
            <a:r>
              <a:rPr lang="en-US" sz="1200" b="1" dirty="0">
                <a:solidFill>
                  <a:schemeClr val="tx1"/>
                </a:solidFill>
                <a:latin typeface="Times New Roman" panose="02020603050405020304" pitchFamily="18" charset="0"/>
                <a:cs typeface="Times New Roman" panose="02020603050405020304" pitchFamily="18" charset="0"/>
              </a:rPr>
              <a:t>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3" name="TextBox 1"/>
          <p:cNvSpPr txBox="1"/>
          <p:nvPr/>
        </p:nvSpPr>
        <p:spPr>
          <a:xfrm>
            <a:off x="772176" y="2515001"/>
            <a:ext cx="983409" cy="238036"/>
          </a:xfrm>
          <a:prstGeom prst="ellipse">
            <a:avLst/>
          </a:prstGeom>
          <a:ln/>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smtClean="0">
                <a:solidFill>
                  <a:prstClr val="black"/>
                </a:solidFill>
                <a:latin typeface="Times New Roman" panose="02020603050405020304" pitchFamily="18" charset="0"/>
                <a:cs typeface="Times New Roman" panose="02020603050405020304" pitchFamily="18" charset="0"/>
              </a:rPr>
              <a:t>37 122,2</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24" name="TextBox 1"/>
          <p:cNvSpPr txBox="1"/>
          <p:nvPr/>
        </p:nvSpPr>
        <p:spPr>
          <a:xfrm>
            <a:off x="2703929" y="2191382"/>
            <a:ext cx="936104" cy="238036"/>
          </a:xfrm>
          <a:prstGeom prst="ellipse">
            <a:avLst/>
          </a:prstGeom>
          <a:ln/>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defPPr>
              <a:defRPr lang="ru-RU"/>
            </a:defPPr>
            <a:lvl1pPr marL="0" indent="0" algn="ctr">
              <a:defRPr sz="1100" b="1">
                <a:solidFill>
                  <a:prstClr val="black"/>
                </a:solidFill>
                <a:latin typeface="TimesET" pitchFamily="2" charset="0"/>
              </a:defRPr>
            </a:lvl1pPr>
            <a:lvl2pPr indent="0">
              <a:defRPr sz="1100">
                <a:solidFill>
                  <a:schemeClr val="lt1"/>
                </a:solidFill>
              </a:defRPr>
            </a:lvl2pPr>
            <a:lvl3pPr indent="0">
              <a:defRPr sz="1100">
                <a:solidFill>
                  <a:schemeClr val="lt1"/>
                </a:solidFill>
              </a:defRPr>
            </a:lvl3pPr>
            <a:lvl4pPr indent="0">
              <a:defRPr sz="1100">
                <a:solidFill>
                  <a:schemeClr val="lt1"/>
                </a:solidFill>
              </a:defRPr>
            </a:lvl4pPr>
            <a:lvl5pPr indent="0">
              <a:defRPr sz="1100">
                <a:solidFill>
                  <a:schemeClr val="lt1"/>
                </a:solidFill>
              </a:defRPr>
            </a:lvl5pPr>
            <a:lvl6pPr indent="0">
              <a:defRPr sz="1100">
                <a:solidFill>
                  <a:schemeClr val="lt1"/>
                </a:solidFill>
              </a:defRPr>
            </a:lvl6pPr>
            <a:lvl7pPr indent="0">
              <a:defRPr sz="1100">
                <a:solidFill>
                  <a:schemeClr val="lt1"/>
                </a:solidFill>
              </a:defRPr>
            </a:lvl7pPr>
            <a:lvl8pPr indent="0">
              <a:defRPr sz="1100">
                <a:solidFill>
                  <a:schemeClr val="lt1"/>
                </a:solidFill>
              </a:defRPr>
            </a:lvl8pPr>
            <a:lvl9pPr indent="0">
              <a:defRPr sz="1100">
                <a:solidFill>
                  <a:schemeClr val="lt1"/>
                </a:solidFill>
              </a:defRPr>
            </a:lvl9pPr>
          </a:lstStyle>
          <a:p>
            <a:r>
              <a:rPr lang="en-US" dirty="0" smtClean="0">
                <a:latin typeface="Times New Roman" panose="02020603050405020304" pitchFamily="18" charset="0"/>
                <a:cs typeface="Times New Roman" panose="02020603050405020304" pitchFamily="18" charset="0"/>
              </a:rPr>
              <a:t>41 357,9</a:t>
            </a:r>
            <a:endParaRPr lang="ru-RU"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p:nvPr>
            <p:extLst>
              <p:ext uri="{D42A27DB-BD31-4B8C-83A1-F6EECF244321}">
                <p14:modId xmlns:p14="http://schemas.microsoft.com/office/powerpoint/2010/main" val="2321903637"/>
              </p:ext>
            </p:extLst>
          </p:nvPr>
        </p:nvGraphicFramePr>
        <p:xfrm>
          <a:off x="4824735" y="1229735"/>
          <a:ext cx="4245041"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14" name="Скругленный прямоугольник 13"/>
          <p:cNvSpPr/>
          <p:nvPr/>
        </p:nvSpPr>
        <p:spPr>
          <a:xfrm>
            <a:off x="4705298" y="840138"/>
            <a:ext cx="4338411" cy="432048"/>
          </a:xfrm>
          <a:prstGeom prst="roundRect">
            <a:avLst/>
          </a:prstGeom>
          <a:gradFill>
            <a:gsLst>
              <a:gs pos="0">
                <a:schemeClr val="accent2">
                  <a:lumMod val="60000"/>
                  <a:lumOff val="40000"/>
                </a:schemeClr>
              </a:gs>
              <a:gs pos="100000">
                <a:srgbClr val="F7B0D1"/>
              </a:gs>
              <a:gs pos="100000">
                <a:schemeClr val="accent2">
                  <a:lumMod val="40000"/>
                  <a:lumOff val="60000"/>
                </a:schemeClr>
              </a:gs>
              <a:gs pos="0">
                <a:schemeClr val="bg1"/>
              </a:gs>
              <a:gs pos="24000">
                <a:srgbClr val="F0EBD5"/>
              </a:gs>
              <a:gs pos="100000">
                <a:srgbClr val="FBF9F2"/>
              </a:gs>
              <a:gs pos="100000">
                <a:schemeClr val="accent2">
                  <a:lumMod val="40000"/>
                  <a:lumOff val="60000"/>
                </a:schemeClr>
              </a:gs>
            </a:gsLst>
            <a:lin ang="5400000" scaled="0"/>
          </a:gradFill>
          <a:ln>
            <a:solidFill>
              <a:schemeClr val="accent6">
                <a:lumMod val="60000"/>
                <a:lumOff val="40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200" b="1" dirty="0">
                <a:solidFill>
                  <a:schemeClr val="tx1"/>
                </a:solidFill>
                <a:latin typeface="Times New Roman" panose="02020603050405020304" pitchFamily="18" charset="0"/>
                <a:cs typeface="Times New Roman" panose="02020603050405020304" pitchFamily="18" charset="0"/>
              </a:rPr>
              <a:t>Поступление собственных доходов в республиканский бюджет Чувашской Республики</a:t>
            </a:r>
            <a:r>
              <a:rPr lang="en-US" sz="1200" b="1" dirty="0">
                <a:solidFill>
                  <a:schemeClr val="tx1"/>
                </a:solidFill>
                <a:latin typeface="Times New Roman" panose="02020603050405020304" pitchFamily="18" charset="0"/>
                <a:cs typeface="Times New Roman" panose="02020603050405020304" pitchFamily="18" charset="0"/>
              </a:rPr>
              <a:t>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8" name="TextBox 1"/>
          <p:cNvSpPr txBox="1"/>
          <p:nvPr/>
        </p:nvSpPr>
        <p:spPr>
          <a:xfrm>
            <a:off x="1915502" y="2181230"/>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solidFill>
                  <a:srgbClr val="46740E"/>
                </a:solidFill>
                <a:latin typeface="Times New Roman" panose="02020603050405020304" pitchFamily="18" charset="0"/>
                <a:cs typeface="Times New Roman" panose="02020603050405020304" pitchFamily="18" charset="0"/>
              </a:rPr>
              <a:t>+ </a:t>
            </a:r>
            <a:r>
              <a:rPr lang="en-US" sz="1300" b="1" dirty="0" smtClean="0">
                <a:solidFill>
                  <a:srgbClr val="46740E"/>
                </a:solidFill>
                <a:latin typeface="Times New Roman" panose="02020603050405020304" pitchFamily="18" charset="0"/>
                <a:cs typeface="Times New Roman" panose="02020603050405020304" pitchFamily="18" charset="0"/>
              </a:rPr>
              <a:t>4</a:t>
            </a:r>
            <a:r>
              <a:rPr lang="ru-RU" sz="1300" b="1" dirty="0" smtClean="0">
                <a:solidFill>
                  <a:srgbClr val="46740E"/>
                </a:solidFill>
                <a:latin typeface="Times New Roman" panose="02020603050405020304" pitchFamily="18" charset="0"/>
                <a:cs typeface="Times New Roman" panose="02020603050405020304" pitchFamily="18" charset="0"/>
              </a:rPr>
              <a:t> </a:t>
            </a:r>
            <a:r>
              <a:rPr lang="en-US" sz="1300" b="1" dirty="0" smtClean="0">
                <a:solidFill>
                  <a:srgbClr val="46740E"/>
                </a:solidFill>
                <a:latin typeface="Times New Roman" panose="02020603050405020304" pitchFamily="18" charset="0"/>
                <a:cs typeface="Times New Roman" panose="02020603050405020304" pitchFamily="18" charset="0"/>
              </a:rPr>
              <a:t>235,7</a:t>
            </a:r>
            <a:endParaRPr lang="ru-RU" sz="1300" b="1" dirty="0">
              <a:solidFill>
                <a:srgbClr val="46740E"/>
              </a:solidFill>
              <a:latin typeface="Times New Roman" panose="02020603050405020304" pitchFamily="18" charset="0"/>
              <a:cs typeface="Times New Roman" panose="02020603050405020304" pitchFamily="18" charset="0"/>
            </a:endParaRPr>
          </a:p>
        </p:txBody>
      </p:sp>
      <p:sp>
        <p:nvSpPr>
          <p:cNvPr id="43" name="TextBox 1"/>
          <p:cNvSpPr txBox="1"/>
          <p:nvPr/>
        </p:nvSpPr>
        <p:spPr>
          <a:xfrm rot="19644612">
            <a:off x="1784551" y="3143999"/>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 </a:t>
            </a:r>
            <a:r>
              <a:rPr lang="en-US" sz="1200" b="1" dirty="0" smtClean="0">
                <a:solidFill>
                  <a:srgbClr val="46740E"/>
                </a:solidFill>
                <a:latin typeface="Times New Roman" panose="02020603050405020304" pitchFamily="18" charset="0"/>
                <a:cs typeface="Times New Roman" panose="02020603050405020304" pitchFamily="18" charset="0"/>
              </a:rPr>
              <a:t>3</a:t>
            </a:r>
            <a:r>
              <a:rPr lang="ru-RU" sz="1200" b="1" dirty="0" smtClean="0">
                <a:solidFill>
                  <a:srgbClr val="46740E"/>
                </a:solidFill>
                <a:latin typeface="Times New Roman" panose="02020603050405020304" pitchFamily="18" charset="0"/>
                <a:cs typeface="Times New Roman" panose="02020603050405020304" pitchFamily="18" charset="0"/>
              </a:rPr>
              <a:t> </a:t>
            </a:r>
            <a:r>
              <a:rPr lang="en-US" sz="1200" b="1" dirty="0" smtClean="0">
                <a:solidFill>
                  <a:srgbClr val="46740E"/>
                </a:solidFill>
                <a:latin typeface="Times New Roman" panose="02020603050405020304" pitchFamily="18" charset="0"/>
                <a:cs typeface="Times New Roman" panose="02020603050405020304" pitchFamily="18" charset="0"/>
              </a:rPr>
              <a:t>713,6</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45" name="TextBox 1"/>
          <p:cNvSpPr txBox="1"/>
          <p:nvPr/>
        </p:nvSpPr>
        <p:spPr>
          <a:xfrm rot="19644612">
            <a:off x="1992651" y="3297024"/>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 </a:t>
            </a:r>
            <a:r>
              <a:rPr lang="en-US" sz="1200" b="1" dirty="0" smtClean="0">
                <a:solidFill>
                  <a:srgbClr val="46740E"/>
                </a:solidFill>
                <a:latin typeface="Times New Roman" panose="02020603050405020304" pitchFamily="18" charset="0"/>
                <a:cs typeface="Times New Roman" panose="02020603050405020304" pitchFamily="18" charset="0"/>
              </a:rPr>
              <a:t>16,9</a:t>
            </a:r>
            <a:r>
              <a:rPr lang="ru-RU" sz="1200" b="1" dirty="0" smtClean="0">
                <a:solidFill>
                  <a:srgbClr val="46740E"/>
                </a:solidFill>
                <a:latin typeface="Times New Roman" panose="02020603050405020304" pitchFamily="18" charset="0"/>
                <a:cs typeface="Times New Roman" panose="02020603050405020304" pitchFamily="18" charset="0"/>
              </a:rPr>
              <a:t>%</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16" name="TextBox 1"/>
          <p:cNvSpPr txBox="1"/>
          <p:nvPr/>
        </p:nvSpPr>
        <p:spPr>
          <a:xfrm rot="20928214">
            <a:off x="1803670" y="4600519"/>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 </a:t>
            </a:r>
            <a:r>
              <a:rPr lang="en-US" sz="1200" b="1" dirty="0" smtClean="0">
                <a:solidFill>
                  <a:srgbClr val="46740E"/>
                </a:solidFill>
                <a:latin typeface="Times New Roman" panose="02020603050405020304" pitchFamily="18" charset="0"/>
                <a:cs typeface="Times New Roman" panose="02020603050405020304" pitchFamily="18" charset="0"/>
              </a:rPr>
              <a:t>522,1</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17" name="TextBox 1"/>
          <p:cNvSpPr txBox="1"/>
          <p:nvPr/>
        </p:nvSpPr>
        <p:spPr>
          <a:xfrm rot="20928214">
            <a:off x="1959786" y="4845511"/>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 </a:t>
            </a:r>
            <a:r>
              <a:rPr lang="en-US" sz="1200" b="1" dirty="0" smtClean="0">
                <a:solidFill>
                  <a:srgbClr val="46740E"/>
                </a:solidFill>
                <a:latin typeface="Times New Roman" panose="02020603050405020304" pitchFamily="18" charset="0"/>
                <a:cs typeface="Times New Roman" panose="02020603050405020304" pitchFamily="18" charset="0"/>
              </a:rPr>
              <a:t>3,4</a:t>
            </a:r>
            <a:r>
              <a:rPr lang="ru-RU" sz="1200" b="1" dirty="0" smtClean="0">
                <a:solidFill>
                  <a:srgbClr val="46740E"/>
                </a:solidFill>
                <a:latin typeface="Times New Roman" panose="02020603050405020304" pitchFamily="18" charset="0"/>
                <a:cs typeface="Times New Roman" panose="02020603050405020304" pitchFamily="18" charset="0"/>
              </a:rPr>
              <a:t>%</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18" name="Заголовок 1"/>
          <p:cNvSpPr txBox="1">
            <a:spLocks/>
          </p:cNvSpPr>
          <p:nvPr/>
        </p:nvSpPr>
        <p:spPr>
          <a:xfrm>
            <a:off x="259728" y="188640"/>
            <a:ext cx="7768656" cy="44366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smtClean="0">
                <a:solidFill>
                  <a:schemeClr val="tx1"/>
                </a:solidFill>
                <a:effectLst/>
                <a:latin typeface="Times New Roman" panose="02020603050405020304" pitchFamily="18" charset="0"/>
                <a:cs typeface="Times New Roman" panose="02020603050405020304" pitchFamily="18" charset="0"/>
              </a:rPr>
              <a:t>Доходы республиканского бюджета Чувашской Республики</a:t>
            </a:r>
            <a:endParaRPr lang="ru-RU" sz="2000" dirty="0">
              <a:solidFill>
                <a:schemeClr val="tx1"/>
              </a:solidFill>
              <a:effectLst/>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21" name="TextBox 1"/>
          <p:cNvSpPr txBox="1">
            <a:spLocks noChangeArrowheads="1"/>
          </p:cNvSpPr>
          <p:nvPr/>
        </p:nvSpPr>
        <p:spPr bwMode="auto">
          <a:xfrm>
            <a:off x="8106787" y="1421374"/>
            <a:ext cx="936922" cy="111282"/>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8135DCAC-F131-4C56-82C1-BB591457AF70}" type="slidenum">
              <a:rPr lang="ru-RU" smtClean="0"/>
              <a:pPr>
                <a:defRPr/>
              </a:pPr>
              <a:t>17</a:t>
            </a:fld>
            <a:endParaRPr lang="ru-RU" dirty="0"/>
          </a:p>
        </p:txBody>
      </p:sp>
      <p:sp>
        <p:nvSpPr>
          <p:cNvPr id="22" name="Скругленная прямоугольная выноска 21"/>
          <p:cNvSpPr/>
          <p:nvPr/>
        </p:nvSpPr>
        <p:spPr>
          <a:xfrm>
            <a:off x="4705298" y="5805264"/>
            <a:ext cx="2232248" cy="864096"/>
          </a:xfrm>
          <a:prstGeom prst="wedgeRoundRectCallout">
            <a:avLst>
              <a:gd name="adj1" fmla="val -85653"/>
              <a:gd name="adj2" fmla="val -6466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dirty="0" smtClean="0">
                <a:solidFill>
                  <a:prstClr val="black"/>
                </a:solidFill>
                <a:latin typeface="Times New Roman" panose="02020603050405020304" pitchFamily="18" charset="0"/>
                <a:cs typeface="Times New Roman" panose="02020603050405020304" pitchFamily="18" charset="0"/>
              </a:rPr>
              <a:t>Обеспечивается высокий темп роста собственных доходов</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552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3"/>
          <p:cNvGraphicFramePr>
            <a:graphicFrameLocks/>
          </p:cNvGraphicFramePr>
          <p:nvPr>
            <p:extLst>
              <p:ext uri="{D42A27DB-BD31-4B8C-83A1-F6EECF244321}">
                <p14:modId xmlns:p14="http://schemas.microsoft.com/office/powerpoint/2010/main" val="3588166884"/>
              </p:ext>
            </p:extLst>
          </p:nvPr>
        </p:nvGraphicFramePr>
        <p:xfrm>
          <a:off x="0" y="891284"/>
          <a:ext cx="9144000" cy="5805487"/>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2"/>
          <p:cNvSpPr>
            <a:spLocks noGrp="1"/>
          </p:cNvSpPr>
          <p:nvPr>
            <p:ph type="sldNum" sz="quarter" idx="12"/>
          </p:nvPr>
        </p:nvSpPr>
        <p:spPr>
          <a:xfrm>
            <a:off x="8404225" y="6492875"/>
            <a:ext cx="657225" cy="365125"/>
          </a:xfrm>
        </p:spPr>
        <p:txBody>
          <a:bodyPr/>
          <a:lstStyle/>
          <a:p>
            <a:pPr>
              <a:defRPr/>
            </a:pPr>
            <a:fld id="{3F1473D4-4603-48C1-BA88-D89FED05C196}" type="slidenum">
              <a:rPr lang="ru-RU" b="1" smtClean="0">
                <a:solidFill>
                  <a:prstClr val="black"/>
                </a:solidFill>
              </a:rPr>
              <a:pPr>
                <a:defRPr/>
              </a:pPr>
              <a:t>18</a:t>
            </a:fld>
            <a:endParaRPr lang="ru-RU" b="1" dirty="0">
              <a:solidFill>
                <a:prstClr val="black"/>
              </a:solidFill>
            </a:endParaRPr>
          </a:p>
        </p:txBody>
      </p:sp>
      <p:sp>
        <p:nvSpPr>
          <p:cNvPr id="6" name="Заголовок 1"/>
          <p:cNvSpPr txBox="1">
            <a:spLocks/>
          </p:cNvSpPr>
          <p:nvPr/>
        </p:nvSpPr>
        <p:spPr>
          <a:xfrm>
            <a:off x="259728" y="188640"/>
            <a:ext cx="7768656" cy="44366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a:solidFill>
                  <a:schemeClr val="tx1"/>
                </a:solidFill>
                <a:effectLst/>
                <a:latin typeface="Times New Roman" panose="02020603050405020304" pitchFamily="18" charset="0"/>
                <a:cs typeface="Times New Roman" panose="02020603050405020304" pitchFamily="18" charset="0"/>
              </a:rPr>
              <a:t>Исполнение республиканского бюджета </a:t>
            </a:r>
            <a:r>
              <a:rPr lang="ru-RU" sz="2000" dirty="0" smtClean="0">
                <a:solidFill>
                  <a:schemeClr val="tx1"/>
                </a:solidFill>
                <a:effectLst/>
                <a:latin typeface="Times New Roman" panose="02020603050405020304" pitchFamily="18" charset="0"/>
                <a:cs typeface="Times New Roman" panose="02020603050405020304" pitchFamily="18" charset="0"/>
              </a:rPr>
              <a:t>по собственным доходам</a:t>
            </a:r>
            <a:endParaRPr lang="ru-RU" sz="2000" dirty="0">
              <a:solidFill>
                <a:schemeClr val="tx1"/>
              </a:solidFill>
              <a:effectLst/>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0" name="TextBox 1"/>
          <p:cNvSpPr txBox="1">
            <a:spLocks noChangeArrowheads="1"/>
          </p:cNvSpPr>
          <p:nvPr/>
        </p:nvSpPr>
        <p:spPr bwMode="auto">
          <a:xfrm>
            <a:off x="6646924" y="788297"/>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600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1"/>
          <p:cNvGraphicFramePr>
            <a:graphicFrameLocks/>
          </p:cNvGraphicFramePr>
          <p:nvPr>
            <p:extLst>
              <p:ext uri="{D42A27DB-BD31-4B8C-83A1-F6EECF244321}">
                <p14:modId xmlns:p14="http://schemas.microsoft.com/office/powerpoint/2010/main" val="3041412545"/>
              </p:ext>
            </p:extLst>
          </p:nvPr>
        </p:nvGraphicFramePr>
        <p:xfrm>
          <a:off x="259728" y="908720"/>
          <a:ext cx="4672312" cy="2664296"/>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descr="T:\ОБП\IvNik\картинки\2015\рост.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9728" y="4005064"/>
            <a:ext cx="2868310" cy="21440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12"/>
          </p:nvPr>
        </p:nvSpPr>
        <p:spPr/>
        <p:txBody>
          <a:bodyPr/>
          <a:lstStyle/>
          <a:p>
            <a:pPr>
              <a:defRPr/>
            </a:pPr>
            <a:fld id="{5134FBE4-DC40-4A96-AB83-42E61AAB2036}" type="slidenum">
              <a:rPr lang="ru-RU" smtClean="0"/>
              <a:pPr>
                <a:defRPr/>
              </a:pPr>
              <a:t>19</a:t>
            </a:fld>
            <a:endParaRPr lang="ru-RU" dirty="0"/>
          </a:p>
        </p:txBody>
      </p:sp>
      <p:sp>
        <p:nvSpPr>
          <p:cNvPr id="7" name="Заголовок 1"/>
          <p:cNvSpPr txBox="1">
            <a:spLocks/>
          </p:cNvSpPr>
          <p:nvPr/>
        </p:nvSpPr>
        <p:spPr>
          <a:xfrm>
            <a:off x="259728" y="188640"/>
            <a:ext cx="7613500" cy="44366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smtClean="0">
                <a:solidFill>
                  <a:schemeClr val="tx1"/>
                </a:solidFill>
                <a:effectLst/>
                <a:latin typeface="Times New Roman" panose="02020603050405020304" pitchFamily="18" charset="0"/>
                <a:cs typeface="Times New Roman" panose="02020603050405020304" pitchFamily="18" charset="0"/>
              </a:rPr>
              <a:t>Безвозмездные поступления в 2016 году</a:t>
            </a:r>
            <a:endParaRPr lang="ru-RU" sz="2000" dirty="0">
              <a:solidFill>
                <a:schemeClr val="tx1"/>
              </a:solidFill>
              <a:effectLst/>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1" name="Скругленный прямоугольник 10"/>
          <p:cNvSpPr/>
          <p:nvPr/>
        </p:nvSpPr>
        <p:spPr>
          <a:xfrm>
            <a:off x="4258816" y="836101"/>
            <a:ext cx="1017785" cy="701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b="1" dirty="0" smtClean="0">
                <a:solidFill>
                  <a:prstClr val="black"/>
                </a:solidFill>
                <a:latin typeface="Times New Roman" panose="02020603050405020304" pitchFamily="18" charset="0"/>
                <a:cs typeface="Times New Roman" panose="02020603050405020304" pitchFamily="18" charset="0"/>
              </a:rPr>
              <a:t>98,3% от плана</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ая прямоугольная выноска 11"/>
          <p:cNvSpPr/>
          <p:nvPr/>
        </p:nvSpPr>
        <p:spPr>
          <a:xfrm>
            <a:off x="5730620" y="1052736"/>
            <a:ext cx="3240360" cy="1219178"/>
          </a:xfrm>
          <a:prstGeom prst="wedgeRoundRectCallout">
            <a:avLst>
              <a:gd name="adj1" fmla="val -69724"/>
              <a:gd name="adj2" fmla="val 13518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dirty="0" smtClean="0">
                <a:solidFill>
                  <a:prstClr val="black"/>
                </a:solidFill>
                <a:latin typeface="Times New Roman" panose="02020603050405020304" pitchFamily="18" charset="0"/>
                <a:cs typeface="Times New Roman" panose="02020603050405020304" pitchFamily="18" charset="0"/>
              </a:rPr>
              <a:t>47,6% в структуре безвозмездных поступлений занимают дотации из федерального бюджета РФ, что составляет 29,1% от собственных доходов</a:t>
            </a:r>
            <a:endParaRPr lang="ru-RU"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13" name="Диаграмма 12"/>
          <p:cNvGraphicFramePr>
            <a:graphicFrameLocks/>
          </p:cNvGraphicFramePr>
          <p:nvPr>
            <p:extLst>
              <p:ext uri="{D42A27DB-BD31-4B8C-83A1-F6EECF244321}">
                <p14:modId xmlns:p14="http://schemas.microsoft.com/office/powerpoint/2010/main" val="4047168510"/>
              </p:ext>
            </p:extLst>
          </p:nvPr>
        </p:nvGraphicFramePr>
        <p:xfrm>
          <a:off x="3131840" y="3573016"/>
          <a:ext cx="5688632" cy="3096344"/>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
          <p:cNvSpPr txBox="1">
            <a:spLocks noChangeArrowheads="1"/>
          </p:cNvSpPr>
          <p:nvPr/>
        </p:nvSpPr>
        <p:spPr bwMode="auto">
          <a:xfrm>
            <a:off x="7744676" y="751877"/>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084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4750" y="2411845"/>
            <a:ext cx="2158173" cy="26632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одзаголовок 2"/>
          <p:cNvSpPr txBox="1">
            <a:spLocks/>
          </p:cNvSpPr>
          <p:nvPr/>
        </p:nvSpPr>
        <p:spPr bwMode="auto">
          <a:xfrm>
            <a:off x="6516216" y="3942348"/>
            <a:ext cx="3419872" cy="576064"/>
          </a:xfrm>
          <a:prstGeom prst="rect">
            <a:avLst/>
          </a:prstGeom>
          <a:noFill/>
          <a:ln w="9525">
            <a:noFill/>
            <a:miter lim="800000"/>
            <a:headEnd/>
            <a:tailEnd/>
          </a:ln>
        </p:spPr>
        <p:txBody>
          <a:bodyPr/>
          <a:lstStyle/>
          <a:p>
            <a:pPr eaLnBrk="0" hangingPunct="0"/>
            <a:endParaRPr lang="ru-RU" sz="800" dirty="0" smtClean="0">
              <a:solidFill>
                <a:prstClr val="black"/>
              </a:solidFill>
              <a:latin typeface="Calibri"/>
              <a:cs typeface="Arial" pitchFamily="34" charset="0"/>
            </a:endParaRPr>
          </a:p>
        </p:txBody>
      </p:sp>
      <p:sp>
        <p:nvSpPr>
          <p:cNvPr id="13" name="TextBox 12"/>
          <p:cNvSpPr txBox="1"/>
          <p:nvPr/>
        </p:nvSpPr>
        <p:spPr>
          <a:xfrm>
            <a:off x="5040052" y="4167100"/>
            <a:ext cx="2952328" cy="369332"/>
          </a:xfrm>
          <a:prstGeom prst="rect">
            <a:avLst/>
          </a:prstGeom>
          <a:noFill/>
        </p:spPr>
        <p:txBody>
          <a:bodyPr wrap="square" rtlCol="0">
            <a:spAutoFit/>
          </a:bodyPr>
          <a:lstStyle/>
          <a:p>
            <a:endParaRPr lang="ru-RU" i="1" dirty="0">
              <a:solidFill>
                <a:prstClr val="black"/>
              </a:solidFill>
              <a:latin typeface="Calibri"/>
              <a:cs typeface="+mn-cs"/>
            </a:endParaRPr>
          </a:p>
        </p:txBody>
      </p:sp>
      <p:sp>
        <p:nvSpPr>
          <p:cNvPr id="8" name="Подзаголовок 2"/>
          <p:cNvSpPr txBox="1">
            <a:spLocks/>
          </p:cNvSpPr>
          <p:nvPr/>
        </p:nvSpPr>
        <p:spPr bwMode="auto">
          <a:xfrm>
            <a:off x="6627244" y="5055760"/>
            <a:ext cx="2545276" cy="1393703"/>
          </a:xfrm>
          <a:prstGeom prst="rect">
            <a:avLst/>
          </a:prstGeom>
          <a:noFill/>
          <a:ln w="9525">
            <a:noFill/>
            <a:miter lim="800000"/>
            <a:headEnd/>
            <a:tailEnd/>
          </a:ln>
        </p:spPr>
        <p:txBody>
          <a:bodyPr/>
          <a:lstStyle/>
          <a:p>
            <a:r>
              <a:rPr lang="ru-RU" sz="1600" dirty="0" smtClean="0">
                <a:solidFill>
                  <a:prstClr val="black"/>
                </a:solidFill>
                <a:latin typeface="Times New Roman" panose="02020603050405020304" pitchFamily="18" charset="0"/>
                <a:ea typeface="Calibri" pitchFamily="34" charset="0"/>
                <a:cs typeface="Times New Roman" panose="02020603050405020304" pitchFamily="18" charset="0"/>
              </a:rPr>
              <a:t>Площадь -18 300 км2</a:t>
            </a:r>
          </a:p>
          <a:p>
            <a:r>
              <a:rPr lang="ru-RU" sz="1600" dirty="0" smtClean="0">
                <a:solidFill>
                  <a:prstClr val="black"/>
                </a:solidFill>
                <a:latin typeface="Times New Roman" panose="02020603050405020304" pitchFamily="18" charset="0"/>
                <a:ea typeface="Calibri" pitchFamily="34" charset="0"/>
                <a:cs typeface="Times New Roman" panose="02020603050405020304" pitchFamily="18" charset="0"/>
              </a:rPr>
              <a:t>Население - 1,24 млн. чел.</a:t>
            </a:r>
          </a:p>
          <a:p>
            <a:r>
              <a:rPr lang="ru-RU" sz="1600" b="1" i="1" dirty="0" smtClean="0">
                <a:solidFill>
                  <a:srgbClr val="0070C0"/>
                </a:solidFill>
                <a:latin typeface="Times New Roman" panose="02020603050405020304" pitchFamily="18" charset="0"/>
                <a:ea typeface="Calibri" pitchFamily="34" charset="0"/>
                <a:cs typeface="Times New Roman" panose="02020603050405020304" pitchFamily="18" charset="0"/>
              </a:rPr>
              <a:t>21 муниципальный район</a:t>
            </a:r>
          </a:p>
          <a:p>
            <a:r>
              <a:rPr lang="ru-RU" sz="1600" b="1" i="1" dirty="0" smtClean="0">
                <a:solidFill>
                  <a:srgbClr val="0070C0"/>
                </a:solidFill>
                <a:latin typeface="Times New Roman" panose="02020603050405020304" pitchFamily="18" charset="0"/>
                <a:ea typeface="Calibri" pitchFamily="34" charset="0"/>
                <a:cs typeface="Times New Roman" panose="02020603050405020304" pitchFamily="18" charset="0"/>
              </a:rPr>
              <a:t>5 городских округов </a:t>
            </a:r>
          </a:p>
          <a:p>
            <a:r>
              <a:rPr lang="ru-RU" sz="1600" b="1" i="1" dirty="0" smtClean="0">
                <a:solidFill>
                  <a:srgbClr val="0070C0"/>
                </a:solidFill>
                <a:latin typeface="Times New Roman" panose="02020603050405020304" pitchFamily="18" charset="0"/>
                <a:ea typeface="Calibri" pitchFamily="34" charset="0"/>
                <a:cs typeface="Times New Roman" panose="02020603050405020304" pitchFamily="18" charset="0"/>
              </a:rPr>
              <a:t>291 поселение</a:t>
            </a:r>
          </a:p>
        </p:txBody>
      </p:sp>
      <p:sp>
        <p:nvSpPr>
          <p:cNvPr id="10" name="Скругленный прямоугольник 9"/>
          <p:cNvSpPr/>
          <p:nvPr/>
        </p:nvSpPr>
        <p:spPr>
          <a:xfrm>
            <a:off x="145024" y="1225814"/>
            <a:ext cx="3625751" cy="976754"/>
          </a:xfrm>
          <a:prstGeom prst="roundRect">
            <a:avLst/>
          </a:prstGeom>
          <a:solidFill>
            <a:schemeClr val="accent4">
              <a:lumMod val="60000"/>
              <a:lumOff val="40000"/>
            </a:schemeClr>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spcBef>
                <a:spcPct val="20000"/>
              </a:spcBef>
              <a:buFont typeface="Arial" charset="0"/>
              <a:buNone/>
              <a:defRPr/>
            </a:pPr>
            <a:r>
              <a:rPr lang="ru-RU" sz="2000" b="1" i="1" dirty="0" smtClean="0">
                <a:solidFill>
                  <a:schemeClr val="tx1"/>
                </a:solidFill>
                <a:latin typeface="Times New Roman" panose="02020603050405020304" pitchFamily="18" charset="0"/>
                <a:cs typeface="Times New Roman" panose="02020603050405020304" pitchFamily="18" charset="0"/>
              </a:rPr>
              <a:t>Основные показатели социально-экономического развития:</a:t>
            </a:r>
          </a:p>
        </p:txBody>
      </p:sp>
      <p:graphicFrame>
        <p:nvGraphicFramePr>
          <p:cNvPr id="2" name="Таблица 1"/>
          <p:cNvGraphicFramePr>
            <a:graphicFrameLocks noGrp="1"/>
          </p:cNvGraphicFramePr>
          <p:nvPr>
            <p:extLst>
              <p:ext uri="{D42A27DB-BD31-4B8C-83A1-F6EECF244321}">
                <p14:modId xmlns:p14="http://schemas.microsoft.com/office/powerpoint/2010/main" val="1257524024"/>
              </p:ext>
            </p:extLst>
          </p:nvPr>
        </p:nvGraphicFramePr>
        <p:xfrm>
          <a:off x="107443" y="2442555"/>
          <a:ext cx="6498390" cy="3733800"/>
        </p:xfrm>
        <a:graphic>
          <a:graphicData uri="http://schemas.openxmlformats.org/drawingml/2006/table">
            <a:tbl>
              <a:tblPr firstRow="1" bandRow="1">
                <a:tableStyleId>{5C22544A-7EE6-4342-B048-85BDC9FD1C3A}</a:tableStyleId>
              </a:tblPr>
              <a:tblGrid>
                <a:gridCol w="1656245"/>
                <a:gridCol w="799076"/>
                <a:gridCol w="786343"/>
                <a:gridCol w="777717"/>
                <a:gridCol w="816207"/>
                <a:gridCol w="795264"/>
                <a:gridCol w="867538"/>
              </a:tblGrid>
              <a:tr h="245925">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Показатель</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2015 г.</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2016г. план</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2016г. факт</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gridSpan="3">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Прогноз на 2017-2019</a:t>
                      </a:r>
                      <a:r>
                        <a:rPr lang="ru-RU" sz="1300" baseline="0" dirty="0" smtClean="0">
                          <a:solidFill>
                            <a:schemeClr val="tx1"/>
                          </a:solidFill>
                          <a:latin typeface="Times New Roman" panose="02020603050405020304" pitchFamily="18" charset="0"/>
                          <a:cs typeface="Times New Roman" panose="02020603050405020304" pitchFamily="18" charset="0"/>
                        </a:rPr>
                        <a:t> гг.</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hMerge="1">
                  <a:txBody>
                    <a:bodyPr/>
                    <a:lstStyle/>
                    <a:p>
                      <a:endParaRPr lang="ru-RU"/>
                    </a:p>
                  </a:txBody>
                  <a:tcPr/>
                </a:tc>
                <a:tc hMerge="1">
                  <a:txBody>
                    <a:bodyPr/>
                    <a:lstStyle/>
                    <a:p>
                      <a:pPr algn="ctr"/>
                      <a:endParaRPr lang="ru-RU" sz="1400" dirty="0"/>
                    </a:p>
                  </a:txBody>
                  <a:tcPr anchor="ctr">
                    <a:solidFill>
                      <a:srgbClr val="B00000"/>
                    </a:solidFill>
                  </a:tcPr>
                </a:tc>
              </a:tr>
              <a:tr h="286505">
                <a:tc vMerge="1">
                  <a:txBody>
                    <a:bodyPr/>
                    <a:lstStyle/>
                    <a:p>
                      <a:pPr algn="ctr"/>
                      <a:endParaRPr lang="ru-RU" sz="1400" dirty="0"/>
                    </a:p>
                  </a:txBody>
                  <a:tcPr anchor="ctr">
                    <a:solidFill>
                      <a:srgbClr val="B00000"/>
                    </a:solidFill>
                  </a:tcPr>
                </a:tc>
                <a:tc vMerge="1">
                  <a:txBody>
                    <a:bodyPr/>
                    <a:lstStyle/>
                    <a:p>
                      <a:endParaRPr lang="ru-RU"/>
                    </a:p>
                  </a:txBody>
                  <a:tcPr/>
                </a:tc>
                <a:tc vMerge="1">
                  <a:txBody>
                    <a:bodyPr/>
                    <a:lstStyle/>
                    <a:p>
                      <a:pPr algn="ctr"/>
                      <a:endParaRPr lang="ru-RU" sz="1400" dirty="0"/>
                    </a:p>
                  </a:txBody>
                  <a:tcPr anchor="ctr">
                    <a:solidFill>
                      <a:srgbClr val="B00000"/>
                    </a:solidFill>
                  </a:tcPr>
                </a:tc>
                <a:tc vMerge="1">
                  <a:txBody>
                    <a:bodyPr/>
                    <a:lstStyle/>
                    <a:p>
                      <a:pPr algn="ctr"/>
                      <a:endParaRPr lang="ru-RU" sz="1400" dirty="0"/>
                    </a:p>
                  </a:txBody>
                  <a:tcPr anchor="ctr">
                    <a:solidFill>
                      <a:srgbClr val="B00000"/>
                    </a:solidFill>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2017</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2018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2019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solidFill>
                            <a:schemeClr val="tx1"/>
                          </a:solidFill>
                          <a:latin typeface="Times New Roman" panose="02020603050405020304" pitchFamily="18" charset="0"/>
                          <a:cs typeface="Times New Roman" panose="02020603050405020304" pitchFamily="18" charset="0"/>
                        </a:rPr>
                        <a:t>Численность</a:t>
                      </a:r>
                      <a:r>
                        <a:rPr lang="ru-RU" sz="1100" baseline="0" dirty="0" smtClean="0">
                          <a:solidFill>
                            <a:schemeClr val="tx1"/>
                          </a:solidFill>
                          <a:latin typeface="Times New Roman" panose="02020603050405020304" pitchFamily="18" charset="0"/>
                          <a:cs typeface="Times New Roman" panose="02020603050405020304" pitchFamily="18" charset="0"/>
                        </a:rPr>
                        <a:t> населения, тыс. чел.</a:t>
                      </a:r>
                      <a:endParaRPr lang="ru-RU" sz="11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1 236,6</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1 234,4</a:t>
                      </a:r>
                    </a:p>
                    <a:p>
                      <a:pPr algn="r"/>
                      <a:r>
                        <a:rPr lang="ru-RU" sz="1100" dirty="0" smtClean="0">
                          <a:solidFill>
                            <a:schemeClr val="tx1"/>
                          </a:solidFill>
                          <a:latin typeface="Times New Roman" panose="02020603050405020304" pitchFamily="18" charset="0"/>
                          <a:cs typeface="Times New Roman" panose="02020603050405020304" pitchFamily="18" charset="0"/>
                        </a:rPr>
                        <a:t>(1 235,1)*</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1 235,9</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a:t>
                      </a:r>
                      <a:r>
                        <a:rPr lang="ru-RU" sz="1100" baseline="0" dirty="0" smtClean="0">
                          <a:solidFill>
                            <a:schemeClr val="tx1"/>
                          </a:solidFill>
                          <a:latin typeface="Times New Roman" panose="02020603050405020304" pitchFamily="18" charset="0"/>
                          <a:cs typeface="Times New Roman" panose="02020603050405020304" pitchFamily="18" charset="0"/>
                        </a:rPr>
                        <a:t> 231,9</a:t>
                      </a:r>
                    </a:p>
                    <a:p>
                      <a:pPr algn="r"/>
                      <a:r>
                        <a:rPr lang="ru-RU" sz="1100" baseline="0" dirty="0" smtClean="0">
                          <a:solidFill>
                            <a:schemeClr val="tx1"/>
                          </a:solidFill>
                          <a:latin typeface="Times New Roman" panose="02020603050405020304" pitchFamily="18" charset="0"/>
                          <a:cs typeface="Times New Roman" panose="02020603050405020304" pitchFamily="18" charset="0"/>
                        </a:rPr>
                        <a:t>(1 233,1)</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1 229,4</a:t>
                      </a:r>
                    </a:p>
                    <a:p>
                      <a:pPr algn="r"/>
                      <a:r>
                        <a:rPr lang="ru-RU" sz="1100" dirty="0" smtClean="0">
                          <a:solidFill>
                            <a:schemeClr val="tx1"/>
                          </a:solidFill>
                          <a:latin typeface="Times New Roman" panose="02020603050405020304" pitchFamily="18" charset="0"/>
                          <a:cs typeface="Times New Roman" panose="02020603050405020304" pitchFamily="18" charset="0"/>
                        </a:rPr>
                        <a:t>(1</a:t>
                      </a:r>
                      <a:r>
                        <a:rPr lang="ru-RU" sz="1100" baseline="0" dirty="0" smtClean="0">
                          <a:solidFill>
                            <a:schemeClr val="tx1"/>
                          </a:solidFill>
                          <a:latin typeface="Times New Roman" panose="02020603050405020304" pitchFamily="18" charset="0"/>
                          <a:cs typeface="Times New Roman" panose="02020603050405020304" pitchFamily="18" charset="0"/>
                        </a:rPr>
                        <a:t> 231,2)</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1 227,0</a:t>
                      </a:r>
                    </a:p>
                    <a:p>
                      <a:pPr algn="r"/>
                      <a:r>
                        <a:rPr lang="ru-RU" sz="1100" dirty="0" smtClean="0">
                          <a:solidFill>
                            <a:schemeClr val="tx1"/>
                          </a:solidFill>
                          <a:latin typeface="Times New Roman" panose="02020603050405020304" pitchFamily="18" charset="0"/>
                          <a:cs typeface="Times New Roman" panose="02020603050405020304" pitchFamily="18" charset="0"/>
                        </a:rPr>
                        <a:t>(1 229,2)</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solidFill>
                            <a:schemeClr val="tx1"/>
                          </a:solidFill>
                          <a:latin typeface="Times New Roman" panose="02020603050405020304" pitchFamily="18" charset="0"/>
                          <a:cs typeface="Times New Roman" panose="02020603050405020304" pitchFamily="18" charset="0"/>
                        </a:rPr>
                        <a:t>Валовый региональный продукт, млн. руб.</a:t>
                      </a:r>
                      <a:endParaRPr lang="ru-RU" sz="11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250 408,9</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259 884,3</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259 884,3 (оценка)</a:t>
                      </a:r>
                      <a:endParaRPr lang="ru-RU" sz="11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280 511,4</a:t>
                      </a:r>
                    </a:p>
                    <a:p>
                      <a:pPr algn="r"/>
                      <a:r>
                        <a:rPr lang="ru-RU" sz="1050" dirty="0" smtClean="0">
                          <a:solidFill>
                            <a:schemeClr val="tx1"/>
                          </a:solidFill>
                          <a:latin typeface="Times New Roman" panose="02020603050405020304" pitchFamily="18" charset="0"/>
                          <a:cs typeface="Times New Roman" panose="02020603050405020304" pitchFamily="18" charset="0"/>
                        </a:rPr>
                        <a:t>(283 081,6)</a:t>
                      </a:r>
                      <a:endParaRPr lang="ru-RU" sz="105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302 329,5</a:t>
                      </a:r>
                    </a:p>
                    <a:p>
                      <a:pPr algn="r"/>
                      <a:r>
                        <a:rPr lang="ru-RU" sz="1000" dirty="0" smtClean="0">
                          <a:solidFill>
                            <a:schemeClr val="tx1"/>
                          </a:solidFill>
                          <a:latin typeface="Times New Roman" panose="02020603050405020304" pitchFamily="18" charset="0"/>
                          <a:cs typeface="Times New Roman" panose="02020603050405020304" pitchFamily="18" charset="0"/>
                        </a:rPr>
                        <a:t>(306 067,8)</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326 839,7</a:t>
                      </a:r>
                    </a:p>
                    <a:p>
                      <a:pPr algn="r"/>
                      <a:r>
                        <a:rPr lang="ru-RU" sz="1100" dirty="0" smtClean="0">
                          <a:solidFill>
                            <a:schemeClr val="tx1"/>
                          </a:solidFill>
                          <a:latin typeface="Times New Roman" panose="02020603050405020304" pitchFamily="18" charset="0"/>
                          <a:cs typeface="Times New Roman" panose="02020603050405020304" pitchFamily="18" charset="0"/>
                        </a:rPr>
                        <a:t>(332 229,0)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solidFill>
                            <a:schemeClr val="tx1"/>
                          </a:solidFill>
                          <a:latin typeface="Times New Roman" panose="02020603050405020304" pitchFamily="18" charset="0"/>
                          <a:cs typeface="Times New Roman" panose="02020603050405020304" pitchFamily="18" charset="0"/>
                        </a:rPr>
                        <a:t>Индекс потребительских</a:t>
                      </a:r>
                      <a:r>
                        <a:rPr lang="ru-RU" sz="1100" baseline="0" dirty="0" smtClean="0">
                          <a:solidFill>
                            <a:schemeClr val="tx1"/>
                          </a:solidFill>
                          <a:latin typeface="Times New Roman" panose="02020603050405020304" pitchFamily="18" charset="0"/>
                          <a:cs typeface="Times New Roman" panose="02020603050405020304" pitchFamily="18" charset="0"/>
                        </a:rPr>
                        <a:t> цен, %</a:t>
                      </a:r>
                      <a:endParaRPr lang="ru-RU" sz="11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111,5</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106,3</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104,1</a:t>
                      </a:r>
                      <a:endParaRPr lang="ru-RU" sz="11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106,1</a:t>
                      </a:r>
                    </a:p>
                    <a:p>
                      <a:pPr algn="r"/>
                      <a:r>
                        <a:rPr lang="ru-RU" sz="1100" dirty="0" smtClean="0">
                          <a:solidFill>
                            <a:schemeClr val="tx1"/>
                          </a:solidFill>
                          <a:latin typeface="Times New Roman" panose="02020603050405020304" pitchFamily="18" charset="0"/>
                          <a:cs typeface="Times New Roman" panose="02020603050405020304" pitchFamily="18" charset="0"/>
                        </a:rPr>
                        <a:t>(104,9)</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105,6</a:t>
                      </a:r>
                    </a:p>
                    <a:p>
                      <a:pPr algn="r"/>
                      <a:r>
                        <a:rPr lang="ru-RU" sz="1100" dirty="0" smtClean="0">
                          <a:solidFill>
                            <a:schemeClr val="tx1"/>
                          </a:solidFill>
                          <a:latin typeface="Times New Roman" panose="02020603050405020304" pitchFamily="18" charset="0"/>
                          <a:cs typeface="Times New Roman" panose="02020603050405020304" pitchFamily="18" charset="0"/>
                        </a:rPr>
                        <a:t>(104,4)</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105,2</a:t>
                      </a:r>
                    </a:p>
                    <a:p>
                      <a:pPr algn="r"/>
                      <a:r>
                        <a:rPr lang="ru-RU" sz="1100" dirty="0" smtClean="0">
                          <a:solidFill>
                            <a:schemeClr val="tx1"/>
                          </a:solidFill>
                          <a:latin typeface="Times New Roman" panose="02020603050405020304" pitchFamily="18" charset="0"/>
                          <a:cs typeface="Times New Roman" panose="02020603050405020304" pitchFamily="18" charset="0"/>
                        </a:rPr>
                        <a:t>(104,1)</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Среднемесячная</a:t>
                      </a:r>
                      <a:r>
                        <a:rPr lang="ru-RU" sz="1100" baseline="0" dirty="0" smtClean="0">
                          <a:latin typeface="Times New Roman" panose="02020603050405020304" pitchFamily="18" charset="0"/>
                          <a:cs typeface="Times New Roman" panose="02020603050405020304" pitchFamily="18" charset="0"/>
                        </a:rPr>
                        <a:t> заработная плата, руб.</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21 360,4</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23 704,6</a:t>
                      </a:r>
                    </a:p>
                    <a:p>
                      <a:pPr algn="r"/>
                      <a:r>
                        <a:rPr lang="ru-RU" sz="1100" dirty="0" smtClean="0">
                          <a:solidFill>
                            <a:schemeClr val="tx1"/>
                          </a:solidFill>
                          <a:latin typeface="Times New Roman" panose="02020603050405020304" pitchFamily="18" charset="0"/>
                          <a:cs typeface="Times New Roman" panose="02020603050405020304" pitchFamily="18" charset="0"/>
                        </a:rPr>
                        <a:t>(24 285,5)</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22 183,0</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26 266,7</a:t>
                      </a:r>
                    </a:p>
                    <a:p>
                      <a:pPr algn="r"/>
                      <a:r>
                        <a:rPr lang="ru-RU" sz="1100" dirty="0" smtClean="0">
                          <a:solidFill>
                            <a:schemeClr val="tx1"/>
                          </a:solidFill>
                          <a:latin typeface="Times New Roman" panose="02020603050405020304" pitchFamily="18" charset="0"/>
                          <a:cs typeface="Times New Roman" panose="02020603050405020304" pitchFamily="18" charset="0"/>
                        </a:rPr>
                        <a:t>(26 997,8)</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28 880,3</a:t>
                      </a:r>
                    </a:p>
                    <a:p>
                      <a:pPr algn="r"/>
                      <a:r>
                        <a:rPr lang="ru-RU" sz="1100" dirty="0" smtClean="0">
                          <a:solidFill>
                            <a:schemeClr val="tx1"/>
                          </a:solidFill>
                          <a:latin typeface="Times New Roman" panose="02020603050405020304" pitchFamily="18" charset="0"/>
                          <a:cs typeface="Times New Roman" panose="02020603050405020304" pitchFamily="18" charset="0"/>
                        </a:rPr>
                        <a:t>(29 820,8)</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31 501,2</a:t>
                      </a:r>
                    </a:p>
                    <a:p>
                      <a:pPr algn="r"/>
                      <a:r>
                        <a:rPr lang="ru-RU" sz="1100" dirty="0" smtClean="0">
                          <a:solidFill>
                            <a:schemeClr val="tx1"/>
                          </a:solidFill>
                          <a:latin typeface="Times New Roman" panose="02020603050405020304" pitchFamily="18" charset="0"/>
                          <a:cs typeface="Times New Roman" panose="02020603050405020304" pitchFamily="18" charset="0"/>
                        </a:rPr>
                        <a:t>(32</a:t>
                      </a:r>
                      <a:r>
                        <a:rPr lang="ru-RU" sz="1100" baseline="0" dirty="0" smtClean="0">
                          <a:solidFill>
                            <a:schemeClr val="tx1"/>
                          </a:solidFill>
                          <a:latin typeface="Times New Roman" panose="02020603050405020304" pitchFamily="18" charset="0"/>
                          <a:cs typeface="Times New Roman" panose="02020603050405020304" pitchFamily="18" charset="0"/>
                        </a:rPr>
                        <a:t> 600,2)</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Уровень регистрируемой безработицы,</a:t>
                      </a:r>
                      <a:r>
                        <a:rPr lang="ru-RU" sz="1100" baseline="0" dirty="0" smtClean="0">
                          <a:latin typeface="Times New Roman" panose="02020603050405020304" pitchFamily="18" charset="0"/>
                          <a:cs typeface="Times New Roman" panose="02020603050405020304" pitchFamily="18" charset="0"/>
                        </a:rPr>
                        <a:t> %</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0,7</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0,7</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0,8</a:t>
                      </a:r>
                      <a:endParaRPr lang="ru-RU" sz="11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0,7</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0,7</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0,7</a:t>
                      </a: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Величина прожиточного минимума, руб.</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dirty="0" smtClean="0">
                          <a:latin typeface="Times New Roman" panose="02020603050405020304" pitchFamily="18" charset="0"/>
                          <a:cs typeface="Times New Roman" panose="02020603050405020304" pitchFamily="18" charset="0"/>
                        </a:rPr>
                        <a:t>8 301</a:t>
                      </a:r>
                      <a:endParaRPr lang="ru-RU" sz="1100" dirty="0">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8 434</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8 346</a:t>
                      </a:r>
                      <a:endParaRPr lang="ru-RU" sz="11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Объем жилищного</a:t>
                      </a:r>
                      <a:r>
                        <a:rPr lang="ru-RU" sz="1100" baseline="0" dirty="0" smtClean="0">
                          <a:latin typeface="Times New Roman" panose="02020603050405020304" pitchFamily="18" charset="0"/>
                          <a:cs typeface="Times New Roman" panose="02020603050405020304" pitchFamily="18" charset="0"/>
                        </a:rPr>
                        <a:t> строительства, тыс. </a:t>
                      </a:r>
                      <a:r>
                        <a:rPr lang="ru-RU" sz="1100" baseline="0" dirty="0" err="1" smtClean="0">
                          <a:latin typeface="Times New Roman" panose="02020603050405020304" pitchFamily="18" charset="0"/>
                          <a:cs typeface="Times New Roman" panose="02020603050405020304" pitchFamily="18" charset="0"/>
                        </a:rPr>
                        <a:t>кв.м</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832,8</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720,0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629,8</a:t>
                      </a:r>
                      <a:endParaRPr lang="ru-RU" sz="11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730,0</a:t>
                      </a:r>
                    </a:p>
                    <a:p>
                      <a:pPr algn="r"/>
                      <a:r>
                        <a:rPr lang="ru-RU" sz="1100" dirty="0" smtClean="0">
                          <a:solidFill>
                            <a:schemeClr val="tx1"/>
                          </a:solidFill>
                          <a:latin typeface="Times New Roman" panose="02020603050405020304" pitchFamily="18" charset="0"/>
                          <a:cs typeface="Times New Roman" panose="02020603050405020304" pitchFamily="18" charset="0"/>
                        </a:rPr>
                        <a:t>(740,0)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800,0</a:t>
                      </a:r>
                    </a:p>
                    <a:p>
                      <a:pPr algn="r"/>
                      <a:r>
                        <a:rPr lang="ru-RU" sz="1100" dirty="0" smtClean="0">
                          <a:solidFill>
                            <a:schemeClr val="tx1"/>
                          </a:solidFill>
                          <a:latin typeface="Times New Roman" panose="02020603050405020304" pitchFamily="18" charset="0"/>
                          <a:cs typeface="Times New Roman" panose="02020603050405020304" pitchFamily="18" charset="0"/>
                        </a:rPr>
                        <a:t>(815,0)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860,0</a:t>
                      </a:r>
                    </a:p>
                    <a:p>
                      <a:pPr algn="r"/>
                      <a:r>
                        <a:rPr lang="ru-RU" sz="1100" dirty="0" smtClean="0">
                          <a:solidFill>
                            <a:schemeClr val="tx1"/>
                          </a:solidFill>
                          <a:latin typeface="Times New Roman" panose="02020603050405020304" pitchFamily="18" charset="0"/>
                          <a:cs typeface="Times New Roman" panose="02020603050405020304" pitchFamily="18" charset="0"/>
                        </a:rPr>
                        <a:t>(880,0)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bl>
          </a:graphicData>
        </a:graphic>
      </p:graphicFrame>
      <p:sp>
        <p:nvSpPr>
          <p:cNvPr id="11" name="Заголовок 1"/>
          <p:cNvSpPr>
            <a:spLocks noGrp="1"/>
          </p:cNvSpPr>
          <p:nvPr>
            <p:ph type="title"/>
          </p:nvPr>
        </p:nvSpPr>
        <p:spPr>
          <a:xfrm>
            <a:off x="156342" y="69850"/>
            <a:ext cx="5004164" cy="474808"/>
          </a:xfrm>
        </p:spPr>
        <p:txBody>
          <a:bodyPr/>
          <a:lstStyle/>
          <a:p>
            <a:pPr marL="0" indent="0" algn="l">
              <a:buNone/>
            </a:pPr>
            <a:r>
              <a:rPr lang="ru-RU" sz="2400" b="1" dirty="0" smtClean="0">
                <a:solidFill>
                  <a:schemeClr val="tx1"/>
                </a:solidFill>
                <a:effectLst/>
                <a:latin typeface="Times New Roman" panose="02020603050405020304" pitchFamily="18" charset="0"/>
                <a:cs typeface="Times New Roman" panose="02020603050405020304" pitchFamily="18" charset="0"/>
              </a:rPr>
              <a:t>Чувашская Республика</a:t>
            </a:r>
            <a:endParaRPr lang="ru-RU" sz="2400" b="1" dirty="0">
              <a:solidFill>
                <a:schemeClr val="tx1"/>
              </a:solidFill>
              <a:effectLst/>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pPr>
              <a:defRPr/>
            </a:pPr>
            <a:fld id="{667CCBFA-BFB9-4E9F-B6F6-694D72409F22}" type="slidenum">
              <a:rPr lang="ru-RU" smtClean="0"/>
              <a:pPr>
                <a:defRPr/>
              </a:pPr>
              <a:t>2</a:t>
            </a:fld>
            <a:endParaRPr lang="ru-RU" dirty="0"/>
          </a:p>
        </p:txBody>
      </p:sp>
      <p:sp>
        <p:nvSpPr>
          <p:cNvPr id="3" name="TextBox 2"/>
          <p:cNvSpPr txBox="1"/>
          <p:nvPr/>
        </p:nvSpPr>
        <p:spPr>
          <a:xfrm>
            <a:off x="145024" y="6234019"/>
            <a:ext cx="6346469" cy="430887"/>
          </a:xfrm>
          <a:prstGeom prst="rect">
            <a:avLst/>
          </a:prstGeom>
          <a:noFill/>
        </p:spPr>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 В скобках указаны значения, исходящие из более благоприятного сочетания внешних и</a:t>
            </a:r>
          </a:p>
          <a:p>
            <a:pPr algn="just"/>
            <a:r>
              <a:rPr lang="ru-RU" sz="1100" dirty="0" smtClean="0">
                <a:latin typeface="Times New Roman" panose="02020603050405020304" pitchFamily="18" charset="0"/>
                <a:cs typeface="Times New Roman" panose="02020603050405020304" pitchFamily="18" charset="0"/>
              </a:rPr>
              <a:t> внутренних условий развития экономики</a:t>
            </a:r>
            <a:endParaRPr lang="ru-RU" sz="1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940402" y="777127"/>
            <a:ext cx="5112568" cy="1430179"/>
          </a:xfrm>
          <a:prstGeom prst="wedgeRoundRectCallout">
            <a:avLst>
              <a:gd name="adj1" fmla="val -48917"/>
              <a:gd name="adj2" fmla="val 64832"/>
              <a:gd name="adj3" fmla="val 16667"/>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300" b="1" dirty="0" smtClean="0">
                <a:latin typeface="Times New Roman" panose="02020603050405020304" pitchFamily="18" charset="0"/>
                <a:cs typeface="Times New Roman" panose="02020603050405020304" pitchFamily="18" charset="0"/>
              </a:rPr>
              <a:t>Прогноз </a:t>
            </a:r>
            <a:r>
              <a:rPr lang="ru-RU" sz="1300" b="1" dirty="0">
                <a:latin typeface="Times New Roman" panose="02020603050405020304" pitchFamily="18" charset="0"/>
                <a:cs typeface="Times New Roman" panose="02020603050405020304" pitchFamily="18" charset="0"/>
              </a:rPr>
              <a:t>социально-экономического развития Чувашской Республики до 2030 </a:t>
            </a:r>
            <a:r>
              <a:rPr lang="ru-RU" sz="1300" b="1" dirty="0" smtClean="0">
                <a:latin typeface="Times New Roman" panose="02020603050405020304" pitchFamily="18" charset="0"/>
                <a:cs typeface="Times New Roman" panose="02020603050405020304" pitchFamily="18" charset="0"/>
              </a:rPr>
              <a:t>года разработан по 2 вариантам развития:</a:t>
            </a:r>
          </a:p>
          <a:p>
            <a:pPr algn="just"/>
            <a:r>
              <a:rPr lang="ru-RU" sz="1300" b="1" i="1" dirty="0" smtClean="0">
                <a:latin typeface="Times New Roman" panose="02020603050405020304" pitchFamily="18" charset="0"/>
                <a:cs typeface="Times New Roman" panose="02020603050405020304" pitchFamily="18" charset="0"/>
              </a:rPr>
              <a:t>- первый </a:t>
            </a:r>
            <a:r>
              <a:rPr lang="ru-RU" sz="1300" b="1" i="1" dirty="0">
                <a:latin typeface="Times New Roman" panose="02020603050405020304" pitchFamily="18" charset="0"/>
                <a:cs typeface="Times New Roman" panose="02020603050405020304" pitchFamily="18" charset="0"/>
              </a:rPr>
              <a:t>(базовый) вариант исходит из менее благоприятного сценария развития </a:t>
            </a:r>
            <a:r>
              <a:rPr lang="ru-RU" sz="1300" b="1" i="1" dirty="0" smtClean="0">
                <a:latin typeface="Times New Roman" panose="02020603050405020304" pitchFamily="18" charset="0"/>
                <a:cs typeface="Times New Roman" panose="02020603050405020304" pitchFamily="18" charset="0"/>
              </a:rPr>
              <a:t>экономики;</a:t>
            </a:r>
            <a:endParaRPr lang="ru-RU" sz="1300" b="1" i="1" dirty="0">
              <a:latin typeface="Times New Roman" panose="02020603050405020304" pitchFamily="18" charset="0"/>
              <a:cs typeface="Times New Roman" panose="02020603050405020304" pitchFamily="18" charset="0"/>
            </a:endParaRPr>
          </a:p>
          <a:p>
            <a:pPr algn="just"/>
            <a:r>
              <a:rPr lang="ru-RU" sz="1300" b="1" i="1" dirty="0" smtClean="0">
                <a:latin typeface="Times New Roman" panose="02020603050405020304" pitchFamily="18" charset="0"/>
                <a:cs typeface="Times New Roman" panose="02020603050405020304" pitchFamily="18" charset="0"/>
              </a:rPr>
              <a:t>- второй вариант исходит </a:t>
            </a:r>
            <a:r>
              <a:rPr lang="ru-RU" sz="1300" b="1" i="1" dirty="0">
                <a:latin typeface="Times New Roman" panose="02020603050405020304" pitchFamily="18" charset="0"/>
                <a:cs typeface="Times New Roman" panose="02020603050405020304" pitchFamily="18" charset="0"/>
              </a:rPr>
              <a:t>из более благоприятного сочетания внешних </a:t>
            </a:r>
            <a:r>
              <a:rPr lang="ru-RU" sz="1300" b="1" i="1" dirty="0" smtClean="0">
                <a:latin typeface="Times New Roman" panose="02020603050405020304" pitchFamily="18" charset="0"/>
                <a:cs typeface="Times New Roman" panose="02020603050405020304" pitchFamily="18" charset="0"/>
              </a:rPr>
              <a:t>и </a:t>
            </a:r>
            <a:r>
              <a:rPr lang="ru-RU" sz="1300" b="1" i="1" dirty="0">
                <a:latin typeface="Times New Roman" panose="02020603050405020304" pitchFamily="18" charset="0"/>
                <a:cs typeface="Times New Roman" panose="02020603050405020304" pitchFamily="18" charset="0"/>
              </a:rPr>
              <a:t>внутренних условий развития </a:t>
            </a:r>
            <a:r>
              <a:rPr lang="ru-RU" sz="1300" b="1" i="1" dirty="0" smtClean="0">
                <a:latin typeface="Times New Roman" panose="02020603050405020304" pitchFamily="18" charset="0"/>
                <a:cs typeface="Times New Roman" panose="02020603050405020304" pitchFamily="18" charset="0"/>
              </a:rPr>
              <a:t>экономики.</a:t>
            </a:r>
            <a:endParaRPr lang="ru-RU" sz="1300" b="1" i="1" dirty="0">
              <a:latin typeface="Times New Roman" panose="02020603050405020304" pitchFamily="18" charset="0"/>
              <a:cs typeface="Times New Roman" panose="02020603050405020304" pitchFamily="18" charset="0"/>
            </a:endParaRPr>
          </a:p>
        </p:txBody>
      </p:sp>
      <p:cxnSp>
        <p:nvCxnSpPr>
          <p:cNvPr id="16" name="Прямая соединительная линия 15"/>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910261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5077477" y="2880000"/>
            <a:ext cx="1764000" cy="3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graphicFrame>
        <p:nvGraphicFramePr>
          <p:cNvPr id="30" name="Диаграмма 29"/>
          <p:cNvGraphicFramePr>
            <a:graphicFrameLocks/>
          </p:cNvGraphicFramePr>
          <p:nvPr>
            <p:extLst>
              <p:ext uri="{D42A27DB-BD31-4B8C-83A1-F6EECF244321}">
                <p14:modId xmlns:p14="http://schemas.microsoft.com/office/powerpoint/2010/main" val="3174548899"/>
              </p:ext>
            </p:extLst>
          </p:nvPr>
        </p:nvGraphicFramePr>
        <p:xfrm>
          <a:off x="4333622" y="1412776"/>
          <a:ext cx="4392048" cy="48698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57686" y="5445224"/>
            <a:ext cx="4896544" cy="987504"/>
          </a:xfrm>
          <a:prstGeom prst="wedgeRoundRectCallout">
            <a:avLst>
              <a:gd name="adj1" fmla="val 57488"/>
              <a:gd name="adj2" fmla="val -278008"/>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По итогам 2016 года темпы роста собственных доходов в Чувашской Республике опережают средние темпы роста как по Российской Федерации, так и по Приволжскому Федеральному округу.</a:t>
            </a:r>
            <a:endParaRPr lang="ru-RU" sz="1300" dirty="0">
              <a:latin typeface="Times New Roman" panose="02020603050405020304" pitchFamily="18" charset="0"/>
              <a:cs typeface="Times New Roman" panose="02020603050405020304" pitchFamily="18" charset="0"/>
            </a:endParaRPr>
          </a:p>
        </p:txBody>
      </p:sp>
      <p:sp>
        <p:nvSpPr>
          <p:cNvPr id="9" name="Овал 8"/>
          <p:cNvSpPr/>
          <p:nvPr/>
        </p:nvSpPr>
        <p:spPr>
          <a:xfrm>
            <a:off x="8280426" y="2831616"/>
            <a:ext cx="827584" cy="4320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b="1" dirty="0" smtClean="0">
                <a:solidFill>
                  <a:schemeClr val="tx1"/>
                </a:solidFill>
                <a:latin typeface="Times New Roman" panose="02020603050405020304" pitchFamily="18" charset="0"/>
                <a:cs typeface="Times New Roman" panose="02020603050405020304" pitchFamily="18" charset="0"/>
              </a:rPr>
              <a:t>4 </a:t>
            </a:r>
            <a:r>
              <a:rPr lang="ru-RU" sz="1200" b="1" dirty="0" smtClean="0">
                <a:solidFill>
                  <a:schemeClr val="tx1"/>
                </a:solidFill>
                <a:latin typeface="Times New Roman" panose="02020603050405020304" pitchFamily="18" charset="0"/>
                <a:cs typeface="Times New Roman" panose="02020603050405020304" pitchFamily="18" charset="0"/>
              </a:rPr>
              <a:t>место</a:t>
            </a:r>
            <a:endParaRPr lang="ru-RU" sz="1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6" name="Диаграмма 9"/>
          <p:cNvGraphicFramePr>
            <a:graphicFrameLocks/>
          </p:cNvGraphicFramePr>
          <p:nvPr>
            <p:extLst>
              <p:ext uri="{D42A27DB-BD31-4B8C-83A1-F6EECF244321}">
                <p14:modId xmlns:p14="http://schemas.microsoft.com/office/powerpoint/2010/main" val="495173152"/>
              </p:ext>
            </p:extLst>
          </p:nvPr>
        </p:nvGraphicFramePr>
        <p:xfrm>
          <a:off x="33469" y="858056"/>
          <a:ext cx="4851329" cy="458716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p:cNvSpPr txBox="1">
            <a:spLocks noChangeArrowheads="1"/>
          </p:cNvSpPr>
          <p:nvPr/>
        </p:nvSpPr>
        <p:spPr bwMode="auto">
          <a:xfrm>
            <a:off x="3111637" y="2565225"/>
            <a:ext cx="9937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ru-RU" altLang="ru-RU" sz="1600" b="1" dirty="0" smtClean="0">
                <a:solidFill>
                  <a:srgbClr val="0070C0"/>
                </a:solidFill>
                <a:latin typeface="TimesET" pitchFamily="2" charset="0"/>
              </a:rPr>
              <a:t> </a:t>
            </a:r>
            <a:endParaRPr lang="ru-RU" altLang="ru-RU" sz="1600" b="1" dirty="0">
              <a:solidFill>
                <a:srgbClr val="0070C0"/>
              </a:solidFill>
              <a:latin typeface="TimesET" pitchFamily="2" charset="0"/>
            </a:endParaRPr>
          </a:p>
        </p:txBody>
      </p:sp>
      <p:sp>
        <p:nvSpPr>
          <p:cNvPr id="31" name="Заголовок 1"/>
          <p:cNvSpPr txBox="1">
            <a:spLocks/>
          </p:cNvSpPr>
          <p:nvPr/>
        </p:nvSpPr>
        <p:spPr bwMode="auto">
          <a:xfrm>
            <a:off x="5073258" y="836712"/>
            <a:ext cx="3672408" cy="576064"/>
          </a:xfrm>
          <a:prstGeom prst="round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Поступление собственных доходов по субъектам ПФО (2016г. к 2015г., %)</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20</a:t>
            </a:fld>
            <a:endParaRPr lang="ru-RU" dirty="0"/>
          </a:p>
        </p:txBody>
      </p:sp>
      <p:sp>
        <p:nvSpPr>
          <p:cNvPr id="11" name="Заголовок 1"/>
          <p:cNvSpPr txBox="1">
            <a:spLocks/>
          </p:cNvSpPr>
          <p:nvPr/>
        </p:nvSpPr>
        <p:spPr>
          <a:xfrm>
            <a:off x="259728" y="58237"/>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Налоговые и неналоговые доходы консолидированного бюджета Чувашской Республики</a:t>
            </a:r>
          </a:p>
        </p:txBody>
      </p:sp>
      <p:cxnSp>
        <p:nvCxnSpPr>
          <p:cNvPr id="12" name="Прямая соединительная линия 1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668963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2560273886"/>
              </p:ext>
            </p:extLst>
          </p:nvPr>
        </p:nvGraphicFramePr>
        <p:xfrm>
          <a:off x="151968" y="1972999"/>
          <a:ext cx="4702132" cy="4508310"/>
        </p:xfrm>
        <a:graphic>
          <a:graphicData uri="http://schemas.openxmlformats.org/drawingml/2006/chart">
            <c:chart xmlns:c="http://schemas.openxmlformats.org/drawingml/2006/chart" xmlns:r="http://schemas.openxmlformats.org/officeDocument/2006/relationships" r:id="rId3"/>
          </a:graphicData>
        </a:graphic>
      </p:graphicFrame>
      <p:sp>
        <p:nvSpPr>
          <p:cNvPr id="4101" name="TextBox 1"/>
          <p:cNvSpPr txBox="1">
            <a:spLocks noChangeArrowheads="1"/>
          </p:cNvSpPr>
          <p:nvPr/>
        </p:nvSpPr>
        <p:spPr bwMode="auto">
          <a:xfrm>
            <a:off x="7813430" y="846450"/>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5" name="Стрелка вниз 54"/>
          <p:cNvSpPr/>
          <p:nvPr/>
        </p:nvSpPr>
        <p:spPr>
          <a:xfrm rot="10800000">
            <a:off x="8729154" y="1140678"/>
            <a:ext cx="310580" cy="4940456"/>
          </a:xfrm>
          <a:prstGeom prst="downArrow">
            <a:avLst>
              <a:gd name="adj1" fmla="val 50000"/>
              <a:gd name="adj2" fmla="val 111346"/>
            </a:avLst>
          </a:prstGeom>
          <a:solidFill>
            <a:srgbClr val="FF0066"/>
          </a:solidFill>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scene3d>
              <a:camera prst="isometricLeftDown"/>
              <a:lightRig rig="threePt" dir="t"/>
            </a:scene3d>
          </a:bodyPr>
          <a:lstStyle/>
          <a:p>
            <a:pPr algn="ctr"/>
            <a:endParaRPr lang="ru-RU">
              <a:solidFill>
                <a:prstClr val="white"/>
              </a:solidFill>
              <a:effectLst>
                <a:outerShdw blurRad="50800" dist="38100" dir="2700000" algn="tl" rotWithShape="0">
                  <a:prstClr val="black">
                    <a:alpha val="40000"/>
                  </a:prst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29" y="1069015"/>
            <a:ext cx="952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865" y="2037558"/>
            <a:ext cx="1336578" cy="58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4361" y="1710588"/>
            <a:ext cx="814727" cy="31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2509" y="1069015"/>
            <a:ext cx="1584345" cy="49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a:xfrm>
            <a:off x="8089900" y="6492875"/>
            <a:ext cx="1054100" cy="365125"/>
          </a:xfrm>
        </p:spPr>
        <p:txBody>
          <a:bodyPr/>
          <a:lstStyle/>
          <a:p>
            <a:pPr>
              <a:defRPr/>
            </a:pPr>
            <a:fld id="{5134FBE4-DC40-4A96-AB83-42E61AAB2036}" type="slidenum">
              <a:rPr lang="ru-RU" smtClean="0"/>
              <a:pPr>
                <a:defRPr/>
              </a:pPr>
              <a:t>21</a:t>
            </a:fld>
            <a:endParaRPr lang="ru-RU" dirty="0"/>
          </a:p>
        </p:txBody>
      </p:sp>
      <p:sp>
        <p:nvSpPr>
          <p:cNvPr id="39" name="TextBox 38"/>
          <p:cNvSpPr txBox="1"/>
          <p:nvPr/>
        </p:nvSpPr>
        <p:spPr>
          <a:xfrm>
            <a:off x="125520" y="5554364"/>
            <a:ext cx="4896544" cy="766167"/>
          </a:xfrm>
          <a:prstGeom prst="wedgeRoundRectCallout">
            <a:avLst>
              <a:gd name="adj1" fmla="val 47551"/>
              <a:gd name="adj2" fmla="val -110970"/>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Ранжирование осуществлено исходя из удельного веса поступлений от данных организаций в общем объеме налоговых поступлений в бюджеты всех уровней за 2016 год</a:t>
            </a:r>
            <a:endParaRPr lang="ru-RU" sz="1300" i="1" dirty="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3792" y="2344854"/>
            <a:ext cx="988846" cy="58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1"/>
          <p:cNvSpPr txBox="1"/>
          <p:nvPr/>
        </p:nvSpPr>
        <p:spPr>
          <a:xfrm>
            <a:off x="3734582" y="1219728"/>
            <a:ext cx="5021716" cy="275868"/>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a:latin typeface="Times New Roman" panose="02020603050405020304" pitchFamily="18" charset="0"/>
                <a:cs typeface="Times New Roman" panose="02020603050405020304" pitchFamily="18" charset="0"/>
              </a:rPr>
              <a:t>ОАО «Чебоксарская пивоваренная фирма «Букет Чувашии»</a:t>
            </a:r>
          </a:p>
        </p:txBody>
      </p:sp>
      <p:sp>
        <p:nvSpPr>
          <p:cNvPr id="44" name="TextBox 1"/>
          <p:cNvSpPr txBox="1"/>
          <p:nvPr/>
        </p:nvSpPr>
        <p:spPr>
          <a:xfrm>
            <a:off x="4461160" y="2996952"/>
            <a:ext cx="4259365" cy="288000"/>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a:latin typeface="Times New Roman" panose="02020603050405020304" pitchFamily="18" charset="0"/>
                <a:cs typeface="Times New Roman" panose="02020603050405020304" pitchFamily="18" charset="0"/>
              </a:rPr>
              <a:t>ПАО </a:t>
            </a:r>
            <a:r>
              <a:rPr lang="ru-RU" dirty="0" smtClean="0">
                <a:latin typeface="Times New Roman" panose="02020603050405020304" pitchFamily="18" charset="0"/>
                <a:cs typeface="Times New Roman" panose="02020603050405020304" pitchFamily="18" charset="0"/>
              </a:rPr>
              <a:t>«Сбербанк России»</a:t>
            </a:r>
            <a:endParaRPr lang="ru-RU" dirty="0">
              <a:latin typeface="Times New Roman" panose="02020603050405020304" pitchFamily="18" charset="0"/>
              <a:cs typeface="Times New Roman" panose="02020603050405020304" pitchFamily="18" charset="0"/>
            </a:endParaRPr>
          </a:p>
        </p:txBody>
      </p:sp>
      <p:sp>
        <p:nvSpPr>
          <p:cNvPr id="45" name="TextBox 1"/>
          <p:cNvSpPr txBox="1"/>
          <p:nvPr/>
        </p:nvSpPr>
        <p:spPr>
          <a:xfrm>
            <a:off x="4856442" y="3939154"/>
            <a:ext cx="3899855" cy="281934"/>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a:latin typeface="Times New Roman" panose="02020603050405020304" pitchFamily="18" charset="0"/>
                <a:cs typeface="Times New Roman" panose="02020603050405020304" pitchFamily="18" charset="0"/>
              </a:rPr>
              <a:t>Филиал ЗАО Фирма «Август» в </a:t>
            </a:r>
            <a:r>
              <a:rPr lang="ru-RU" dirty="0" err="1">
                <a:latin typeface="Times New Roman" panose="02020603050405020304" pitchFamily="18" charset="0"/>
                <a:cs typeface="Times New Roman" panose="02020603050405020304" pitchFamily="18" charset="0"/>
              </a:rPr>
              <a:t>пгт</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Вурнары</a:t>
            </a:r>
            <a:endParaRPr lang="ru-RU" dirty="0">
              <a:latin typeface="Times New Roman" panose="02020603050405020304" pitchFamily="18" charset="0"/>
              <a:cs typeface="Times New Roman" panose="02020603050405020304" pitchFamily="18" charset="0"/>
            </a:endParaRPr>
          </a:p>
        </p:txBody>
      </p:sp>
      <p:sp>
        <p:nvSpPr>
          <p:cNvPr id="50" name="TextBox 1"/>
          <p:cNvSpPr txBox="1"/>
          <p:nvPr/>
        </p:nvSpPr>
        <p:spPr>
          <a:xfrm>
            <a:off x="4572000" y="3429032"/>
            <a:ext cx="4157154" cy="288000"/>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smtClean="0">
                <a:latin typeface="Times New Roman" panose="02020603050405020304" pitchFamily="18" charset="0"/>
                <a:cs typeface="Times New Roman" panose="02020603050405020304" pitchFamily="18" charset="0"/>
              </a:rPr>
              <a:t>АО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Шумерлинский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завод </a:t>
            </a:r>
            <a:r>
              <a:rPr lang="ru-RU" dirty="0" err="1" smtClean="0">
                <a:latin typeface="Times New Roman" panose="02020603050405020304" pitchFamily="18" charset="0"/>
                <a:cs typeface="Times New Roman" panose="02020603050405020304" pitchFamily="18" charset="0"/>
              </a:rPr>
              <a:t>спецавтомобилей</a:t>
            </a:r>
            <a:r>
              <a:rPr lang="ru-RU" dirty="0">
                <a:latin typeface="Times New Roman" panose="02020603050405020304" pitchFamily="18" charset="0"/>
                <a:cs typeface="Times New Roman" panose="02020603050405020304" pitchFamily="18" charset="0"/>
              </a:rPr>
              <a:t>»</a:t>
            </a:r>
          </a:p>
        </p:txBody>
      </p:sp>
      <p:sp>
        <p:nvSpPr>
          <p:cNvPr id="51" name="TextBox 1"/>
          <p:cNvSpPr txBox="1"/>
          <p:nvPr/>
        </p:nvSpPr>
        <p:spPr>
          <a:xfrm>
            <a:off x="5279670" y="4893488"/>
            <a:ext cx="3476628" cy="551736"/>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smtClean="0">
                <a:latin typeface="Times New Roman" panose="02020603050405020304" pitchFamily="18" charset="0"/>
                <a:cs typeface="Times New Roman" panose="02020603050405020304" pitchFamily="18" charset="0"/>
              </a:rPr>
              <a:t>АО «Чебоксарское производственное объединение имени В.И. Чапаева» </a:t>
            </a:r>
            <a:endParaRPr lang="ru-RU" dirty="0">
              <a:latin typeface="Times New Roman" panose="02020603050405020304" pitchFamily="18" charset="0"/>
              <a:cs typeface="Times New Roman" panose="02020603050405020304" pitchFamily="18" charset="0"/>
            </a:endParaRPr>
          </a:p>
        </p:txBody>
      </p:sp>
      <p:sp>
        <p:nvSpPr>
          <p:cNvPr id="52" name="TextBox 1"/>
          <p:cNvSpPr txBox="1"/>
          <p:nvPr/>
        </p:nvSpPr>
        <p:spPr>
          <a:xfrm>
            <a:off x="5580112" y="5597900"/>
            <a:ext cx="3176186" cy="279372"/>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smtClean="0">
                <a:latin typeface="Times New Roman" panose="02020603050405020304" pitchFamily="18" charset="0"/>
                <a:cs typeface="Times New Roman" panose="02020603050405020304" pitchFamily="18" charset="0"/>
              </a:rPr>
              <a:t>ООО НПП «ЭКРА»</a:t>
            </a:r>
            <a:endParaRPr lang="ru-RU" dirty="0">
              <a:latin typeface="Times New Roman" panose="02020603050405020304" pitchFamily="18" charset="0"/>
              <a:cs typeface="Times New Roman" panose="02020603050405020304" pitchFamily="18" charset="0"/>
            </a:endParaRPr>
          </a:p>
        </p:txBody>
      </p:sp>
      <p:sp>
        <p:nvSpPr>
          <p:cNvPr id="54" name="TextBox 1"/>
          <p:cNvSpPr txBox="1"/>
          <p:nvPr/>
        </p:nvSpPr>
        <p:spPr>
          <a:xfrm>
            <a:off x="5135942" y="4449276"/>
            <a:ext cx="3593211" cy="275868"/>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defPPr>
              <a:defRPr lang="ru-RU"/>
            </a:defPPr>
            <a:lvl1pPr marL="0" indent="0" algn="ctr">
              <a:defRPr sz="11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sz="1400" dirty="0" smtClean="0">
                <a:solidFill>
                  <a:srgbClr val="341DE1"/>
                </a:solidFill>
                <a:latin typeface="Times New Roman" panose="02020603050405020304" pitchFamily="18" charset="0"/>
                <a:cs typeface="Times New Roman" panose="02020603050405020304" pitchFamily="18" charset="0"/>
              </a:rPr>
              <a:t>АО «Комбинат автомобильных фургонов»</a:t>
            </a:r>
            <a:endParaRPr lang="ru-RU" sz="1400" dirty="0">
              <a:solidFill>
                <a:srgbClr val="341DE1"/>
              </a:solidFill>
              <a:latin typeface="Times New Roman" panose="02020603050405020304" pitchFamily="18" charset="0"/>
              <a:cs typeface="Times New Roman" panose="02020603050405020304" pitchFamily="18" charset="0"/>
            </a:endParaRPr>
          </a:p>
        </p:txBody>
      </p:sp>
      <p:sp>
        <p:nvSpPr>
          <p:cNvPr id="58" name="TextBox 1"/>
          <p:cNvSpPr txBox="1"/>
          <p:nvPr/>
        </p:nvSpPr>
        <p:spPr>
          <a:xfrm>
            <a:off x="4067896" y="2996952"/>
            <a:ext cx="432000" cy="302955"/>
          </a:xfrm>
          <a:prstGeom prst="ellipse">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smtClean="0">
                <a:latin typeface="Times New Roman" panose="02020603050405020304" pitchFamily="18" charset="0"/>
                <a:cs typeface="Times New Roman" panose="02020603050405020304" pitchFamily="18" charset="0"/>
              </a:rPr>
              <a:t>5</a:t>
            </a:r>
            <a:endParaRPr lang="ru-RU" dirty="0">
              <a:latin typeface="Times New Roman" panose="02020603050405020304" pitchFamily="18" charset="0"/>
              <a:cs typeface="Times New Roman" panose="02020603050405020304" pitchFamily="18" charset="0"/>
            </a:endParaRPr>
          </a:p>
        </p:txBody>
      </p:sp>
      <p:sp>
        <p:nvSpPr>
          <p:cNvPr id="60" name="TextBox 1"/>
          <p:cNvSpPr txBox="1"/>
          <p:nvPr/>
        </p:nvSpPr>
        <p:spPr>
          <a:xfrm>
            <a:off x="3473504" y="1624411"/>
            <a:ext cx="432000" cy="302955"/>
          </a:xfrm>
          <a:prstGeom prst="ellipse">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p:txBody>
      </p:sp>
      <p:sp>
        <p:nvSpPr>
          <p:cNvPr id="62" name="TextBox 1"/>
          <p:cNvSpPr txBox="1"/>
          <p:nvPr/>
        </p:nvSpPr>
        <p:spPr>
          <a:xfrm>
            <a:off x="4245161" y="3418048"/>
            <a:ext cx="432000" cy="302955"/>
          </a:xfrm>
          <a:prstGeom prst="ellipse">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a:latin typeface="Times New Roman" panose="02020603050405020304" pitchFamily="18" charset="0"/>
                <a:cs typeface="Times New Roman" panose="02020603050405020304" pitchFamily="18" charset="0"/>
              </a:rPr>
              <a:t>6</a:t>
            </a:r>
          </a:p>
        </p:txBody>
      </p:sp>
      <p:sp>
        <p:nvSpPr>
          <p:cNvPr id="63" name="TextBox 1"/>
          <p:cNvSpPr txBox="1"/>
          <p:nvPr/>
        </p:nvSpPr>
        <p:spPr>
          <a:xfrm>
            <a:off x="4478249" y="3939154"/>
            <a:ext cx="432000" cy="302955"/>
          </a:xfrm>
          <a:prstGeom prst="ellipse">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a:latin typeface="Times New Roman" panose="02020603050405020304" pitchFamily="18" charset="0"/>
                <a:cs typeface="Times New Roman" panose="02020603050405020304" pitchFamily="18" charset="0"/>
              </a:rPr>
              <a:t>7</a:t>
            </a:r>
          </a:p>
        </p:txBody>
      </p:sp>
      <p:sp>
        <p:nvSpPr>
          <p:cNvPr id="65" name="TextBox 1"/>
          <p:cNvSpPr txBox="1"/>
          <p:nvPr/>
        </p:nvSpPr>
        <p:spPr>
          <a:xfrm>
            <a:off x="4919943" y="5026544"/>
            <a:ext cx="432000" cy="302955"/>
          </a:xfrm>
          <a:prstGeom prst="ellipse">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a:latin typeface="Times New Roman" panose="02020603050405020304" pitchFamily="18" charset="0"/>
                <a:cs typeface="Times New Roman" panose="02020603050405020304" pitchFamily="18" charset="0"/>
              </a:rPr>
              <a:t>9</a:t>
            </a:r>
          </a:p>
        </p:txBody>
      </p:sp>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929" y="2771035"/>
            <a:ext cx="1788127" cy="36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1"/>
          <p:cNvSpPr txBox="1"/>
          <p:nvPr/>
        </p:nvSpPr>
        <p:spPr>
          <a:xfrm>
            <a:off x="4727406" y="4437144"/>
            <a:ext cx="432000" cy="302955"/>
          </a:xfrm>
          <a:prstGeom prst="ellipse">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a:latin typeface="Times New Roman" panose="02020603050405020304" pitchFamily="18" charset="0"/>
                <a:cs typeface="Times New Roman" panose="02020603050405020304" pitchFamily="18" charset="0"/>
              </a:rPr>
              <a:t>8</a:t>
            </a:r>
          </a:p>
        </p:txBody>
      </p:sp>
      <p:sp>
        <p:nvSpPr>
          <p:cNvPr id="57" name="TextBox 1"/>
          <p:cNvSpPr txBox="1"/>
          <p:nvPr/>
        </p:nvSpPr>
        <p:spPr>
          <a:xfrm>
            <a:off x="3302582" y="1207596"/>
            <a:ext cx="432000" cy="302955"/>
          </a:xfrm>
          <a:prstGeom prst="ellipse">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400" b="1" dirty="0" smtClean="0">
                <a:solidFill>
                  <a:prstClr val="black"/>
                </a:solidFill>
                <a:latin typeface="Times New Roman" panose="02020603050405020304" pitchFamily="18" charset="0"/>
                <a:cs typeface="Times New Roman" panose="02020603050405020304" pitchFamily="18" charset="0"/>
              </a:rPr>
              <a:t>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66" name="TextBox 1"/>
          <p:cNvSpPr txBox="1"/>
          <p:nvPr/>
        </p:nvSpPr>
        <p:spPr>
          <a:xfrm>
            <a:off x="5220120" y="5589272"/>
            <a:ext cx="432000" cy="302955"/>
          </a:xfrm>
          <a:prstGeom prst="ellipse">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a:latin typeface="Times New Roman" panose="02020603050405020304" pitchFamily="18" charset="0"/>
                <a:cs typeface="Times New Roman" panose="02020603050405020304" pitchFamily="18" charset="0"/>
              </a:rPr>
              <a:t>10</a:t>
            </a:r>
          </a:p>
        </p:txBody>
      </p:sp>
      <p:sp>
        <p:nvSpPr>
          <p:cNvPr id="49" name="TextBox 1"/>
          <p:cNvSpPr txBox="1"/>
          <p:nvPr/>
        </p:nvSpPr>
        <p:spPr>
          <a:xfrm>
            <a:off x="3923928" y="1640964"/>
            <a:ext cx="4805226" cy="275868"/>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smtClean="0">
                <a:latin typeface="Times New Roman" panose="02020603050405020304" pitchFamily="18" charset="0"/>
                <a:cs typeface="Times New Roman" panose="02020603050405020304" pitchFamily="18" charset="0"/>
              </a:rPr>
              <a:t>АО </a:t>
            </a:r>
            <a:r>
              <a:rPr lang="ru-RU" dirty="0">
                <a:latin typeface="Times New Roman" panose="02020603050405020304" pitchFamily="18" charset="0"/>
                <a:cs typeface="Times New Roman" panose="02020603050405020304" pitchFamily="18" charset="0"/>
              </a:rPr>
              <a:t>«ЭЛАРА» имени Г.А. Ильенко</a:t>
            </a:r>
          </a:p>
        </p:txBody>
      </p:sp>
      <p:sp>
        <p:nvSpPr>
          <p:cNvPr id="53" name="TextBox 1"/>
          <p:cNvSpPr txBox="1"/>
          <p:nvPr/>
        </p:nvSpPr>
        <p:spPr>
          <a:xfrm>
            <a:off x="4067896" y="2073012"/>
            <a:ext cx="4661258" cy="275868"/>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a:latin typeface="Times New Roman" panose="02020603050405020304" pitchFamily="18" charset="0"/>
                <a:cs typeface="Times New Roman" panose="02020603050405020304" pitchFamily="18" charset="0"/>
              </a:rPr>
              <a:t>АО «</a:t>
            </a:r>
            <a:r>
              <a:rPr lang="ru-RU" dirty="0" err="1">
                <a:latin typeface="Times New Roman" panose="02020603050405020304" pitchFamily="18" charset="0"/>
                <a:cs typeface="Times New Roman" panose="02020603050405020304" pitchFamily="18" charset="0"/>
              </a:rPr>
              <a:t>Акконд</a:t>
            </a:r>
            <a:r>
              <a:rPr lang="ru-RU" dirty="0">
                <a:latin typeface="Times New Roman" panose="02020603050405020304" pitchFamily="18" charset="0"/>
                <a:cs typeface="Times New Roman" panose="02020603050405020304" pitchFamily="18" charset="0"/>
              </a:rPr>
              <a:t>»</a:t>
            </a:r>
          </a:p>
        </p:txBody>
      </p:sp>
      <p:sp>
        <p:nvSpPr>
          <p:cNvPr id="41" name="TextBox 1"/>
          <p:cNvSpPr txBox="1"/>
          <p:nvPr/>
        </p:nvSpPr>
        <p:spPr>
          <a:xfrm>
            <a:off x="4211913" y="2505060"/>
            <a:ext cx="4517242" cy="275868"/>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a:latin typeface="Times New Roman" panose="02020603050405020304" pitchFamily="18" charset="0"/>
                <a:cs typeface="Times New Roman" panose="02020603050405020304" pitchFamily="18" charset="0"/>
              </a:rPr>
              <a:t>Филиал ОАО </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Росспиртпром</a:t>
            </a:r>
            <a:r>
              <a:rPr lang="ru-RU" dirty="0" smtClean="0">
                <a:latin typeface="Times New Roman" panose="02020603050405020304" pitchFamily="18" charset="0"/>
                <a:cs typeface="Times New Roman" panose="02020603050405020304" pitchFamily="18" charset="0"/>
              </a:rPr>
              <a:t>« «ЛВЗ "Чебоксарский"</a:t>
            </a:r>
            <a:endParaRPr lang="ru-RU" dirty="0">
              <a:latin typeface="Times New Roman" panose="02020603050405020304" pitchFamily="18" charset="0"/>
              <a:cs typeface="Times New Roman" panose="02020603050405020304" pitchFamily="18" charset="0"/>
            </a:endParaRPr>
          </a:p>
        </p:txBody>
      </p:sp>
      <p:sp>
        <p:nvSpPr>
          <p:cNvPr id="59" name="TextBox 1"/>
          <p:cNvSpPr txBox="1"/>
          <p:nvPr/>
        </p:nvSpPr>
        <p:spPr>
          <a:xfrm>
            <a:off x="3673552" y="2095365"/>
            <a:ext cx="432000" cy="302955"/>
          </a:xfrm>
          <a:prstGeom prst="ellipse">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a:latin typeface="Times New Roman" panose="02020603050405020304" pitchFamily="18" charset="0"/>
                <a:cs typeface="Times New Roman" panose="02020603050405020304" pitchFamily="18" charset="0"/>
              </a:rPr>
              <a:t>3</a:t>
            </a:r>
          </a:p>
        </p:txBody>
      </p:sp>
      <p:sp>
        <p:nvSpPr>
          <p:cNvPr id="61" name="TextBox 1"/>
          <p:cNvSpPr txBox="1"/>
          <p:nvPr/>
        </p:nvSpPr>
        <p:spPr>
          <a:xfrm>
            <a:off x="3851896" y="2505100"/>
            <a:ext cx="432000" cy="302955"/>
          </a:xfrm>
          <a:prstGeom prst="ellipse">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ru-RU" dirty="0" smtClean="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p:txBody>
      </p:sp>
      <p:sp>
        <p:nvSpPr>
          <p:cNvPr id="34"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Крупнейшие налогоплательщики Чувашской Республики за 2016 год</a:t>
            </a:r>
          </a:p>
        </p:txBody>
      </p:sp>
      <p:cxnSp>
        <p:nvCxnSpPr>
          <p:cNvPr id="35" name="Прямая соединительная линия 3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858597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57174" y="3322547"/>
            <a:ext cx="3218682" cy="505215"/>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400" b="1" dirty="0" smtClean="0">
                <a:solidFill>
                  <a:schemeClr val="tx1"/>
                </a:solidFill>
                <a:latin typeface="Times New Roman" panose="02020603050405020304" pitchFamily="18" charset="0"/>
                <a:cs typeface="Times New Roman" panose="02020603050405020304" pitchFamily="18" charset="0"/>
              </a:rPr>
              <a:t>согласно федеральному законодательству</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57174" y="4378453"/>
            <a:ext cx="3164702" cy="506910"/>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400" b="1" dirty="0" smtClean="0">
                <a:solidFill>
                  <a:schemeClr val="tx1"/>
                </a:solidFill>
                <a:latin typeface="Times New Roman" panose="02020603050405020304" pitchFamily="18" charset="0"/>
                <a:cs typeface="Times New Roman" panose="02020603050405020304" pitchFamily="18" charset="0"/>
              </a:rPr>
              <a:t>согласно региональному законодательству</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653057" y="836712"/>
            <a:ext cx="935064" cy="338554"/>
          </a:xfrm>
          <a:prstGeom prst="rect">
            <a:avLst/>
          </a:prstGeom>
          <a:noFill/>
        </p:spPr>
        <p:txBody>
          <a:bodyPr wrap="none" rtlCol="0">
            <a:spAutoFit/>
          </a:bodyPr>
          <a:lstStyle/>
          <a:p>
            <a:r>
              <a:rPr lang="ru-RU" sz="1600" b="1" dirty="0" smtClean="0">
                <a:solidFill>
                  <a:prstClr val="black"/>
                </a:solidFill>
                <a:latin typeface="Times New Roman" panose="02020603050405020304" pitchFamily="18" charset="0"/>
                <a:cs typeface="Times New Roman" panose="02020603050405020304" pitchFamily="18" charset="0"/>
              </a:rPr>
              <a:t>2013 год</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705139" y="836712"/>
            <a:ext cx="935064" cy="338554"/>
          </a:xfrm>
          <a:prstGeom prst="rect">
            <a:avLst/>
          </a:prstGeom>
          <a:noFill/>
        </p:spPr>
        <p:txBody>
          <a:bodyPr wrap="none" rtlCol="0">
            <a:spAutoFit/>
          </a:bodyPr>
          <a:lstStyle/>
          <a:p>
            <a:r>
              <a:rPr lang="ru-RU" sz="1600" b="1" dirty="0" smtClean="0">
                <a:solidFill>
                  <a:prstClr val="black"/>
                </a:solidFill>
                <a:latin typeface="Times New Roman" panose="02020603050405020304" pitchFamily="18" charset="0"/>
                <a:cs typeface="Times New Roman" panose="02020603050405020304" pitchFamily="18" charset="0"/>
              </a:rPr>
              <a:t>2014 год</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28" name="Овал 27"/>
          <p:cNvSpPr/>
          <p:nvPr/>
        </p:nvSpPr>
        <p:spPr>
          <a:xfrm>
            <a:off x="3419872" y="3277108"/>
            <a:ext cx="1003762" cy="628765"/>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308,1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0" name="Овал 29"/>
          <p:cNvSpPr/>
          <p:nvPr/>
        </p:nvSpPr>
        <p:spPr>
          <a:xfrm>
            <a:off x="5616940" y="4378452"/>
            <a:ext cx="968199" cy="50691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667,5</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1" name="Овал 30"/>
          <p:cNvSpPr/>
          <p:nvPr/>
        </p:nvSpPr>
        <p:spPr>
          <a:xfrm>
            <a:off x="5569556" y="3322547"/>
            <a:ext cx="1015583" cy="583326"/>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503,1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2" name="Овал 31"/>
          <p:cNvSpPr/>
          <p:nvPr/>
        </p:nvSpPr>
        <p:spPr>
          <a:xfrm>
            <a:off x="3419872" y="4378265"/>
            <a:ext cx="1016880" cy="484296"/>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657,1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4" name="Овал 33"/>
          <p:cNvSpPr/>
          <p:nvPr/>
        </p:nvSpPr>
        <p:spPr>
          <a:xfrm>
            <a:off x="3465314" y="1332118"/>
            <a:ext cx="1140489" cy="590686"/>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rPr>
              <a:t>965,2</a:t>
            </a:r>
            <a:endParaRPr lang="ru-RU" sz="1600" b="1" dirty="0">
              <a:solidFill>
                <a:prstClr val="black"/>
              </a:solidFill>
            </a:endParaRPr>
          </a:p>
        </p:txBody>
      </p:sp>
      <p:sp>
        <p:nvSpPr>
          <p:cNvPr id="35" name="Овал 34"/>
          <p:cNvSpPr/>
          <p:nvPr/>
        </p:nvSpPr>
        <p:spPr>
          <a:xfrm>
            <a:off x="5591329" y="1332444"/>
            <a:ext cx="1162684" cy="55622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latin typeface="Times New Roman" panose="02020603050405020304" pitchFamily="18" charset="0"/>
                <a:cs typeface="Times New Roman" panose="02020603050405020304" pitchFamily="18" charset="0"/>
              </a:rPr>
              <a:t>1170,6</a:t>
            </a:r>
            <a:endParaRPr lang="ru-RU" sz="1600" b="1" dirty="0">
              <a:solidFill>
                <a:prstClr val="black"/>
              </a:solidFill>
              <a:latin typeface="Times New Roman" panose="02020603050405020304" pitchFamily="18" charset="0"/>
              <a:cs typeface="Times New Roman" panose="02020603050405020304" pitchFamily="18" charset="0"/>
            </a:endParaRPr>
          </a:p>
        </p:txBody>
      </p:sp>
      <p:cxnSp>
        <p:nvCxnSpPr>
          <p:cNvPr id="36" name="Прямая со стрелкой 35"/>
          <p:cNvCxnSpPr/>
          <p:nvPr/>
        </p:nvCxnSpPr>
        <p:spPr>
          <a:xfrm>
            <a:off x="4748355" y="3591490"/>
            <a:ext cx="61450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4769261" y="4580450"/>
            <a:ext cx="525910" cy="960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134379" y="1245163"/>
            <a:ext cx="3197249" cy="730781"/>
          </a:xfrm>
          <a:prstGeom prst="roundRect">
            <a:avLst/>
          </a:prstGeom>
          <a:gradFill>
            <a:gsLst>
              <a:gs pos="7000">
                <a:schemeClr val="accent6">
                  <a:lumMod val="40000"/>
                  <a:lumOff val="60000"/>
                </a:schemeClr>
              </a:gs>
              <a:gs pos="49000">
                <a:srgbClr val="FFFF99"/>
              </a:gs>
              <a:gs pos="100000">
                <a:schemeClr val="bg1"/>
              </a:gs>
            </a:gsLst>
            <a:lin ang="162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spcBef>
                <a:spcPct val="0"/>
              </a:spcBef>
              <a:spcAft>
                <a:spcPct val="0"/>
              </a:spcAft>
            </a:pPr>
            <a:r>
              <a:rPr lang="ru-RU" sz="2000" dirty="0" smtClean="0">
                <a:solidFill>
                  <a:prstClr val="black"/>
                </a:solidFill>
                <a:latin typeface="Times New Roman" panose="02020603050405020304" pitchFamily="18" charset="0"/>
                <a:cs typeface="Times New Roman" panose="02020603050405020304" pitchFamily="18" charset="0"/>
              </a:rPr>
              <a:t>Итого предоставлено льгот по налогам</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41" name="Овал 40"/>
          <p:cNvSpPr/>
          <p:nvPr/>
        </p:nvSpPr>
        <p:spPr>
          <a:xfrm>
            <a:off x="4175465" y="3012049"/>
            <a:ext cx="179712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+195,0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42" name="Овал 41"/>
          <p:cNvSpPr/>
          <p:nvPr/>
        </p:nvSpPr>
        <p:spPr>
          <a:xfrm>
            <a:off x="4215895" y="4110633"/>
            <a:ext cx="171626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+10,4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4621779" y="3658485"/>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+ 63,3%</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4678984" y="4620413"/>
            <a:ext cx="753246"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+ 1,6%</a:t>
            </a:r>
            <a:endParaRPr lang="ru-RU" sz="1300" b="1" dirty="0">
              <a:solidFill>
                <a:srgbClr val="7030A0"/>
              </a:solidFill>
              <a:latin typeface="Times New Roman" panose="02020603050405020304" pitchFamily="18" charset="0"/>
              <a:cs typeface="Times New Roman" panose="02020603050405020304" pitchFamily="18" charset="0"/>
            </a:endParaRPr>
          </a:p>
        </p:txBody>
      </p:sp>
      <p:cxnSp>
        <p:nvCxnSpPr>
          <p:cNvPr id="47" name="Прямая со стрелкой 46"/>
          <p:cNvCxnSpPr/>
          <p:nvPr/>
        </p:nvCxnSpPr>
        <p:spPr>
          <a:xfrm>
            <a:off x="4805732" y="1572004"/>
            <a:ext cx="51361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Овал 48"/>
          <p:cNvSpPr/>
          <p:nvPr/>
        </p:nvSpPr>
        <p:spPr>
          <a:xfrm>
            <a:off x="4280818" y="1078136"/>
            <a:ext cx="1723845"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+205,4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4605803" y="1599639"/>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+ 21,3%</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48" name="Овал 47"/>
          <p:cNvSpPr/>
          <p:nvPr/>
        </p:nvSpPr>
        <p:spPr>
          <a:xfrm>
            <a:off x="3410830" y="1960874"/>
            <a:ext cx="1255901" cy="582024"/>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b="1" dirty="0" smtClean="0">
                <a:solidFill>
                  <a:schemeClr val="tx1"/>
                </a:solidFill>
                <a:latin typeface="Times New Roman" panose="02020603050405020304" pitchFamily="18" charset="0"/>
                <a:cs typeface="Times New Roman" panose="02020603050405020304" pitchFamily="18" charset="0"/>
              </a:rPr>
              <a:t>5,0% от налоговых доходов</a:t>
            </a:r>
          </a:p>
        </p:txBody>
      </p:sp>
      <p:sp>
        <p:nvSpPr>
          <p:cNvPr id="51" name="Овал 50"/>
          <p:cNvSpPr/>
          <p:nvPr/>
        </p:nvSpPr>
        <p:spPr>
          <a:xfrm>
            <a:off x="5555325" y="1943736"/>
            <a:ext cx="1234692" cy="579970"/>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b="1" dirty="0" smtClean="0">
                <a:solidFill>
                  <a:schemeClr val="tx1"/>
                </a:solidFill>
                <a:latin typeface="Times New Roman" panose="02020603050405020304" pitchFamily="18" charset="0"/>
                <a:cs typeface="Times New Roman" panose="02020603050405020304" pitchFamily="18" charset="0"/>
              </a:rPr>
              <a:t>5,8% от </a:t>
            </a:r>
            <a:r>
              <a:rPr lang="ru-RU" b="1" dirty="0">
                <a:solidFill>
                  <a:schemeClr val="tx1"/>
                </a:solidFill>
                <a:latin typeface="Times New Roman" panose="02020603050405020304" pitchFamily="18" charset="0"/>
                <a:cs typeface="Times New Roman" panose="02020603050405020304" pitchFamily="18" charset="0"/>
              </a:rPr>
              <a:t>налоговых доходов</a:t>
            </a:r>
          </a:p>
          <a:p>
            <a:pPr algn="ctr">
              <a:defRPr/>
            </a:pPr>
            <a:endParaRPr lang="ru-RU" sz="1000" b="1" dirty="0" smtClean="0">
              <a:solidFill>
                <a:schemeClr val="tx1"/>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7891145" y="836712"/>
            <a:ext cx="943976" cy="338554"/>
          </a:xfrm>
          <a:prstGeom prst="rect">
            <a:avLst/>
          </a:prstGeom>
          <a:noFill/>
        </p:spPr>
        <p:txBody>
          <a:bodyPr wrap="none" rtlCol="0">
            <a:spAutoFit/>
          </a:bodyPr>
          <a:lstStyle/>
          <a:p>
            <a:r>
              <a:rPr lang="ru-RU" sz="1600" b="1" dirty="0" smtClean="0">
                <a:solidFill>
                  <a:prstClr val="black"/>
                </a:solidFill>
                <a:latin typeface="Times New Roman" panose="02020603050405020304" pitchFamily="18" charset="0"/>
                <a:cs typeface="Times New Roman" panose="02020603050405020304" pitchFamily="18" charset="0"/>
              </a:rPr>
              <a:t>2015 год</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43" name="Овал 42"/>
          <p:cNvSpPr/>
          <p:nvPr/>
        </p:nvSpPr>
        <p:spPr>
          <a:xfrm>
            <a:off x="7777179" y="4434257"/>
            <a:ext cx="968199" cy="50691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673,4</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46" name="Овал 45"/>
          <p:cNvSpPr/>
          <p:nvPr/>
        </p:nvSpPr>
        <p:spPr>
          <a:xfrm>
            <a:off x="7756572" y="3283491"/>
            <a:ext cx="1015583" cy="583326"/>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955,2</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52" name="Овал 51"/>
          <p:cNvSpPr/>
          <p:nvPr/>
        </p:nvSpPr>
        <p:spPr>
          <a:xfrm>
            <a:off x="7788748" y="1332118"/>
            <a:ext cx="1162684" cy="55622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latin typeface="Times New Roman" panose="02020603050405020304" pitchFamily="18" charset="0"/>
                <a:cs typeface="Times New Roman" panose="02020603050405020304" pitchFamily="18" charset="0"/>
              </a:rPr>
              <a:t>1628,6</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53" name="Овал 52"/>
          <p:cNvSpPr/>
          <p:nvPr/>
        </p:nvSpPr>
        <p:spPr>
          <a:xfrm>
            <a:off x="7734637" y="1992401"/>
            <a:ext cx="1234692" cy="579970"/>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b="1" dirty="0" smtClean="0">
                <a:solidFill>
                  <a:schemeClr val="tx1"/>
                </a:solidFill>
                <a:latin typeface="Times New Roman" panose="02020603050405020304" pitchFamily="18" charset="0"/>
                <a:cs typeface="Times New Roman" panose="02020603050405020304" pitchFamily="18" charset="0"/>
              </a:rPr>
              <a:t>7,8% от </a:t>
            </a:r>
            <a:r>
              <a:rPr lang="ru-RU" b="1" dirty="0">
                <a:solidFill>
                  <a:schemeClr val="tx1"/>
                </a:solidFill>
                <a:latin typeface="Times New Roman" panose="02020603050405020304" pitchFamily="18" charset="0"/>
                <a:cs typeface="Times New Roman" panose="02020603050405020304" pitchFamily="18" charset="0"/>
              </a:rPr>
              <a:t>налоговых доходов</a:t>
            </a:r>
          </a:p>
          <a:p>
            <a:pPr algn="ctr">
              <a:defRPr/>
            </a:pPr>
            <a:endParaRPr lang="ru-RU" sz="1000" b="1" dirty="0" smtClean="0">
              <a:solidFill>
                <a:schemeClr val="tx1"/>
              </a:solidFill>
              <a:latin typeface="Times New Roman" panose="02020603050405020304" pitchFamily="18" charset="0"/>
              <a:cs typeface="Times New Roman" panose="02020603050405020304" pitchFamily="18" charset="0"/>
            </a:endParaRPr>
          </a:p>
        </p:txBody>
      </p:sp>
      <p:cxnSp>
        <p:nvCxnSpPr>
          <p:cNvPr id="54" name="Прямая со стрелкой 53"/>
          <p:cNvCxnSpPr/>
          <p:nvPr/>
        </p:nvCxnSpPr>
        <p:spPr>
          <a:xfrm>
            <a:off x="6922609" y="3575154"/>
            <a:ext cx="61450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6827171" y="4570841"/>
            <a:ext cx="525910" cy="960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Овал 55"/>
          <p:cNvSpPr/>
          <p:nvPr/>
        </p:nvSpPr>
        <p:spPr>
          <a:xfrm>
            <a:off x="6338791" y="3081647"/>
            <a:ext cx="179712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+452,1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57" name="Овал 56"/>
          <p:cNvSpPr/>
          <p:nvPr/>
        </p:nvSpPr>
        <p:spPr>
          <a:xfrm>
            <a:off x="6300192" y="4110504"/>
            <a:ext cx="171626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+5,9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6757235" y="3633174"/>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+ 89,9%</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6816616" y="4690011"/>
            <a:ext cx="753246"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+0,9%</a:t>
            </a:r>
            <a:endParaRPr lang="ru-RU" sz="1300" b="1" dirty="0">
              <a:solidFill>
                <a:srgbClr val="7030A0"/>
              </a:solidFill>
              <a:latin typeface="Times New Roman" panose="02020603050405020304" pitchFamily="18" charset="0"/>
              <a:cs typeface="Times New Roman" panose="02020603050405020304" pitchFamily="18" charset="0"/>
            </a:endParaRPr>
          </a:p>
        </p:txBody>
      </p:sp>
      <p:cxnSp>
        <p:nvCxnSpPr>
          <p:cNvPr id="60" name="Прямая со стрелкой 59"/>
          <p:cNvCxnSpPr/>
          <p:nvPr/>
        </p:nvCxnSpPr>
        <p:spPr>
          <a:xfrm>
            <a:off x="7086465" y="1641602"/>
            <a:ext cx="51361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Овал 60"/>
          <p:cNvSpPr/>
          <p:nvPr/>
        </p:nvSpPr>
        <p:spPr>
          <a:xfrm>
            <a:off x="6430904" y="1094908"/>
            <a:ext cx="1723845"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+458,0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6834736" y="1669236"/>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+ 39,1%</a:t>
            </a:r>
            <a:endParaRPr lang="ru-RU" sz="1300" b="1" dirty="0">
              <a:solidFill>
                <a:srgbClr val="7030A0"/>
              </a:solidFill>
              <a:latin typeface="Times New Roman" panose="02020603050405020304" pitchFamily="18" charset="0"/>
              <a:cs typeface="Times New Roman" panose="02020603050405020304" pitchFamily="18" charset="0"/>
            </a:endParaRPr>
          </a:p>
        </p:txBody>
      </p:sp>
      <p:pic>
        <p:nvPicPr>
          <p:cNvPr id="73" name="Picture 2" descr="K:\Общая для обмена\!Audio and Video!\Минфин\besplatnoe_seo_prodvijeni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29" y="5013176"/>
            <a:ext cx="2410272" cy="151501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2818694" y="5291883"/>
            <a:ext cx="5926684" cy="1208842"/>
          </a:xfrm>
          <a:prstGeom prst="wedgeRoundRectCallout">
            <a:avLst>
              <a:gd name="adj1" fmla="val 42448"/>
              <a:gd name="adj2" fmla="val -75503"/>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Наибольшая сумма налоговых льгот приходится на налог на имущество организаций (в 2015 году 76,9% от общего объема льгот).</a:t>
            </a:r>
          </a:p>
          <a:p>
            <a:pPr algn="just"/>
            <a:r>
              <a:rPr lang="ru-RU" sz="1300" i="1" dirty="0" smtClean="0">
                <a:latin typeface="Times New Roman" panose="02020603050405020304" pitchFamily="18" charset="0"/>
                <a:cs typeface="Times New Roman" panose="02020603050405020304" pitchFamily="18" charset="0"/>
              </a:rPr>
              <a:t>По результатам сводной оценки эффективности предоставленных в 2015 году в соответствии с региональным законодательством налоговых льгот, льготы признаны эффективными.</a:t>
            </a:r>
            <a:endParaRPr lang="ru-RU" sz="1300" i="1" dirty="0">
              <a:latin typeface="Times New Roman" panose="02020603050405020304" pitchFamily="18" charset="0"/>
              <a:cs typeface="Times New Roman" panose="02020603050405020304" pitchFamily="18" charset="0"/>
            </a:endParaRPr>
          </a:p>
        </p:txBody>
      </p:sp>
      <p:sp>
        <p:nvSpPr>
          <p:cNvPr id="65" name="Заголовок 1"/>
          <p:cNvSpPr txBox="1">
            <a:spLocks/>
          </p:cNvSpPr>
          <p:nvPr/>
        </p:nvSpPr>
        <p:spPr>
          <a:xfrm>
            <a:off x="259729" y="58237"/>
            <a:ext cx="7020577"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Выпадающие доходы республиканского бюджета Чувашской Республики в связи с предоставлением налоговых льгот</a:t>
            </a:r>
          </a:p>
        </p:txBody>
      </p:sp>
      <p:cxnSp>
        <p:nvCxnSpPr>
          <p:cNvPr id="66" name="Прямая соединительная линия 65"/>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3" name="Номер слайда 2"/>
          <p:cNvSpPr>
            <a:spLocks noGrp="1"/>
          </p:cNvSpPr>
          <p:nvPr>
            <p:ph type="sldNum" sz="quarter" idx="12"/>
          </p:nvPr>
        </p:nvSpPr>
        <p:spPr/>
        <p:txBody>
          <a:bodyPr/>
          <a:lstStyle/>
          <a:p>
            <a:pPr>
              <a:defRPr/>
            </a:pPr>
            <a:fld id="{8135DCAC-F131-4C56-82C1-BB591457AF70}" type="slidenum">
              <a:rPr lang="ru-RU" smtClean="0"/>
              <a:pPr>
                <a:defRPr/>
              </a:pPr>
              <a:t>22</a:t>
            </a:fld>
            <a:endParaRPr lang="ru-RU" dirty="0"/>
          </a:p>
        </p:txBody>
      </p:sp>
      <p:sp>
        <p:nvSpPr>
          <p:cNvPr id="68" name="Скругленный прямоугольник 67"/>
          <p:cNvSpPr/>
          <p:nvPr/>
        </p:nvSpPr>
        <p:spPr>
          <a:xfrm>
            <a:off x="120141" y="2092812"/>
            <a:ext cx="3155716" cy="861787"/>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t"/>
            <a:r>
              <a:rPr lang="ru-RU" sz="1100" i="1" dirty="0" smtClean="0">
                <a:solidFill>
                  <a:schemeClr val="tx1"/>
                </a:solidFill>
                <a:latin typeface="Times New Roman" panose="02020603050405020304" pitchFamily="18" charset="0"/>
                <a:cs typeface="Times New Roman" panose="02020603050405020304" pitchFamily="18" charset="0"/>
              </a:rPr>
              <a:t>Информация об объеме предоставленных налоговых льгот за 2016 год будет сформирована в 2017 году на основании статистической налоговой отчетности по мере ее размещения на сайте ФНС</a:t>
            </a:r>
            <a:endParaRPr lang="ru-RU" sz="11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561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23</a:t>
            </a:fld>
            <a:endParaRPr lang="ru-RU" dirty="0"/>
          </a:p>
        </p:txBody>
      </p:sp>
      <p:sp>
        <p:nvSpPr>
          <p:cNvPr id="9"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Динамика поступлений отдельных видов доходов</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7" name="Диаграмма 22"/>
          <p:cNvGraphicFramePr>
            <a:graphicFrameLocks/>
          </p:cNvGraphicFramePr>
          <p:nvPr>
            <p:extLst>
              <p:ext uri="{D42A27DB-BD31-4B8C-83A1-F6EECF244321}">
                <p14:modId xmlns:p14="http://schemas.microsoft.com/office/powerpoint/2010/main" val="500550252"/>
              </p:ext>
            </p:extLst>
          </p:nvPr>
        </p:nvGraphicFramePr>
        <p:xfrm>
          <a:off x="3096000" y="773757"/>
          <a:ext cx="29520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8" name="Скругленный прямоугольник 7"/>
          <p:cNvSpPr/>
          <p:nvPr/>
        </p:nvSpPr>
        <p:spPr>
          <a:xfrm>
            <a:off x="3347864" y="5229079"/>
            <a:ext cx="2737155" cy="10800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just" fontAlgn="t"/>
            <a:r>
              <a:rPr lang="ru-RU" sz="1100" dirty="0" smtClean="0">
                <a:solidFill>
                  <a:schemeClr val="tx1"/>
                </a:solidFill>
                <a:latin typeface="Times New Roman" panose="02020603050405020304" pitchFamily="18" charset="0"/>
                <a:cs typeface="Times New Roman" panose="02020603050405020304" pitchFamily="18" charset="0"/>
              </a:rPr>
              <a:t>Рост поступлений за счет снижения </a:t>
            </a:r>
            <a:r>
              <a:rPr lang="ru-RU" sz="1100" dirty="0">
                <a:solidFill>
                  <a:schemeClr val="tx1"/>
                </a:solidFill>
                <a:latin typeface="Times New Roman" panose="02020603050405020304" pitchFamily="18" charset="0"/>
                <a:cs typeface="Times New Roman" panose="02020603050405020304" pitchFamily="18" charset="0"/>
              </a:rPr>
              <a:t>возврата на расчетные счета налогоплательщиков переплаты по </a:t>
            </a:r>
            <a:r>
              <a:rPr lang="ru-RU" sz="1100" dirty="0" smtClean="0">
                <a:solidFill>
                  <a:schemeClr val="tx1"/>
                </a:solidFill>
                <a:latin typeface="Times New Roman" panose="02020603050405020304" pitchFamily="18" charset="0"/>
                <a:cs typeface="Times New Roman" panose="02020603050405020304" pitchFamily="18" charset="0"/>
              </a:rPr>
              <a:t>налогу, а также увеличения </a:t>
            </a:r>
            <a:r>
              <a:rPr lang="ru-RU" sz="1100" dirty="0">
                <a:solidFill>
                  <a:schemeClr val="tx1"/>
                </a:solidFill>
                <a:latin typeface="Times New Roman" panose="02020603050405020304" pitchFamily="18" charset="0"/>
                <a:cs typeface="Times New Roman" panose="02020603050405020304" pitchFamily="18" charset="0"/>
              </a:rPr>
              <a:t>поступлений от отдельных </a:t>
            </a:r>
            <a:r>
              <a:rPr lang="ru-RU" sz="1100" dirty="0" smtClean="0">
                <a:solidFill>
                  <a:schemeClr val="tx1"/>
                </a:solidFill>
                <a:latin typeface="Times New Roman" panose="02020603050405020304" pitchFamily="18" charset="0"/>
                <a:cs typeface="Times New Roman" panose="02020603050405020304" pitchFamily="18" charset="0"/>
              </a:rPr>
              <a:t>налогоплательщиков</a:t>
            </a:r>
            <a:endParaRPr lang="ru-RU" sz="110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Диаграмма 22"/>
          <p:cNvGraphicFramePr>
            <a:graphicFrameLocks/>
          </p:cNvGraphicFramePr>
          <p:nvPr>
            <p:extLst>
              <p:ext uri="{D42A27DB-BD31-4B8C-83A1-F6EECF244321}">
                <p14:modId xmlns:p14="http://schemas.microsoft.com/office/powerpoint/2010/main" val="3742601821"/>
              </p:ext>
            </p:extLst>
          </p:nvPr>
        </p:nvGraphicFramePr>
        <p:xfrm>
          <a:off x="6129290" y="786820"/>
          <a:ext cx="2952000"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3" name="Скругленный прямоугольник 12"/>
          <p:cNvSpPr/>
          <p:nvPr/>
        </p:nvSpPr>
        <p:spPr>
          <a:xfrm>
            <a:off x="6266140" y="5229079"/>
            <a:ext cx="2737155" cy="10800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just" fontAlgn="t"/>
            <a:r>
              <a:rPr lang="ru-RU" sz="1100" dirty="0">
                <a:solidFill>
                  <a:schemeClr val="tx1"/>
                </a:solidFill>
                <a:latin typeface="Times New Roman" panose="02020603050405020304" pitchFamily="18" charset="0"/>
                <a:cs typeface="Times New Roman" panose="02020603050405020304" pitchFamily="18" charset="0"/>
              </a:rPr>
              <a:t>Среднемесячная номинальная начисленная заработная плата по Чувашской Республике в 2016 году составила </a:t>
            </a:r>
            <a:r>
              <a:rPr lang="ru-RU" sz="1100" dirty="0" smtClean="0">
                <a:solidFill>
                  <a:schemeClr val="tx1"/>
                </a:solidFill>
                <a:latin typeface="Times New Roman" panose="02020603050405020304" pitchFamily="18" charset="0"/>
                <a:cs typeface="Times New Roman" panose="02020603050405020304" pitchFamily="18" charset="0"/>
              </a:rPr>
              <a:t>22736,3 </a:t>
            </a:r>
            <a:r>
              <a:rPr lang="ru-RU" sz="1100" dirty="0">
                <a:solidFill>
                  <a:schemeClr val="tx1"/>
                </a:solidFill>
                <a:latin typeface="Times New Roman" panose="02020603050405020304" pitchFamily="18" charset="0"/>
                <a:cs typeface="Times New Roman" panose="02020603050405020304" pitchFamily="18" charset="0"/>
              </a:rPr>
              <a:t>рубля и по сравнению с 2015 годом увеличилась на 6,9%</a:t>
            </a:r>
          </a:p>
        </p:txBody>
      </p:sp>
      <p:sp>
        <p:nvSpPr>
          <p:cNvPr id="14" name="Скругленный прямоугольник 13"/>
          <p:cNvSpPr/>
          <p:nvPr/>
        </p:nvSpPr>
        <p:spPr>
          <a:xfrm>
            <a:off x="395536" y="4941168"/>
            <a:ext cx="2737155" cy="1728192"/>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just" fontAlgn="t"/>
            <a:r>
              <a:rPr lang="ru-RU" sz="1100" dirty="0">
                <a:solidFill>
                  <a:schemeClr val="tx1"/>
                </a:solidFill>
                <a:latin typeface="Times New Roman" panose="02020603050405020304" pitchFamily="18" charset="0"/>
                <a:cs typeface="Times New Roman" panose="02020603050405020304" pitchFamily="18" charset="0"/>
              </a:rPr>
              <a:t>С 1 апреля 2016 г.  в соответствии с Федеральным законом от 29.02.2016 № 34-ФЗ ставки акцизов на нефтепродукты увеличились в среднем на 2 </a:t>
            </a:r>
            <a:r>
              <a:rPr lang="ru-RU" sz="1100" dirty="0" smtClean="0">
                <a:solidFill>
                  <a:schemeClr val="tx1"/>
                </a:solidFill>
                <a:latin typeface="Times New Roman" panose="02020603050405020304" pitchFamily="18" charset="0"/>
                <a:cs typeface="Times New Roman" panose="02020603050405020304" pitchFamily="18" charset="0"/>
              </a:rPr>
              <a:t>рубля. При </a:t>
            </a:r>
            <a:r>
              <a:rPr lang="ru-RU" sz="1100" dirty="0">
                <a:solidFill>
                  <a:schemeClr val="tx1"/>
                </a:solidFill>
                <a:latin typeface="Times New Roman" panose="02020603050405020304" pitchFamily="18" charset="0"/>
                <a:cs typeface="Times New Roman" panose="02020603050405020304" pitchFamily="18" charset="0"/>
              </a:rPr>
              <a:t>этом распределение акцизов на нефтепродукты в бюджет субъекта </a:t>
            </a:r>
            <a:r>
              <a:rPr lang="ru-RU" sz="1100" dirty="0" smtClean="0">
                <a:solidFill>
                  <a:schemeClr val="tx1"/>
                </a:solidFill>
                <a:latin typeface="Times New Roman" panose="02020603050405020304" pitchFamily="18" charset="0"/>
                <a:cs typeface="Times New Roman" panose="02020603050405020304" pitchFamily="18" charset="0"/>
              </a:rPr>
              <a:t>РФ осуществлялось:</a:t>
            </a:r>
          </a:p>
          <a:p>
            <a:pPr algn="just" fontAlgn="t"/>
            <a:r>
              <a:rPr lang="ru-RU" sz="1100" dirty="0" smtClean="0">
                <a:solidFill>
                  <a:schemeClr val="tx1"/>
                </a:solidFill>
                <a:latin typeface="Times New Roman" panose="02020603050405020304" pitchFamily="18" charset="0"/>
                <a:cs typeface="Times New Roman" panose="02020603050405020304" pitchFamily="18" charset="0"/>
              </a:rPr>
              <a:t>в январе–мае </a:t>
            </a:r>
            <a:r>
              <a:rPr lang="ru-RU" sz="1100" dirty="0">
                <a:solidFill>
                  <a:schemeClr val="tx1"/>
                </a:solidFill>
                <a:latin typeface="Times New Roman" panose="02020603050405020304" pitchFamily="18" charset="0"/>
                <a:cs typeface="Times New Roman" panose="02020603050405020304" pitchFamily="18" charset="0"/>
              </a:rPr>
              <a:t>– по нормативу 100</a:t>
            </a:r>
            <a:r>
              <a:rPr lang="ru-RU" sz="1100" dirty="0" smtClean="0">
                <a:solidFill>
                  <a:schemeClr val="tx1"/>
                </a:solidFill>
                <a:latin typeface="Times New Roman" panose="02020603050405020304" pitchFamily="18" charset="0"/>
                <a:cs typeface="Times New Roman" panose="02020603050405020304" pitchFamily="18" charset="0"/>
              </a:rPr>
              <a:t>%,</a:t>
            </a:r>
          </a:p>
          <a:p>
            <a:pPr algn="just" fontAlgn="t"/>
            <a:r>
              <a:rPr lang="ru-RU" sz="1100" dirty="0" smtClean="0">
                <a:solidFill>
                  <a:schemeClr val="tx1"/>
                </a:solidFill>
                <a:latin typeface="Times New Roman" panose="02020603050405020304" pitchFamily="18" charset="0"/>
                <a:cs typeface="Times New Roman" panose="02020603050405020304" pitchFamily="18" charset="0"/>
              </a:rPr>
              <a:t>с </a:t>
            </a:r>
            <a:r>
              <a:rPr lang="ru-RU" sz="1100" dirty="0">
                <a:solidFill>
                  <a:schemeClr val="tx1"/>
                </a:solidFill>
                <a:latin typeface="Times New Roman" panose="02020603050405020304" pitchFamily="18" charset="0"/>
                <a:cs typeface="Times New Roman" panose="02020603050405020304" pitchFamily="18" charset="0"/>
              </a:rPr>
              <a:t>1 июня – по нормативу 88</a:t>
            </a:r>
            <a:r>
              <a:rPr lang="ru-RU" sz="1100" dirty="0" smtClean="0">
                <a:solidFill>
                  <a:schemeClr val="tx1"/>
                </a:solidFill>
                <a:latin typeface="Times New Roman" panose="02020603050405020304" pitchFamily="18" charset="0"/>
                <a:cs typeface="Times New Roman" panose="02020603050405020304" pitchFamily="18" charset="0"/>
              </a:rPr>
              <a:t>%</a:t>
            </a:r>
            <a:endParaRPr lang="ru-RU" sz="1100" dirty="0">
              <a:solidFill>
                <a:schemeClr val="tx1"/>
              </a:solidFill>
              <a:latin typeface="Times New Roman" panose="02020603050405020304" pitchFamily="18" charset="0"/>
              <a:cs typeface="Times New Roman" panose="02020603050405020304" pitchFamily="18" charset="0"/>
            </a:endParaRPr>
          </a:p>
        </p:txBody>
      </p:sp>
      <p:graphicFrame>
        <p:nvGraphicFramePr>
          <p:cNvPr id="15" name="Диаграмма 22"/>
          <p:cNvGraphicFramePr>
            <a:graphicFrameLocks/>
          </p:cNvGraphicFramePr>
          <p:nvPr>
            <p:extLst>
              <p:ext uri="{D42A27DB-BD31-4B8C-83A1-F6EECF244321}">
                <p14:modId xmlns:p14="http://schemas.microsoft.com/office/powerpoint/2010/main" val="1750487091"/>
              </p:ext>
            </p:extLst>
          </p:nvPr>
        </p:nvGraphicFramePr>
        <p:xfrm>
          <a:off x="104650" y="807915"/>
          <a:ext cx="2952000" cy="4176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a:spLocks noChangeArrowheads="1"/>
          </p:cNvSpPr>
          <p:nvPr/>
        </p:nvSpPr>
        <p:spPr bwMode="auto">
          <a:xfrm>
            <a:off x="7860641" y="647888"/>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752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24</a:t>
            </a:fld>
            <a:endParaRPr lang="ru-RU" dirty="0"/>
          </a:p>
        </p:txBody>
      </p:sp>
      <p:sp>
        <p:nvSpPr>
          <p:cNvPr id="9"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Расходные обязательства Чувашской Республики </a:t>
            </a:r>
            <a:r>
              <a:rPr lang="ru-RU" sz="1800" dirty="0" smtClean="0">
                <a:solidFill>
                  <a:schemeClr val="tx1"/>
                </a:solidFill>
                <a:effectLst/>
                <a:latin typeface="Times New Roman" panose="02020603050405020304" pitchFamily="18" charset="0"/>
                <a:cs typeface="Times New Roman" panose="02020603050405020304" pitchFamily="18" charset="0"/>
              </a:rPr>
              <a:t>в 2016 году</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6" name="Объект 1"/>
          <p:cNvGraphicFramePr>
            <a:graphicFrameLocks/>
          </p:cNvGraphicFramePr>
          <p:nvPr>
            <p:extLst>
              <p:ext uri="{D42A27DB-BD31-4B8C-83A1-F6EECF244321}">
                <p14:modId xmlns:p14="http://schemas.microsoft.com/office/powerpoint/2010/main" val="933388926"/>
              </p:ext>
            </p:extLst>
          </p:nvPr>
        </p:nvGraphicFramePr>
        <p:xfrm>
          <a:off x="28131" y="1591404"/>
          <a:ext cx="864096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7" name="Скругленный прямоугольник 6"/>
          <p:cNvSpPr/>
          <p:nvPr/>
        </p:nvSpPr>
        <p:spPr>
          <a:xfrm>
            <a:off x="4955500" y="836712"/>
            <a:ext cx="4066871" cy="156241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just"/>
            <a:r>
              <a:rPr lang="ru-RU" sz="1400" dirty="0" smtClean="0">
                <a:latin typeface="Times New Roman" panose="02020603050405020304" pitchFamily="18" charset="0"/>
                <a:cs typeface="Times New Roman" panose="02020603050405020304" pitchFamily="18" charset="0"/>
              </a:rPr>
              <a:t>Реестр </a:t>
            </a:r>
            <a:r>
              <a:rPr lang="ru-RU" sz="1400" dirty="0">
                <a:latin typeface="Times New Roman" panose="02020603050405020304" pitchFamily="18" charset="0"/>
                <a:cs typeface="Times New Roman" panose="02020603050405020304" pitchFamily="18" charset="0"/>
              </a:rPr>
              <a:t>расходных </a:t>
            </a:r>
            <a:r>
              <a:rPr lang="ru-RU" sz="1400" dirty="0" smtClean="0">
                <a:latin typeface="Times New Roman" panose="02020603050405020304" pitchFamily="18" charset="0"/>
                <a:cs typeface="Times New Roman" panose="02020603050405020304" pitchFamily="18" charset="0"/>
              </a:rPr>
              <a:t>обязательств - используемый </a:t>
            </a:r>
            <a:r>
              <a:rPr lang="ru-RU" sz="1400" dirty="0">
                <a:latin typeface="Times New Roman" panose="02020603050405020304" pitchFamily="18" charset="0"/>
                <a:cs typeface="Times New Roman" panose="02020603050405020304" pitchFamily="18" charset="0"/>
              </a:rPr>
              <a:t>при составлении проекта бюджета </a:t>
            </a:r>
            <a:r>
              <a:rPr lang="ru-RU" sz="1400" dirty="0" smtClean="0">
                <a:latin typeface="Times New Roman" panose="02020603050405020304" pitchFamily="18" charset="0"/>
                <a:cs typeface="Times New Roman" panose="02020603050405020304" pitchFamily="18" charset="0"/>
              </a:rPr>
              <a:t>перечень нормативных правовых актов</a:t>
            </a:r>
            <a:r>
              <a:rPr lang="ru-RU" sz="1400" dirty="0">
                <a:latin typeface="Times New Roman" panose="02020603050405020304" pitchFamily="18" charset="0"/>
                <a:cs typeface="Times New Roman" panose="02020603050405020304" pitchFamily="18" charset="0"/>
              </a:rPr>
              <a:t>, обусловливающих </a:t>
            </a:r>
            <a:r>
              <a:rPr lang="ru-RU" sz="1400" dirty="0" smtClean="0">
                <a:latin typeface="Times New Roman" panose="02020603050405020304" pitchFamily="18" charset="0"/>
                <a:cs typeface="Times New Roman" panose="02020603050405020304" pitchFamily="18" charset="0"/>
              </a:rPr>
              <a:t>правовые </a:t>
            </a:r>
            <a:r>
              <a:rPr lang="ru-RU" sz="1400" dirty="0">
                <a:latin typeface="Times New Roman" panose="02020603050405020304" pitchFamily="18" charset="0"/>
                <a:cs typeface="Times New Roman" panose="02020603050405020304" pitchFamily="18" charset="0"/>
              </a:rPr>
              <a:t>основания для </a:t>
            </a:r>
            <a:r>
              <a:rPr lang="ru-RU" sz="1400" dirty="0" smtClean="0">
                <a:latin typeface="Times New Roman" panose="02020603050405020304" pitchFamily="18" charset="0"/>
                <a:cs typeface="Times New Roman" panose="02020603050405020304" pitchFamily="18" charset="0"/>
              </a:rPr>
              <a:t>расходования бюджетных средств</a:t>
            </a:r>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108145" y="848752"/>
            <a:ext cx="4669786" cy="792088"/>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500" b="1" dirty="0" smtClean="0">
                <a:solidFill>
                  <a:prstClr val="black"/>
                </a:solidFill>
                <a:latin typeface="Times New Roman" panose="02020603050405020304" pitchFamily="18" charset="0"/>
                <a:cs typeface="Times New Roman" panose="02020603050405020304" pitchFamily="18" charset="0"/>
              </a:rPr>
              <a:t>Постановлением Кабинета Министров Чувашской Республики от 27.04.2016 № 138 утвержден Порядок ведения реестра расходных обязательств</a:t>
            </a:r>
            <a:endParaRPr lang="ru-RU" sz="15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048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25</a:t>
            </a:fld>
            <a:endParaRPr lang="ru-RU" dirty="0"/>
          </a:p>
        </p:txBody>
      </p:sp>
      <p:sp>
        <p:nvSpPr>
          <p:cNvPr id="9"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a:t>
            </a:r>
            <a:r>
              <a:rPr lang="ru-RU" sz="1800" dirty="0">
                <a:solidFill>
                  <a:schemeClr val="tx1"/>
                </a:solidFill>
                <a:effectLst/>
                <a:latin typeface="Times New Roman" panose="02020603050405020304" pitchFamily="18" charset="0"/>
                <a:cs typeface="Times New Roman" panose="02020603050405020304" pitchFamily="18" charset="0"/>
              </a:rPr>
              <a:t>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91247053"/>
              </p:ext>
            </p:extLst>
          </p:nvPr>
        </p:nvGraphicFramePr>
        <p:xfrm>
          <a:off x="147174" y="1008000"/>
          <a:ext cx="8849651" cy="5421513"/>
        </p:xfrm>
        <a:graphic>
          <a:graphicData uri="http://schemas.openxmlformats.org/drawingml/2006/table">
            <a:tbl>
              <a:tblPr>
                <a:tableStyleId>{5DA37D80-6434-44D0-A028-1B22A696006F}</a:tableStyleId>
              </a:tblPr>
              <a:tblGrid>
                <a:gridCol w="470650"/>
                <a:gridCol w="4763289"/>
                <a:gridCol w="809115"/>
                <a:gridCol w="809115"/>
                <a:gridCol w="809115"/>
                <a:gridCol w="579966"/>
                <a:gridCol w="608401"/>
              </a:tblGrid>
              <a:tr h="158299">
                <a:tc>
                  <a:txBody>
                    <a:bodyPr/>
                    <a:lstStyle/>
                    <a:p>
                      <a:pPr algn="l" fontAlgn="b"/>
                      <a:r>
                        <a:rPr lang="ru-RU" sz="900" b="1" u="none" strike="noStrike" dirty="0">
                          <a:effectLst/>
                        </a:rPr>
                        <a:t>0100</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b="1" u="none" strike="noStrike" dirty="0">
                          <a:effectLst/>
                        </a:rPr>
                        <a:t>ОБЩЕГОСУДАРСТВЕННЫЕ ВОПРОСЫ</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2 255 430,76</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2 442 324,91</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2 444 842,77</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100,1</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108,3</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246477">
                <a:tc>
                  <a:txBody>
                    <a:bodyPr/>
                    <a:lstStyle/>
                    <a:p>
                      <a:pPr algn="l" fontAlgn="b"/>
                      <a:r>
                        <a:rPr lang="ru-RU" sz="900" u="none" strike="noStrike">
                          <a:effectLst/>
                        </a:rPr>
                        <a:t>0103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103 064,96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98 773,32</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100 011,95</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101,3</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95,8</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414951">
                <a:tc>
                  <a:txBody>
                    <a:bodyPr/>
                    <a:lstStyle/>
                    <a:p>
                      <a:pPr algn="l" fontAlgn="b"/>
                      <a:r>
                        <a:rPr lang="ru-RU" sz="900" u="none" strike="noStrike">
                          <a:effectLst/>
                        </a:rPr>
                        <a:t>0104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1 076 298,13</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1 097 253,32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1 098 421,18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100,1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101,9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0105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Судебная система</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113 524,41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106 865,46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109 832,22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102,8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94,1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325720">
                <a:tc>
                  <a:txBody>
                    <a:bodyPr/>
                    <a:lstStyle/>
                    <a:p>
                      <a:pPr algn="l" fontAlgn="b"/>
                      <a:r>
                        <a:rPr lang="ru-RU" sz="900" u="none" strike="noStrike">
                          <a:effectLst/>
                        </a:rPr>
                        <a:t>0106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dirty="0">
                          <a:effectLst/>
                        </a:rPr>
                        <a:t>Обеспечение деятельности финансовых, налоговых и таможенных органов и органов финансового (финансово-бюджетного) надзора</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270 991,01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262 878,22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265 760,79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101,1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97,0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61340">
                <a:tc>
                  <a:txBody>
                    <a:bodyPr/>
                    <a:lstStyle/>
                    <a:p>
                      <a:pPr algn="l" fontAlgn="b"/>
                      <a:r>
                        <a:rPr lang="ru-RU" sz="900" u="none" strike="noStrike">
                          <a:effectLst/>
                        </a:rPr>
                        <a:t>0107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Обеспечение проведения выборов и референдумов</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16 692,70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116 861,77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61 502,25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52,6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700,1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0111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Резервные фонды</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0,00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0,00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10,00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 </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 </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64380">
                <a:tc>
                  <a:txBody>
                    <a:bodyPr/>
                    <a:lstStyle/>
                    <a:p>
                      <a:pPr algn="l" fontAlgn="b"/>
                      <a:r>
                        <a:rPr lang="ru-RU" sz="900" u="none" strike="noStrike">
                          <a:effectLst/>
                        </a:rPr>
                        <a:t>0112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Прикладные научные исследования в области общегосударственных вопросов</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150,00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150,00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225,00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150,0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100,0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0113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Другие общегосударственные вопросы</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674 709,55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759 542,82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809 079,38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106,5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112,6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b="1" u="none" strike="noStrike" dirty="0">
                          <a:effectLst/>
                        </a:rPr>
                        <a:t>0200</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b="1" u="none" strike="noStrike" dirty="0">
                          <a:effectLst/>
                        </a:rPr>
                        <a:t>НАЦИОНАЛЬНАЯ ОБОРОНА</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smtClean="0">
                          <a:effectLst/>
                        </a:rPr>
                        <a:t>27 </a:t>
                      </a:r>
                      <a:r>
                        <a:rPr lang="ru-RU" sz="900" b="1" u="none" strike="noStrike" dirty="0">
                          <a:effectLst/>
                        </a:rPr>
                        <a:t>768,00</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27 378,00</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27 462,00</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100,3</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smtClean="0">
                          <a:effectLst/>
                        </a:rPr>
                        <a:t>98,6</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0203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Мобилизационная и вневойсковая подготовка</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smtClean="0">
                          <a:effectLst/>
                        </a:rPr>
                        <a:t>27 </a:t>
                      </a:r>
                      <a:r>
                        <a:rPr lang="ru-RU" sz="900" u="none" strike="noStrike" dirty="0">
                          <a:effectLst/>
                        </a:rPr>
                        <a:t>768,00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27 378,00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27 462,00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100,3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smtClean="0">
                          <a:effectLst/>
                        </a:rPr>
                        <a:t>98,6</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70461">
                <a:tc>
                  <a:txBody>
                    <a:bodyPr/>
                    <a:lstStyle/>
                    <a:p>
                      <a:pPr algn="l" fontAlgn="b"/>
                      <a:r>
                        <a:rPr lang="ru-RU" sz="900" b="1" u="none" strike="noStrike" dirty="0">
                          <a:effectLst/>
                        </a:rPr>
                        <a:t>0300</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b="1" u="none" strike="noStrike" dirty="0">
                          <a:effectLst/>
                        </a:rPr>
                        <a:t>НАЦИОНАЛЬНАЯ БЕЗОПАСНОСТЬ И ПРАВООХРАНИТЕЛЬНАЯ ДЕЯТЕЛЬНОСТЬ</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336 088,42</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325 401,21</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366 243,35</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112,6</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96,8</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0304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Органы юстиции</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71 321,97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66 257,08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100 835,86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152,2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92,9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253720">
                <a:tc>
                  <a:txBody>
                    <a:bodyPr/>
                    <a:lstStyle/>
                    <a:p>
                      <a:pPr algn="l" fontAlgn="b"/>
                      <a:r>
                        <a:rPr lang="ru-RU" sz="900" u="none" strike="noStrike">
                          <a:effectLst/>
                        </a:rPr>
                        <a:t>0309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dirty="0">
                          <a:effectLst/>
                        </a:rPr>
                        <a:t>Защита населения и территории от чрезвычайных ситуаций природного и техногенного характера, гражданская оборона</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116 213,46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107 281,53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113 373,43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105,7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92,3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0310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Обеспечение пожарной безопасности</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111 093,05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102 595,80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108 275,65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105,5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92,4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278012">
                <a:tc>
                  <a:txBody>
                    <a:bodyPr/>
                    <a:lstStyle/>
                    <a:p>
                      <a:pPr algn="l" fontAlgn="b"/>
                      <a:r>
                        <a:rPr lang="ru-RU" sz="900" u="none" strike="noStrike">
                          <a:effectLst/>
                        </a:rPr>
                        <a:t>0314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Другие вопросы в области национальной безопасности и правоохранительной деятельности</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37 459,94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49 266,80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43 758,41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88,8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131,5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b="1" u="none" strike="noStrike" dirty="0">
                          <a:effectLst/>
                        </a:rPr>
                        <a:t>0400</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b="1" u="none" strike="noStrike" dirty="0">
                          <a:effectLst/>
                        </a:rPr>
                        <a:t>НАЦИОНАЛЬНАЯ ЭКОНОМИКА</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8 001 607,17</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8 748 518,59</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8 413 579,30</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96,2</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109,3</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0401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Общеэкономические вопросы</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313 050,68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286 344,23</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401 070,46</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140,1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91,5</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0405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dirty="0">
                          <a:effectLst/>
                        </a:rPr>
                        <a:t>Сельское хозяйство и рыболовство</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2 459 518,86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2 889 870,77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2 217 321,42</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76,7</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117,5</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0406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Водное хозяйство</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212 887,92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44 370,14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46 147,73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104,0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20,8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0407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Лесное хозяйство</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210 902,45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155 219,93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143 388,19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92,4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73,6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0408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Транспорт</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341 181,19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345 387,43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296 783,66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85,9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101,2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0409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Дорожное хозяйство (дорожные фонды)</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3 380 494,30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4 125 416,62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4 624 726,63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112,1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122,0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82624">
                <a:tc>
                  <a:txBody>
                    <a:bodyPr/>
                    <a:lstStyle/>
                    <a:p>
                      <a:pPr algn="l" fontAlgn="b"/>
                      <a:r>
                        <a:rPr lang="ru-RU" sz="900" u="none" strike="noStrike">
                          <a:effectLst/>
                        </a:rPr>
                        <a:t>0412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Другие вопросы в области национальной экономики</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1 083 571,77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901 909,47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684 141,21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75,9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83,2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b="1" u="none" strike="noStrike" dirty="0">
                          <a:effectLst/>
                        </a:rPr>
                        <a:t>0500</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b="1" u="none" strike="noStrike" dirty="0">
                          <a:effectLst/>
                        </a:rPr>
                        <a:t>ЖИЛИЩНО-КОММУНАЛЬНОЕ ХОЗЯЙСТВО</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3 854 997,73</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2 974 426,74</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2 505 624,20</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84,2</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b="1" u="none" strike="noStrike" dirty="0">
                          <a:effectLst/>
                        </a:rPr>
                        <a:t>77,2</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0501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Жилищное хозяйство</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2 038 826,09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1 513 079,28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1 385 379,82</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91,6</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74,2</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0502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Коммунальное хозяйство</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1 102 861,71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677 640,07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342 311,45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50,5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61,4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0503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a:effectLst/>
                        </a:rPr>
                        <a:t>Благоустройство</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546 155,62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622 126,34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617 209,38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99,2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113,9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r h="158299">
                <a:tc>
                  <a:txBody>
                    <a:bodyPr/>
                    <a:lstStyle/>
                    <a:p>
                      <a:pPr algn="l" fontAlgn="b"/>
                      <a:r>
                        <a:rPr lang="ru-RU" sz="900" u="none" strike="noStrike">
                          <a:effectLst/>
                        </a:rPr>
                        <a:t>0505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l" fontAlgn="b"/>
                      <a:r>
                        <a:rPr lang="ru-RU" sz="900" u="none" strike="noStrike" dirty="0">
                          <a:effectLst/>
                        </a:rPr>
                        <a:t>Другие вопросы в области жилищно-коммунального хозяйства</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167 154,31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161 581,05</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160 723,55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a:effectLst/>
                        </a:rPr>
                        <a:t>99,5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c>
                  <a:txBody>
                    <a:bodyPr/>
                    <a:lstStyle/>
                    <a:p>
                      <a:pPr algn="r" fontAlgn="b"/>
                      <a:r>
                        <a:rPr lang="ru-RU" sz="900" u="none" strike="noStrike" dirty="0">
                          <a:effectLst/>
                        </a:rPr>
                        <a:t>96,7</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42" marR="4142" marT="4142" marB="0" anchor="b"/>
                </a:tc>
              </a:tr>
            </a:tbl>
          </a:graphicData>
        </a:graphic>
      </p:graphicFrame>
      <p:sp>
        <p:nvSpPr>
          <p:cNvPr id="4" name="Скругленный прямоугольник 3"/>
          <p:cNvSpPr/>
          <p:nvPr/>
        </p:nvSpPr>
        <p:spPr>
          <a:xfrm>
            <a:off x="5472000" y="684000"/>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2014г.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6264000" y="684000"/>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2015г.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7056000" y="684717"/>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2016г.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7789454" y="684000"/>
            <a:ext cx="576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dirty="0" smtClean="0">
                <a:solidFill>
                  <a:schemeClr val="tx1"/>
                </a:solidFill>
                <a:latin typeface="Times New Roman" panose="02020603050405020304" pitchFamily="18" charset="0"/>
                <a:cs typeface="Times New Roman" panose="02020603050405020304" pitchFamily="18" charset="0"/>
              </a:rPr>
              <a:t>2016/ 2015, %</a:t>
            </a:r>
            <a:endParaRPr lang="ru-RU" sz="8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8388000" y="684000"/>
            <a:ext cx="576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dirty="0" smtClean="0">
                <a:solidFill>
                  <a:schemeClr val="tx1"/>
                </a:solidFill>
                <a:latin typeface="Times New Roman" panose="02020603050405020304" pitchFamily="18" charset="0"/>
                <a:cs typeface="Times New Roman" panose="02020603050405020304" pitchFamily="18" charset="0"/>
              </a:rPr>
              <a:t>2015/ 2014, %</a:t>
            </a:r>
            <a:endParaRPr lang="ru-RU" sz="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8711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26</a:t>
            </a:fld>
            <a:endParaRPr lang="ru-RU" dirty="0"/>
          </a:p>
        </p:txBody>
      </p:sp>
      <p:sp>
        <p:nvSpPr>
          <p:cNvPr id="9"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a:t>
            </a:r>
            <a:r>
              <a:rPr lang="ru-RU" sz="1800" dirty="0">
                <a:solidFill>
                  <a:schemeClr val="tx1"/>
                </a:solidFill>
                <a:effectLst/>
                <a:latin typeface="Times New Roman" panose="02020603050405020304" pitchFamily="18" charset="0"/>
                <a:cs typeface="Times New Roman" panose="02020603050405020304" pitchFamily="18" charset="0"/>
              </a:rPr>
              <a:t>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4" name="Скругленный прямоугольник 3"/>
          <p:cNvSpPr/>
          <p:nvPr/>
        </p:nvSpPr>
        <p:spPr>
          <a:xfrm>
            <a:off x="5472000" y="684000"/>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2014г.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6264000" y="684000"/>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2015г.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7056000" y="684717"/>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2016г.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7825317" y="684000"/>
            <a:ext cx="576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dirty="0" smtClean="0">
                <a:solidFill>
                  <a:schemeClr val="tx1"/>
                </a:solidFill>
                <a:latin typeface="Times New Roman" panose="02020603050405020304" pitchFamily="18" charset="0"/>
                <a:cs typeface="Times New Roman" panose="02020603050405020304" pitchFamily="18" charset="0"/>
              </a:rPr>
              <a:t>2016/ 2015, %</a:t>
            </a:r>
            <a:endParaRPr lang="ru-RU" sz="8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8423863" y="684000"/>
            <a:ext cx="576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dirty="0" smtClean="0">
                <a:solidFill>
                  <a:schemeClr val="tx1"/>
                </a:solidFill>
                <a:latin typeface="Times New Roman" panose="02020603050405020304" pitchFamily="18" charset="0"/>
                <a:cs typeface="Times New Roman" panose="02020603050405020304" pitchFamily="18" charset="0"/>
              </a:rPr>
              <a:t>2015/ 2014, %</a:t>
            </a:r>
            <a:endParaRPr lang="ru-RU" sz="8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761344970"/>
              </p:ext>
            </p:extLst>
          </p:nvPr>
        </p:nvGraphicFramePr>
        <p:xfrm>
          <a:off x="113435" y="1008000"/>
          <a:ext cx="8917129" cy="5708080"/>
        </p:xfrm>
        <a:graphic>
          <a:graphicData uri="http://schemas.openxmlformats.org/drawingml/2006/table">
            <a:tbl>
              <a:tblPr>
                <a:tableStyleId>{5DA37D80-6434-44D0-A028-1B22A696006F}</a:tableStyleId>
              </a:tblPr>
              <a:tblGrid>
                <a:gridCol w="474239"/>
                <a:gridCol w="4788621"/>
                <a:gridCol w="804048"/>
                <a:gridCol w="804048"/>
                <a:gridCol w="853389"/>
                <a:gridCol w="632318"/>
                <a:gridCol w="560466"/>
              </a:tblGrid>
              <a:tr h="101317">
                <a:tc>
                  <a:txBody>
                    <a:bodyPr/>
                    <a:lstStyle/>
                    <a:p>
                      <a:pPr algn="l" fontAlgn="b"/>
                      <a:r>
                        <a:rPr lang="ru-RU" sz="900" b="1" u="none" strike="noStrike" dirty="0">
                          <a:effectLst/>
                        </a:rPr>
                        <a:t>0600</a:t>
                      </a:r>
                      <a:endParaRPr lang="ru-RU" sz="900" b="1" i="0" u="none" strike="noStrike" dirty="0">
                        <a:solidFill>
                          <a:srgbClr val="000000"/>
                        </a:solidFill>
                        <a:effectLst/>
                        <a:latin typeface="Times New Roman"/>
                      </a:endParaRPr>
                    </a:p>
                  </a:txBody>
                  <a:tcPr marL="3571" marR="3571" marT="3571" marB="0" anchor="b"/>
                </a:tc>
                <a:tc>
                  <a:txBody>
                    <a:bodyPr/>
                    <a:lstStyle/>
                    <a:p>
                      <a:pPr algn="l" fontAlgn="b"/>
                      <a:r>
                        <a:rPr lang="ru-RU" sz="900" b="1" u="none" strike="noStrike" dirty="0">
                          <a:effectLst/>
                        </a:rPr>
                        <a:t>ОХРАНА ОКРУЖАЮЩЕЙ СРЕДЫ</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47 377,89</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41 106,99</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50 764,23</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123,5</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86,8</a:t>
                      </a:r>
                      <a:endParaRPr lang="ru-RU" sz="900" b="1" i="0" u="none" strike="noStrike" dirty="0">
                        <a:solidFill>
                          <a:srgbClr val="000000"/>
                        </a:solidFill>
                        <a:effectLst/>
                        <a:latin typeface="Times New Roman"/>
                      </a:endParaRPr>
                    </a:p>
                  </a:txBody>
                  <a:tcPr marL="3571" marR="3571" marT="3571" marB="0" anchor="b"/>
                </a:tc>
              </a:tr>
              <a:tr h="147301">
                <a:tc>
                  <a:txBody>
                    <a:bodyPr/>
                    <a:lstStyle/>
                    <a:p>
                      <a:pPr algn="l" fontAlgn="b"/>
                      <a:r>
                        <a:rPr lang="ru-RU" sz="900" u="none" strike="noStrike">
                          <a:effectLst/>
                        </a:rPr>
                        <a:t>0603</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Охрана объектов растительного и животного мира и среды их обитания</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36 821,90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32 715,75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35 096,55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107,3</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88,8</a:t>
                      </a:r>
                      <a:endParaRPr lang="ru-RU" sz="900" b="0" i="0" u="none" strike="noStrike">
                        <a:solidFill>
                          <a:srgbClr val="000000"/>
                        </a:solidFill>
                        <a:effectLst/>
                        <a:latin typeface="Times New Roman"/>
                      </a:endParaRPr>
                    </a:p>
                  </a:txBody>
                  <a:tcPr marL="3571" marR="3571" marT="3571" marB="0" anchor="b"/>
                </a:tc>
              </a:tr>
              <a:tr h="144016">
                <a:tc>
                  <a:txBody>
                    <a:bodyPr/>
                    <a:lstStyle/>
                    <a:p>
                      <a:pPr algn="l" fontAlgn="b"/>
                      <a:r>
                        <a:rPr lang="ru-RU" sz="900" u="none" strike="noStrike" dirty="0">
                          <a:effectLst/>
                        </a:rPr>
                        <a:t>0605</a:t>
                      </a:r>
                      <a:endParaRPr lang="ru-RU" sz="900" b="0" i="0" u="none" strike="noStrike" dirty="0">
                        <a:solidFill>
                          <a:srgbClr val="000000"/>
                        </a:solidFill>
                        <a:effectLst/>
                        <a:latin typeface="Times New Roman"/>
                      </a:endParaRPr>
                    </a:p>
                  </a:txBody>
                  <a:tcPr marL="3571" marR="3571" marT="3571" marB="0" anchor="b"/>
                </a:tc>
                <a:tc>
                  <a:txBody>
                    <a:bodyPr/>
                    <a:lstStyle/>
                    <a:p>
                      <a:pPr algn="l" fontAlgn="b"/>
                      <a:r>
                        <a:rPr lang="ru-RU" sz="900" u="none" strike="noStrike">
                          <a:effectLst/>
                        </a:rPr>
                        <a:t>Другие вопросы в области охраны окружающей среды</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10 555,99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8 391,24</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15 667,68</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186,7</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79,5</a:t>
                      </a:r>
                      <a:endParaRPr lang="ru-RU" sz="900" b="0" i="0" u="none" strike="noStrike">
                        <a:solidFill>
                          <a:srgbClr val="000000"/>
                        </a:solidFill>
                        <a:effectLst/>
                        <a:latin typeface="Times New Roman"/>
                      </a:endParaRPr>
                    </a:p>
                  </a:txBody>
                  <a:tcPr marL="3571" marR="3571" marT="3571" marB="0" anchor="b"/>
                </a:tc>
              </a:tr>
              <a:tr h="101317">
                <a:tc>
                  <a:txBody>
                    <a:bodyPr/>
                    <a:lstStyle/>
                    <a:p>
                      <a:pPr algn="l" fontAlgn="b"/>
                      <a:r>
                        <a:rPr lang="ru-RU" sz="900" b="1" u="none" strike="noStrike" dirty="0">
                          <a:effectLst/>
                        </a:rPr>
                        <a:t>0700</a:t>
                      </a:r>
                      <a:endParaRPr lang="ru-RU" sz="900" b="1" i="0" u="none" strike="noStrike" dirty="0">
                        <a:solidFill>
                          <a:srgbClr val="000000"/>
                        </a:solidFill>
                        <a:effectLst/>
                        <a:latin typeface="Times New Roman"/>
                      </a:endParaRPr>
                    </a:p>
                  </a:txBody>
                  <a:tcPr marL="3571" marR="3571" marT="3571" marB="0" anchor="b"/>
                </a:tc>
                <a:tc>
                  <a:txBody>
                    <a:bodyPr/>
                    <a:lstStyle/>
                    <a:p>
                      <a:pPr algn="l" fontAlgn="b"/>
                      <a:r>
                        <a:rPr lang="ru-RU" sz="900" b="1" u="none" strike="noStrike" dirty="0">
                          <a:effectLst/>
                        </a:rPr>
                        <a:t>ОБРАЗОВАНИЕ</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14 924 377,21</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14 373 648,05</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15 262 005,98</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106,2</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96,3</a:t>
                      </a:r>
                      <a:endParaRPr lang="ru-RU" sz="900" b="1" i="0" u="none" strike="noStrike" dirty="0">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0701</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Дошкольное образование</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4 606 565,32</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4 219 893,40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3 921 223,27</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92,9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91,6</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0702</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Общее образование</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7 891 300,60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7 884 899,84</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8 792 412,97</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111,5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99,9</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0704</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dirty="0">
                          <a:effectLst/>
                        </a:rPr>
                        <a:t>Среднее профессиональное образование</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a:effectLst/>
                        </a:rPr>
                        <a:t>1 401 461,13</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1 380 130,87</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1 510 954,19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109,5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98,5</a:t>
                      </a:r>
                      <a:endParaRPr lang="ru-RU" sz="900" b="0" i="0" u="none" strike="noStrike">
                        <a:solidFill>
                          <a:srgbClr val="000000"/>
                        </a:solidFill>
                        <a:effectLst/>
                        <a:latin typeface="Times New Roman"/>
                      </a:endParaRPr>
                    </a:p>
                  </a:txBody>
                  <a:tcPr marL="3571" marR="3571" marT="3571" marB="0" anchor="b"/>
                </a:tc>
              </a:tr>
              <a:tr h="157156">
                <a:tc>
                  <a:txBody>
                    <a:bodyPr/>
                    <a:lstStyle/>
                    <a:p>
                      <a:pPr algn="l" fontAlgn="b"/>
                      <a:r>
                        <a:rPr lang="ru-RU" sz="900" u="none" strike="noStrike">
                          <a:effectLst/>
                        </a:rPr>
                        <a:t>0705</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Профессиональная подготовка, переподготовка и повышение квалификации</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77 388,62</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75 288,55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68 410,30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90,9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97,3</a:t>
                      </a:r>
                      <a:endParaRPr lang="ru-RU" sz="900" b="0" i="0" u="none" strike="noStrike">
                        <a:solidFill>
                          <a:srgbClr val="000000"/>
                        </a:solidFill>
                        <a:effectLst/>
                        <a:latin typeface="Times New Roman"/>
                      </a:endParaRPr>
                    </a:p>
                  </a:txBody>
                  <a:tcPr marL="3571" marR="3571" marT="3571" marB="0" anchor="b"/>
                </a:tc>
              </a:tr>
              <a:tr h="144016">
                <a:tc>
                  <a:txBody>
                    <a:bodyPr/>
                    <a:lstStyle/>
                    <a:p>
                      <a:pPr algn="l" fontAlgn="b"/>
                      <a:r>
                        <a:rPr lang="ru-RU" sz="900" u="none" strike="noStrike">
                          <a:effectLst/>
                        </a:rPr>
                        <a:t>0706</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Высшее и послевузовское профессиональное образование</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60 927,99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49 866,17</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60 300,84</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120,9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81,8</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0707</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Молодежная политика и оздоровление детей</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229 126,74</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179 119,45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216 832,39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121,1</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78,2</a:t>
                      </a:r>
                      <a:endParaRPr lang="ru-RU" sz="900" b="0" i="0" u="none" strike="noStrike">
                        <a:solidFill>
                          <a:srgbClr val="000000"/>
                        </a:solidFill>
                        <a:effectLst/>
                        <a:latin typeface="Times New Roman"/>
                      </a:endParaRPr>
                    </a:p>
                  </a:txBody>
                  <a:tcPr marL="3571" marR="3571" marT="3571" marB="0" anchor="b"/>
                </a:tc>
              </a:tr>
              <a:tr h="147301">
                <a:tc>
                  <a:txBody>
                    <a:bodyPr/>
                    <a:lstStyle/>
                    <a:p>
                      <a:pPr algn="l" fontAlgn="b"/>
                      <a:r>
                        <a:rPr lang="ru-RU" sz="900" u="none" strike="noStrike">
                          <a:effectLst/>
                        </a:rPr>
                        <a:t>0708</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Прикладные научные исследования в области образования</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29 699,10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29 189,70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29 224,70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100,1</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98,3</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0709</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Другие вопросы в области образования</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627 907,71</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555 260,07</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662 647,32</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119,3</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88,4</a:t>
                      </a:r>
                      <a:endParaRPr lang="ru-RU" sz="900" b="0" i="0" u="none" strike="noStrike">
                        <a:solidFill>
                          <a:srgbClr val="000000"/>
                        </a:solidFill>
                        <a:effectLst/>
                        <a:latin typeface="Times New Roman"/>
                      </a:endParaRPr>
                    </a:p>
                  </a:txBody>
                  <a:tcPr marL="3571" marR="3571" marT="3571" marB="0" anchor="b"/>
                </a:tc>
              </a:tr>
              <a:tr h="101317">
                <a:tc>
                  <a:txBody>
                    <a:bodyPr/>
                    <a:lstStyle/>
                    <a:p>
                      <a:pPr algn="l" fontAlgn="b"/>
                      <a:r>
                        <a:rPr lang="ru-RU" sz="900" b="1" u="none" strike="noStrike" dirty="0">
                          <a:effectLst/>
                        </a:rPr>
                        <a:t>0800</a:t>
                      </a:r>
                      <a:endParaRPr lang="ru-RU" sz="900" b="1" i="0" u="none" strike="noStrike" dirty="0">
                        <a:solidFill>
                          <a:srgbClr val="000000"/>
                        </a:solidFill>
                        <a:effectLst/>
                        <a:latin typeface="Times New Roman"/>
                      </a:endParaRPr>
                    </a:p>
                  </a:txBody>
                  <a:tcPr marL="3571" marR="3571" marT="3571" marB="0" anchor="b"/>
                </a:tc>
                <a:tc>
                  <a:txBody>
                    <a:bodyPr/>
                    <a:lstStyle/>
                    <a:p>
                      <a:pPr algn="l" fontAlgn="b"/>
                      <a:r>
                        <a:rPr lang="ru-RU" sz="900" b="1" u="none" strike="noStrike" dirty="0">
                          <a:effectLst/>
                        </a:rPr>
                        <a:t>КУЛЬТУРА, КИНЕМАТОГРАФИЯ</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1 577 124,19</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1 401 503,42</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1 517 066,82</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a:effectLst/>
                        </a:rPr>
                        <a:t>108,2</a:t>
                      </a:r>
                      <a:endParaRPr lang="ru-RU" sz="900" b="1" i="0" u="none" strike="noStrike">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88,9</a:t>
                      </a:r>
                      <a:endParaRPr lang="ru-RU" sz="900" b="1" i="0" u="none" strike="noStrike" dirty="0">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0801</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Культура</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1 500 162,89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1 299 537,19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1 416 120,39</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109,0</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86,6</a:t>
                      </a:r>
                      <a:endParaRPr lang="ru-RU" sz="900" b="0" i="0" u="none" strike="noStrike" dirty="0">
                        <a:solidFill>
                          <a:srgbClr val="000000"/>
                        </a:solidFill>
                        <a:effectLst/>
                        <a:latin typeface="Times New Roman"/>
                      </a:endParaRPr>
                    </a:p>
                  </a:txBody>
                  <a:tcPr marL="3571" marR="3571" marT="3571" marB="0" anchor="b"/>
                </a:tc>
              </a:tr>
              <a:tr h="153871">
                <a:tc>
                  <a:txBody>
                    <a:bodyPr/>
                    <a:lstStyle/>
                    <a:p>
                      <a:pPr algn="l" fontAlgn="b"/>
                      <a:r>
                        <a:rPr lang="ru-RU" sz="900" u="none" strike="noStrike">
                          <a:effectLst/>
                        </a:rPr>
                        <a:t>0804</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Другие вопросы в области культуры, кинематографии</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76 961,30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101 966,23</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100 946,43</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99,0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132,5</a:t>
                      </a:r>
                      <a:endParaRPr lang="ru-RU" sz="900" b="0" i="0" u="none" strike="noStrike">
                        <a:solidFill>
                          <a:srgbClr val="000000"/>
                        </a:solidFill>
                        <a:effectLst/>
                        <a:latin typeface="Times New Roman"/>
                      </a:endParaRPr>
                    </a:p>
                  </a:txBody>
                  <a:tcPr marL="3571" marR="3571" marT="3571" marB="0" anchor="b"/>
                </a:tc>
              </a:tr>
              <a:tr h="101317">
                <a:tc>
                  <a:txBody>
                    <a:bodyPr/>
                    <a:lstStyle/>
                    <a:p>
                      <a:pPr algn="l" fontAlgn="b"/>
                      <a:r>
                        <a:rPr lang="ru-RU" sz="900" b="1" u="none" strike="noStrike" dirty="0">
                          <a:effectLst/>
                        </a:rPr>
                        <a:t>0900</a:t>
                      </a:r>
                      <a:endParaRPr lang="ru-RU" sz="900" b="1" i="0" u="none" strike="noStrike" dirty="0">
                        <a:solidFill>
                          <a:srgbClr val="000000"/>
                        </a:solidFill>
                        <a:effectLst/>
                        <a:latin typeface="Times New Roman"/>
                      </a:endParaRPr>
                    </a:p>
                  </a:txBody>
                  <a:tcPr marL="3571" marR="3571" marT="3571" marB="0" anchor="b"/>
                </a:tc>
                <a:tc>
                  <a:txBody>
                    <a:bodyPr/>
                    <a:lstStyle/>
                    <a:p>
                      <a:pPr algn="l" fontAlgn="b"/>
                      <a:r>
                        <a:rPr lang="ru-RU" sz="900" b="1" u="none" strike="noStrike" dirty="0">
                          <a:effectLst/>
                        </a:rPr>
                        <a:t>ЗДРАВООХРАНЕНИЕ</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7 233 761,49</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a:effectLst/>
                        </a:rPr>
                        <a:t>6 889 000,33</a:t>
                      </a:r>
                      <a:endParaRPr lang="ru-RU" sz="900" b="1" i="0" u="none" strike="noStrike">
                        <a:solidFill>
                          <a:srgbClr val="000000"/>
                        </a:solidFill>
                        <a:effectLst/>
                        <a:latin typeface="Times New Roman"/>
                      </a:endParaRPr>
                    </a:p>
                  </a:txBody>
                  <a:tcPr marL="3571" marR="3571" marT="3571" marB="0" anchor="b"/>
                </a:tc>
                <a:tc>
                  <a:txBody>
                    <a:bodyPr/>
                    <a:lstStyle/>
                    <a:p>
                      <a:pPr algn="r" fontAlgn="b"/>
                      <a:r>
                        <a:rPr lang="ru-RU" sz="900" b="1" u="none" strike="noStrike">
                          <a:effectLst/>
                        </a:rPr>
                        <a:t>2 931 851,12</a:t>
                      </a:r>
                      <a:endParaRPr lang="ru-RU" sz="900" b="1" i="0" u="none" strike="noStrike">
                        <a:solidFill>
                          <a:srgbClr val="000000"/>
                        </a:solidFill>
                        <a:effectLst/>
                        <a:latin typeface="Times New Roman"/>
                      </a:endParaRPr>
                    </a:p>
                  </a:txBody>
                  <a:tcPr marL="3571" marR="3571" marT="3571" marB="0" anchor="b"/>
                </a:tc>
                <a:tc>
                  <a:txBody>
                    <a:bodyPr/>
                    <a:lstStyle/>
                    <a:p>
                      <a:pPr algn="r" fontAlgn="b"/>
                      <a:r>
                        <a:rPr lang="ru-RU" sz="900" b="1" u="none" strike="noStrike">
                          <a:effectLst/>
                        </a:rPr>
                        <a:t>42,6</a:t>
                      </a:r>
                      <a:endParaRPr lang="ru-RU" sz="900" b="1" i="0" u="none" strike="noStrike">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95,2</a:t>
                      </a:r>
                      <a:endParaRPr lang="ru-RU" sz="900" b="1" i="0" u="none" strike="noStrike" dirty="0">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0901</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Стационарная медицинская помощь</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1 057 959,23</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981 283,68</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1 717 594,10</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175,0</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92,8</a:t>
                      </a:r>
                      <a:endParaRPr lang="ru-RU" sz="900" b="0" i="0" u="none" strike="noStrike" dirty="0">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0902</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Амбулаторная помощь</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412 131,57</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476 645,05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644 449,60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135,2</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115,7</a:t>
                      </a:r>
                      <a:endParaRPr lang="ru-RU" sz="900" b="0" i="0" u="none" strike="noStrike">
                        <a:solidFill>
                          <a:srgbClr val="000000"/>
                        </a:solidFill>
                        <a:effectLst/>
                        <a:latin typeface="Times New Roman"/>
                      </a:endParaRPr>
                    </a:p>
                  </a:txBody>
                  <a:tcPr marL="3571" marR="3571" marT="3571" marB="0" anchor="b"/>
                </a:tc>
              </a:tr>
              <a:tr h="153871">
                <a:tc>
                  <a:txBody>
                    <a:bodyPr/>
                    <a:lstStyle/>
                    <a:p>
                      <a:pPr algn="l" fontAlgn="b"/>
                      <a:r>
                        <a:rPr lang="ru-RU" sz="900" u="none" strike="noStrike">
                          <a:effectLst/>
                        </a:rPr>
                        <a:t>0903</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Медицинская помощь в дневных стационарах всех типов</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26 908,60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26 392,90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26 145,91</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99,1</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98,1</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0904</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Скорая медицинская помощь</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451 893,50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46 959,90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28 550,40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60,8</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10,4</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0905</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Санаторно-оздоровительная помощь</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85 344,07</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86 163,44</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89 137,23</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103,5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101,0</a:t>
                      </a:r>
                      <a:endParaRPr lang="ru-RU" sz="900" b="0" i="0" u="none" strike="noStrike">
                        <a:solidFill>
                          <a:srgbClr val="000000"/>
                        </a:solidFill>
                        <a:effectLst/>
                        <a:latin typeface="Times New Roman"/>
                      </a:endParaRPr>
                    </a:p>
                  </a:txBody>
                  <a:tcPr marL="3571" marR="3571" marT="3571" marB="0" anchor="b"/>
                </a:tc>
              </a:tr>
              <a:tr h="150586">
                <a:tc>
                  <a:txBody>
                    <a:bodyPr/>
                    <a:lstStyle/>
                    <a:p>
                      <a:pPr algn="l" fontAlgn="b"/>
                      <a:r>
                        <a:rPr lang="ru-RU" sz="900" u="none" strike="noStrike">
                          <a:effectLst/>
                        </a:rPr>
                        <a:t>0906</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dirty="0">
                          <a:effectLst/>
                        </a:rPr>
                        <a:t>Заготовка, переработка, хранение и обеспечение безопасности донорской </a:t>
                      </a:r>
                      <a:r>
                        <a:rPr lang="ru-RU" sz="900" u="none" strike="noStrike" dirty="0" smtClean="0">
                          <a:effectLst/>
                        </a:rPr>
                        <a:t>крови</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a:effectLst/>
                        </a:rPr>
                        <a:t>49 717,30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44 813,00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43 941,90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98,1</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90,1</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0909</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Другие вопросы в области здравоохранения</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5 149 807,22</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5 226 742,36</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382 031,98</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7,3</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101,5</a:t>
                      </a:r>
                      <a:endParaRPr lang="ru-RU" sz="900" b="0" i="0" u="none" strike="noStrike">
                        <a:solidFill>
                          <a:srgbClr val="000000"/>
                        </a:solidFill>
                        <a:effectLst/>
                        <a:latin typeface="Times New Roman"/>
                      </a:endParaRPr>
                    </a:p>
                  </a:txBody>
                  <a:tcPr marL="3571" marR="3571" marT="3571" marB="0" anchor="b"/>
                </a:tc>
              </a:tr>
              <a:tr h="147301">
                <a:tc>
                  <a:txBody>
                    <a:bodyPr/>
                    <a:lstStyle/>
                    <a:p>
                      <a:pPr algn="l" fontAlgn="b"/>
                      <a:r>
                        <a:rPr lang="ru-RU" sz="900" b="1" u="none" strike="noStrike" dirty="0">
                          <a:effectLst/>
                        </a:rPr>
                        <a:t>1000</a:t>
                      </a:r>
                      <a:endParaRPr lang="ru-RU" sz="900" b="1" i="0" u="none" strike="noStrike" dirty="0">
                        <a:solidFill>
                          <a:srgbClr val="000000"/>
                        </a:solidFill>
                        <a:effectLst/>
                        <a:latin typeface="Times New Roman"/>
                      </a:endParaRPr>
                    </a:p>
                  </a:txBody>
                  <a:tcPr marL="3571" marR="3571" marT="3571" marB="0" anchor="b"/>
                </a:tc>
                <a:tc>
                  <a:txBody>
                    <a:bodyPr/>
                    <a:lstStyle/>
                    <a:p>
                      <a:pPr algn="l" fontAlgn="b"/>
                      <a:r>
                        <a:rPr lang="ru-RU" sz="900" b="1" u="none" strike="noStrike" dirty="0">
                          <a:effectLst/>
                        </a:rPr>
                        <a:t>СОЦИАЛЬНАЯ ПОЛИТИКА</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7 986 952,41</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8 270 950,13</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12 111 640,81</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a:effectLst/>
                        </a:rPr>
                        <a:t>146,4</a:t>
                      </a:r>
                      <a:endParaRPr lang="ru-RU" sz="900" b="1" i="0" u="none" strike="noStrike">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103,6</a:t>
                      </a:r>
                      <a:endParaRPr lang="ru-RU" sz="900" b="1" i="0" u="none" strike="noStrike" dirty="0">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1001</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Пенсионное обеспечение</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40 217,05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30 969,26</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28 844,43</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93,1</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77,0</a:t>
                      </a:r>
                      <a:endParaRPr lang="ru-RU" sz="900" b="0" i="0" u="none" strike="noStrike" dirty="0">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1002</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Социальное обслуживание населения</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782 556,79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759 589,38</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771 088,66</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101,5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97,1</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1003</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Социальное обеспечение населения</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6 089 382,22</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6 376 450,32</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10 179 367,76</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159,6</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104,7</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1004</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Охрана семьи и детства</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1 025 581,39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1 044 879,02</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1 084 958,05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103,8</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101,9</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1006</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Другие вопросы в области социальной политики</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49 214,96</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59 062,15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47 381,91</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80,2</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120,0</a:t>
                      </a:r>
                      <a:endParaRPr lang="ru-RU" sz="900" b="0" i="0" u="none" strike="noStrike">
                        <a:solidFill>
                          <a:srgbClr val="000000"/>
                        </a:solidFill>
                        <a:effectLst/>
                        <a:latin typeface="Times New Roman"/>
                      </a:endParaRPr>
                    </a:p>
                  </a:txBody>
                  <a:tcPr marL="3571" marR="3571" marT="3571" marB="0" anchor="b"/>
                </a:tc>
              </a:tr>
              <a:tr h="101317">
                <a:tc>
                  <a:txBody>
                    <a:bodyPr/>
                    <a:lstStyle/>
                    <a:p>
                      <a:pPr algn="l" fontAlgn="b"/>
                      <a:r>
                        <a:rPr lang="ru-RU" sz="900" b="1" u="none" strike="noStrike" dirty="0">
                          <a:effectLst/>
                        </a:rPr>
                        <a:t>1100</a:t>
                      </a:r>
                      <a:endParaRPr lang="ru-RU" sz="900" b="1" i="0" u="none" strike="noStrike" dirty="0">
                        <a:solidFill>
                          <a:srgbClr val="000000"/>
                        </a:solidFill>
                        <a:effectLst/>
                        <a:latin typeface="Times New Roman"/>
                      </a:endParaRPr>
                    </a:p>
                  </a:txBody>
                  <a:tcPr marL="3571" marR="3571" marT="3571" marB="0" anchor="b"/>
                </a:tc>
                <a:tc>
                  <a:txBody>
                    <a:bodyPr/>
                    <a:lstStyle/>
                    <a:p>
                      <a:pPr algn="l" fontAlgn="b"/>
                      <a:r>
                        <a:rPr lang="ru-RU" sz="900" b="1" u="none" strike="noStrike" dirty="0">
                          <a:effectLst/>
                        </a:rPr>
                        <a:t>ФИЗИЧЕСКАЯ КУЛЬТУРА И СПОРТ</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864 159,26</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1 150 338,09</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986 876,54</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85,8</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133,1</a:t>
                      </a:r>
                      <a:endParaRPr lang="ru-RU" sz="900" b="1" i="0" u="none" strike="noStrike" dirty="0">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1101</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Физическая культура</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34 956,81</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48 350,59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54 137,41</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112,0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138,3</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1102</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Массовый спорт</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699 629,89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934 797,50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569 563,15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60,9</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133,6</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1103</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Спорт высших достижений</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113 635,65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148 504,45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340 381,05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229,2</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130,7</a:t>
                      </a:r>
                      <a:endParaRPr lang="ru-RU" sz="900" b="0" i="0" u="none" strike="noStrike">
                        <a:solidFill>
                          <a:srgbClr val="000000"/>
                        </a:solidFill>
                        <a:effectLst/>
                        <a:latin typeface="Times New Roman"/>
                      </a:endParaRPr>
                    </a:p>
                  </a:txBody>
                  <a:tcPr marL="3571" marR="3571" marT="3571" marB="0" anchor="b"/>
                </a:tc>
              </a:tr>
              <a:tr h="138927">
                <a:tc>
                  <a:txBody>
                    <a:bodyPr/>
                    <a:lstStyle/>
                    <a:p>
                      <a:pPr algn="l" fontAlgn="b"/>
                      <a:r>
                        <a:rPr lang="ru-RU" sz="900" u="none" strike="noStrike">
                          <a:effectLst/>
                        </a:rPr>
                        <a:t>1105</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Другие вопросы в области физической культуры и спорта</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15 936,91</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18 685,55</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22 794,93</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122,0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117,2</a:t>
                      </a:r>
                      <a:endParaRPr lang="ru-RU" sz="900" b="0" i="0" u="none" strike="noStrike">
                        <a:solidFill>
                          <a:srgbClr val="000000"/>
                        </a:solidFill>
                        <a:effectLst/>
                        <a:latin typeface="Times New Roman"/>
                      </a:endParaRPr>
                    </a:p>
                  </a:txBody>
                  <a:tcPr marL="3571" marR="3571" marT="3571" marB="0" anchor="b"/>
                </a:tc>
              </a:tr>
              <a:tr h="101317">
                <a:tc>
                  <a:txBody>
                    <a:bodyPr/>
                    <a:lstStyle/>
                    <a:p>
                      <a:pPr algn="l" fontAlgn="b"/>
                      <a:r>
                        <a:rPr lang="ru-RU" sz="900" b="1" u="none" strike="noStrike" dirty="0">
                          <a:effectLst/>
                        </a:rPr>
                        <a:t>1200</a:t>
                      </a:r>
                      <a:endParaRPr lang="ru-RU" sz="900" b="1" i="0" u="none" strike="noStrike" dirty="0">
                        <a:solidFill>
                          <a:srgbClr val="000000"/>
                        </a:solidFill>
                        <a:effectLst/>
                        <a:latin typeface="Times New Roman"/>
                      </a:endParaRPr>
                    </a:p>
                  </a:txBody>
                  <a:tcPr marL="3571" marR="3571" marT="3571" marB="0" anchor="b"/>
                </a:tc>
                <a:tc>
                  <a:txBody>
                    <a:bodyPr/>
                    <a:lstStyle/>
                    <a:p>
                      <a:pPr algn="l" fontAlgn="b"/>
                      <a:r>
                        <a:rPr lang="ru-RU" sz="900" b="1" u="none" strike="noStrike" dirty="0">
                          <a:effectLst/>
                        </a:rPr>
                        <a:t>СРЕДСТВА МАССОВОЙ ИНФОРМАЦИИ</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smtClean="0">
                          <a:effectLst/>
                        </a:rPr>
                        <a:t>119 232,64</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115 637,28</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144 099,63</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124,6</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97,5</a:t>
                      </a:r>
                      <a:endParaRPr lang="ru-RU" sz="900" b="1" i="0" u="none" strike="noStrike" dirty="0">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1201</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dirty="0">
                          <a:effectLst/>
                        </a:rPr>
                        <a:t>Телевидение и радиовещание</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43 211,30</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a:effectLst/>
                        </a:rPr>
                        <a:t>41 598,20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68 374,67</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164,4</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96,3</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1202</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Периодическая печать и издательства</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dirty="0" smtClean="0">
                          <a:effectLst/>
                        </a:rPr>
                        <a:t>76 021,34</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74 039,08</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75 724,96</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102,3</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dirty="0" smtClean="0">
                          <a:effectLst/>
                        </a:rPr>
                        <a:t>97,4</a:t>
                      </a:r>
                      <a:endParaRPr lang="ru-RU" sz="900" b="0" i="0" u="none" strike="noStrike" dirty="0">
                        <a:solidFill>
                          <a:srgbClr val="000000"/>
                        </a:solidFill>
                        <a:effectLst/>
                        <a:latin typeface="Times New Roman"/>
                      </a:endParaRPr>
                    </a:p>
                  </a:txBody>
                  <a:tcPr marL="3571" marR="3571" marT="3571" marB="0" anchor="b"/>
                </a:tc>
              </a:tr>
              <a:tr h="114713">
                <a:tc>
                  <a:txBody>
                    <a:bodyPr/>
                    <a:lstStyle/>
                    <a:p>
                      <a:pPr algn="l" fontAlgn="b"/>
                      <a:r>
                        <a:rPr lang="ru-RU" sz="900" b="1" u="none" strike="noStrike" dirty="0">
                          <a:effectLst/>
                        </a:rPr>
                        <a:t>1300</a:t>
                      </a:r>
                      <a:endParaRPr lang="ru-RU" sz="900" b="1" i="0" u="none" strike="noStrike" dirty="0">
                        <a:solidFill>
                          <a:srgbClr val="000000"/>
                        </a:solidFill>
                        <a:effectLst/>
                        <a:latin typeface="Times New Roman"/>
                      </a:endParaRPr>
                    </a:p>
                  </a:txBody>
                  <a:tcPr marL="3571" marR="3571" marT="3571" marB="0" anchor="b"/>
                </a:tc>
                <a:tc>
                  <a:txBody>
                    <a:bodyPr/>
                    <a:lstStyle/>
                    <a:p>
                      <a:pPr algn="l" fontAlgn="b"/>
                      <a:r>
                        <a:rPr lang="ru-RU" sz="900" b="1" u="none" strike="noStrike" dirty="0">
                          <a:effectLst/>
                        </a:rPr>
                        <a:t>ОБСЛУЖИВАНИЕ ГОСУДАРСТВЕННОГО И МУНИЦИПАЛЬНОГО ДОЛГА</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512 423,34</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511 543,88</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369 200,00</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72,2</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99,8</a:t>
                      </a:r>
                      <a:endParaRPr lang="ru-RU" sz="900" b="1" i="0" u="none" strike="noStrike" dirty="0">
                        <a:solidFill>
                          <a:srgbClr val="000000"/>
                        </a:solidFill>
                        <a:effectLst/>
                        <a:latin typeface="Times New Roman"/>
                      </a:endParaRPr>
                    </a:p>
                  </a:txBody>
                  <a:tcPr marL="3571" marR="3571" marT="3571" marB="0" anchor="b"/>
                </a:tc>
              </a:tr>
              <a:tr h="117998">
                <a:tc>
                  <a:txBody>
                    <a:bodyPr/>
                    <a:lstStyle/>
                    <a:p>
                      <a:pPr algn="l" fontAlgn="b"/>
                      <a:r>
                        <a:rPr lang="ru-RU" sz="900" u="none" strike="noStrike">
                          <a:effectLst/>
                        </a:rPr>
                        <a:t>1301</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u="none" strike="noStrike">
                          <a:effectLst/>
                        </a:rPr>
                        <a:t>Обслуживание государственного внутреннего и муниципального долга</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dirty="0">
                          <a:effectLst/>
                        </a:rPr>
                        <a:t>512 423,34</a:t>
                      </a:r>
                      <a:endParaRPr lang="ru-RU" sz="900" b="0" i="0" u="none" strike="noStrike" dirty="0">
                        <a:solidFill>
                          <a:srgbClr val="000000"/>
                        </a:solidFill>
                        <a:effectLst/>
                        <a:latin typeface="Times New Roman"/>
                      </a:endParaRPr>
                    </a:p>
                  </a:txBody>
                  <a:tcPr marL="3571" marR="3571" marT="3571" marB="0" anchor="b"/>
                </a:tc>
                <a:tc>
                  <a:txBody>
                    <a:bodyPr/>
                    <a:lstStyle/>
                    <a:p>
                      <a:pPr algn="r" fontAlgn="b"/>
                      <a:r>
                        <a:rPr lang="ru-RU" sz="900" u="none" strike="noStrike">
                          <a:effectLst/>
                        </a:rPr>
                        <a:t>511 543,88</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369 200,00</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72,2</a:t>
                      </a:r>
                      <a:endParaRPr lang="ru-RU" sz="900" b="0" i="0" u="none" strike="noStrike">
                        <a:solidFill>
                          <a:srgbClr val="000000"/>
                        </a:solidFill>
                        <a:effectLst/>
                        <a:latin typeface="Times New Roman"/>
                      </a:endParaRPr>
                    </a:p>
                  </a:txBody>
                  <a:tcPr marL="3571" marR="3571" marT="3571" marB="0" anchor="b"/>
                </a:tc>
                <a:tc>
                  <a:txBody>
                    <a:bodyPr/>
                    <a:lstStyle/>
                    <a:p>
                      <a:pPr algn="r" fontAlgn="b"/>
                      <a:r>
                        <a:rPr lang="ru-RU" sz="900" u="none" strike="noStrike">
                          <a:effectLst/>
                        </a:rPr>
                        <a:t>99,8</a:t>
                      </a:r>
                      <a:endParaRPr lang="ru-RU" sz="900" b="0" i="0" u="none" strike="noStrike">
                        <a:solidFill>
                          <a:srgbClr val="000000"/>
                        </a:solidFill>
                        <a:effectLst/>
                        <a:latin typeface="Times New Roman"/>
                      </a:endParaRPr>
                    </a:p>
                  </a:txBody>
                  <a:tcPr marL="3571" marR="3571" marT="3571" marB="0" anchor="b"/>
                </a:tc>
              </a:tr>
              <a:tr h="106649">
                <a:tc>
                  <a:txBody>
                    <a:bodyPr/>
                    <a:lstStyle/>
                    <a:p>
                      <a:pPr algn="l" fontAlgn="b"/>
                      <a:r>
                        <a:rPr lang="ru-RU" sz="900" u="none" strike="noStrike">
                          <a:effectLst/>
                        </a:rPr>
                        <a:t> </a:t>
                      </a:r>
                      <a:endParaRPr lang="ru-RU" sz="900" b="0" i="0" u="none" strike="noStrike">
                        <a:solidFill>
                          <a:srgbClr val="000000"/>
                        </a:solidFill>
                        <a:effectLst/>
                        <a:latin typeface="Times New Roman"/>
                      </a:endParaRPr>
                    </a:p>
                  </a:txBody>
                  <a:tcPr marL="3571" marR="3571" marT="3571" marB="0" anchor="b"/>
                </a:tc>
                <a:tc>
                  <a:txBody>
                    <a:bodyPr/>
                    <a:lstStyle/>
                    <a:p>
                      <a:pPr algn="l" fontAlgn="b"/>
                      <a:r>
                        <a:rPr lang="ru-RU" sz="900" b="1" u="none" strike="noStrike" dirty="0">
                          <a:effectLst/>
                        </a:rPr>
                        <a:t>Расходы бюджета - ИТОГО</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47 </a:t>
                      </a:r>
                      <a:r>
                        <a:rPr lang="ru-RU" sz="900" b="1" u="none" strike="noStrike" dirty="0" smtClean="0">
                          <a:effectLst/>
                        </a:rPr>
                        <a:t>741 300,51</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47 271 777,62</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47 131 256,75</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99,7</a:t>
                      </a:r>
                      <a:endParaRPr lang="ru-RU" sz="900" b="1" i="0" u="none" strike="noStrike" dirty="0">
                        <a:solidFill>
                          <a:srgbClr val="000000"/>
                        </a:solidFill>
                        <a:effectLst/>
                        <a:latin typeface="Times New Roman"/>
                      </a:endParaRPr>
                    </a:p>
                  </a:txBody>
                  <a:tcPr marL="3571" marR="3571" marT="3571" marB="0" anchor="b"/>
                </a:tc>
                <a:tc>
                  <a:txBody>
                    <a:bodyPr/>
                    <a:lstStyle/>
                    <a:p>
                      <a:pPr algn="r" fontAlgn="b"/>
                      <a:r>
                        <a:rPr lang="ru-RU" sz="900" b="1" u="none" strike="noStrike" dirty="0">
                          <a:effectLst/>
                        </a:rPr>
                        <a:t>99,0</a:t>
                      </a:r>
                      <a:endParaRPr lang="ru-RU" sz="900" b="1" i="0" u="none" strike="noStrike" dirty="0">
                        <a:solidFill>
                          <a:srgbClr val="000000"/>
                        </a:solidFill>
                        <a:effectLst/>
                        <a:latin typeface="Times New Roman"/>
                      </a:endParaRPr>
                    </a:p>
                  </a:txBody>
                  <a:tcPr marL="3571" marR="3571" marT="3571" marB="0" anchor="b"/>
                </a:tc>
              </a:tr>
            </a:tbl>
          </a:graphicData>
        </a:graphic>
      </p:graphicFrame>
    </p:spTree>
    <p:extLst>
      <p:ext uri="{BB962C8B-B14F-4D97-AF65-F5344CB8AC3E}">
        <p14:creationId xmlns:p14="http://schemas.microsoft.com/office/powerpoint/2010/main" val="1738126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27</a:t>
            </a:fld>
            <a:endParaRPr lang="ru-RU" dirty="0"/>
          </a:p>
        </p:txBody>
      </p:sp>
      <p:sp>
        <p:nvSpPr>
          <p:cNvPr id="26" name="TextBox 1"/>
          <p:cNvSpPr txBox="1"/>
          <p:nvPr/>
        </p:nvSpPr>
        <p:spPr>
          <a:xfrm>
            <a:off x="3419872" y="6095505"/>
            <a:ext cx="504056" cy="303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sp>
        <p:nvSpPr>
          <p:cNvPr id="36" name="TextBox 1"/>
          <p:cNvSpPr txBox="1"/>
          <p:nvPr/>
        </p:nvSpPr>
        <p:spPr>
          <a:xfrm>
            <a:off x="8009904" y="2074889"/>
            <a:ext cx="1286496"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19397159"/>
              </p:ext>
            </p:extLst>
          </p:nvPr>
        </p:nvGraphicFramePr>
        <p:xfrm>
          <a:off x="107504" y="774543"/>
          <a:ext cx="8928991" cy="5624080"/>
        </p:xfrm>
        <a:graphic>
          <a:graphicData uri="http://schemas.openxmlformats.org/drawingml/2006/table">
            <a:tbl>
              <a:tblPr>
                <a:tableStyleId>{5C22544A-7EE6-4342-B048-85BDC9FD1C3A}</a:tableStyleId>
              </a:tblPr>
              <a:tblGrid>
                <a:gridCol w="4536504"/>
                <a:gridCol w="936104"/>
                <a:gridCol w="936104"/>
                <a:gridCol w="1061293"/>
                <a:gridCol w="674420"/>
                <a:gridCol w="784566"/>
              </a:tblGrid>
              <a:tr h="216024">
                <a:tc rowSpan="2">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Указ Президента Российской Федерации от 7 мая 2012 года/показатель (мероприятие)</a:t>
                      </a:r>
                      <a:endParaRPr lang="ru-RU" sz="900" b="1"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gridSpan="5">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Расходы на </a:t>
                      </a:r>
                      <a:r>
                        <a:rPr lang="ru-RU" sz="900" u="none" strike="noStrike" dirty="0">
                          <a:effectLst/>
                          <a:latin typeface="Times New Roman" panose="02020603050405020304" pitchFamily="18" charset="0"/>
                          <a:cs typeface="Times New Roman" panose="02020603050405020304" pitchFamily="18" charset="0"/>
                        </a:rPr>
                        <a:t>реализацию Указов </a:t>
                      </a:r>
                      <a:r>
                        <a:rPr lang="ru-RU" sz="900" u="none" strike="noStrike" dirty="0" smtClean="0">
                          <a:effectLst/>
                          <a:latin typeface="Times New Roman" panose="02020603050405020304" pitchFamily="18" charset="0"/>
                          <a:cs typeface="Times New Roman" panose="02020603050405020304" pitchFamily="18" charset="0"/>
                        </a:rPr>
                        <a:t>в 2016 году, тыс. рублей</a:t>
                      </a:r>
                      <a:endParaRPr lang="ru-RU" sz="900" b="1"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22795">
                <a:tc vMerge="1">
                  <a:txBody>
                    <a:bodyPr/>
                    <a:lstStyle/>
                    <a:p>
                      <a:endParaRPr lang="ru-RU"/>
                    </a:p>
                  </a:txBody>
                  <a:tcPr/>
                </a:tc>
                <a:tc>
                  <a:txBody>
                    <a:bodyPr/>
                    <a:lstStyle/>
                    <a:p>
                      <a:pPr algn="ctr" fontAlgn="ctr"/>
                      <a:r>
                        <a:rPr lang="ru-RU" sz="900" b="0" u="none" strike="noStrike" dirty="0" smtClean="0">
                          <a:effectLst/>
                          <a:latin typeface="Times New Roman" panose="02020603050405020304" pitchFamily="18" charset="0"/>
                          <a:cs typeface="Times New Roman" panose="02020603050405020304" pitchFamily="18" charset="0"/>
                        </a:rPr>
                        <a:t>Предусмотрено законом о бюджете</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a:txBody>
                    <a:bodyPr/>
                    <a:lstStyle/>
                    <a:p>
                      <a:pPr algn="ctr" fontAlgn="ctr"/>
                      <a:r>
                        <a:rPr lang="ru-RU" sz="900" b="0" i="0" u="none" strike="noStrike" dirty="0" smtClean="0">
                          <a:solidFill>
                            <a:srgbClr val="000000"/>
                          </a:solidFill>
                          <a:effectLst/>
                          <a:latin typeface="Times New Roman" panose="02020603050405020304" pitchFamily="18" charset="0"/>
                          <a:cs typeface="Times New Roman" panose="02020603050405020304" pitchFamily="18" charset="0"/>
                        </a:rPr>
                        <a:t>Фактические расходы</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Собственные средства консолидированного бюджета региона </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Средства межбюджетных трансфертов из федерального бюджета</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Иные источники финансирования, в том числе средства Фонда содействия реформированию ЖКХ</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r>
              <a:tr h="173349">
                <a:tc>
                  <a:txBody>
                    <a:bodyPr/>
                    <a:lstStyle/>
                    <a:p>
                      <a:pPr algn="l" fontAlgn="ctr"/>
                      <a:r>
                        <a:rPr lang="ru-RU" sz="900" b="1" u="none" strike="noStrike" dirty="0">
                          <a:effectLst/>
                          <a:latin typeface="Times New Roman" panose="02020603050405020304" pitchFamily="18" charset="0"/>
                          <a:cs typeface="Times New Roman" panose="02020603050405020304" pitchFamily="18" charset="0"/>
                        </a:rPr>
                        <a:t>Всего</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6 117 232,9</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1" i="0" u="none" strike="noStrike" dirty="0" smtClean="0">
                          <a:effectLst/>
                          <a:latin typeface="Times New Roman" panose="02020603050405020304" pitchFamily="18" charset="0"/>
                          <a:cs typeface="Times New Roman" panose="02020603050405020304" pitchFamily="18" charset="0"/>
                        </a:rPr>
                        <a:t>5 492 874,7</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1" i="1" u="none" strike="noStrike" dirty="0" smtClean="0">
                          <a:effectLst/>
                          <a:latin typeface="Times New Roman" panose="02020603050405020304" pitchFamily="18" charset="0"/>
                          <a:cs typeface="Times New Roman" panose="02020603050405020304" pitchFamily="18" charset="0"/>
                        </a:rPr>
                        <a:t>3 713 511,3</a:t>
                      </a:r>
                      <a:endParaRPr lang="ru-RU" sz="900" b="1" i="1"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1" i="1" u="none" strike="noStrike" dirty="0">
                          <a:effectLst/>
                          <a:latin typeface="Times New Roman" panose="02020603050405020304" pitchFamily="18" charset="0"/>
                          <a:cs typeface="Times New Roman" panose="02020603050405020304" pitchFamily="18" charset="0"/>
                        </a:rPr>
                        <a:t>1 </a:t>
                      </a:r>
                      <a:r>
                        <a:rPr lang="ru-RU" sz="900" b="1" i="1" u="none" strike="noStrike" dirty="0" smtClean="0">
                          <a:effectLst/>
                          <a:latin typeface="Times New Roman" panose="02020603050405020304" pitchFamily="18" charset="0"/>
                          <a:cs typeface="Times New Roman" panose="02020603050405020304" pitchFamily="18" charset="0"/>
                        </a:rPr>
                        <a:t>093 329,8</a:t>
                      </a:r>
                      <a:endParaRPr lang="ru-RU" sz="900" b="1" i="1"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1" i="1" u="none" strike="noStrike" dirty="0" smtClean="0">
                          <a:effectLst/>
                          <a:latin typeface="Times New Roman" panose="02020603050405020304" pitchFamily="18" charset="0"/>
                          <a:cs typeface="Times New Roman" panose="02020603050405020304" pitchFamily="18" charset="0"/>
                        </a:rPr>
                        <a:t>681 607,2</a:t>
                      </a:r>
                      <a:endParaRPr lang="ru-RU" sz="900" b="1" i="1"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r>
              <a:tr h="160505">
                <a:tc>
                  <a:txBody>
                    <a:bodyPr/>
                    <a:lstStyle/>
                    <a:p>
                      <a:pPr algn="just" fontAlgn="ctr"/>
                      <a:r>
                        <a:rPr lang="ru-RU" sz="900" b="1" u="none" strike="noStrike" dirty="0" smtClean="0">
                          <a:effectLst/>
                          <a:latin typeface="Times New Roman" panose="02020603050405020304" pitchFamily="18" charset="0"/>
                          <a:cs typeface="Times New Roman" panose="02020603050405020304" pitchFamily="18" charset="0"/>
                        </a:rPr>
                        <a:t>№ </a:t>
                      </a:r>
                      <a:r>
                        <a:rPr lang="ru-RU" sz="900" b="1" u="none" strike="noStrike" dirty="0">
                          <a:effectLst/>
                          <a:latin typeface="Times New Roman" panose="02020603050405020304" pitchFamily="18" charset="0"/>
                          <a:cs typeface="Times New Roman" panose="02020603050405020304" pitchFamily="18" charset="0"/>
                        </a:rPr>
                        <a:t>596 «О долгосрочной государственной экономической политике»</a:t>
                      </a:r>
                      <a:endParaRPr lang="ru-RU" sz="900" b="1"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4 </a:t>
                      </a:r>
                      <a:r>
                        <a:rPr lang="ru-RU" sz="1000" b="1" u="none" strike="noStrike" dirty="0" smtClean="0">
                          <a:effectLst/>
                          <a:latin typeface="Times New Roman" panose="02020603050405020304" pitchFamily="18" charset="0"/>
                          <a:cs typeface="Times New Roman" panose="02020603050405020304" pitchFamily="18" charset="0"/>
                        </a:rPr>
                        <a:t>909,4</a:t>
                      </a:r>
                      <a:endParaRPr lang="ru-RU" sz="1000" b="1"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1000" b="1" i="0" u="none" strike="noStrike" dirty="0" smtClean="0">
                          <a:effectLst/>
                          <a:latin typeface="Times New Roman" panose="02020603050405020304" pitchFamily="18" charset="0"/>
                          <a:cs typeface="Times New Roman" panose="02020603050405020304" pitchFamily="18" charset="0"/>
                        </a:rPr>
                        <a:t>4 426,4</a:t>
                      </a:r>
                      <a:endParaRPr lang="ru-RU" sz="1000" b="1"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1000" b="1" i="1" u="none" strike="noStrike" dirty="0">
                          <a:effectLst/>
                          <a:latin typeface="Times New Roman" panose="02020603050405020304" pitchFamily="18" charset="0"/>
                          <a:cs typeface="Times New Roman" panose="02020603050405020304" pitchFamily="18" charset="0"/>
                        </a:rPr>
                        <a:t>4 </a:t>
                      </a:r>
                      <a:r>
                        <a:rPr lang="ru-RU" sz="1000" b="1" i="1" u="none" strike="noStrike" dirty="0" smtClean="0">
                          <a:effectLst/>
                          <a:latin typeface="Times New Roman" panose="02020603050405020304" pitchFamily="18" charset="0"/>
                          <a:cs typeface="Times New Roman" panose="02020603050405020304" pitchFamily="18" charset="0"/>
                        </a:rPr>
                        <a:t>426,4</a:t>
                      </a:r>
                      <a:endParaRPr lang="ru-RU" sz="1000" b="1"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1000" b="1" i="1" u="none" strike="noStrike">
                          <a:effectLst/>
                          <a:latin typeface="Times New Roman" panose="02020603050405020304" pitchFamily="18" charset="0"/>
                          <a:cs typeface="Times New Roman" panose="02020603050405020304" pitchFamily="18" charset="0"/>
                        </a:rPr>
                        <a:t>0,0</a:t>
                      </a:r>
                    </a:p>
                  </a:txBody>
                  <a:tcPr marL="5201" marR="5201" marT="5201"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1000" b="1" i="1" u="none" strike="noStrike" dirty="0">
                          <a:effectLst/>
                          <a:latin typeface="Times New Roman" panose="02020603050405020304" pitchFamily="18" charset="0"/>
                          <a:cs typeface="Times New Roman" panose="02020603050405020304" pitchFamily="18" charset="0"/>
                        </a:rPr>
                        <a:t>0,0</a:t>
                      </a:r>
                    </a:p>
                  </a:txBody>
                  <a:tcPr marL="5201" marR="5201" marT="5201"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r>
              <a:tr h="983107">
                <a:tc>
                  <a:txBody>
                    <a:bodyPr/>
                    <a:lstStyle/>
                    <a:p>
                      <a:pPr algn="just" fontAlgn="t"/>
                      <a:r>
                        <a:rPr lang="ru-RU" sz="900" u="none" strike="noStrike" dirty="0">
                          <a:effectLst/>
                          <a:latin typeface="Times New Roman" panose="02020603050405020304" pitchFamily="18" charset="0"/>
                          <a:cs typeface="Times New Roman" panose="02020603050405020304" pitchFamily="18" charset="0"/>
                        </a:rPr>
                        <a:t>субсидирование части затрат по проектам, победившим в отборе инновационных проектов с целью получения государственной поддержки за счет средств республиканского бюджета Чувашской Республики, осуществляемой Комиссией по отбору наиболее перспективных и приоритетных инновационных проектов на уплату процентов по кредитам, привлеченным на реализацию перспективных и приоритетных инновационных проектов, лизинговых платежей по договорам лизинга, заключенным с российскими лизинговыми компаниями на приобретение технологического оборудования</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4 </a:t>
                      </a:r>
                      <a:r>
                        <a:rPr lang="ru-RU" sz="1000" u="none" strike="noStrike" dirty="0" smtClean="0">
                          <a:effectLst/>
                          <a:latin typeface="Times New Roman" panose="02020603050405020304" pitchFamily="18" charset="0"/>
                          <a:cs typeface="Times New Roman" panose="02020603050405020304" pitchFamily="18" charset="0"/>
                        </a:rPr>
                        <a:t>909,4</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1000" b="0" i="0" u="none" strike="noStrike" dirty="0" smtClean="0">
                          <a:effectLst/>
                          <a:latin typeface="Times New Roman" panose="02020603050405020304" pitchFamily="18" charset="0"/>
                          <a:cs typeface="Times New Roman" panose="02020603050405020304" pitchFamily="18" charset="0"/>
                        </a:rPr>
                        <a:t>4 426,4</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4 </a:t>
                      </a:r>
                      <a:r>
                        <a:rPr lang="ru-RU" sz="1000" i="1" u="none" strike="noStrike" dirty="0" smtClean="0">
                          <a:effectLst/>
                          <a:latin typeface="Times New Roman" panose="02020603050405020304" pitchFamily="18" charset="0"/>
                          <a:cs typeface="Times New Roman" panose="02020603050405020304" pitchFamily="18" charset="0"/>
                        </a:rPr>
                        <a:t>426,4</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r>
              <a:tr h="160505">
                <a:tc>
                  <a:txBody>
                    <a:bodyPr/>
                    <a:lstStyle/>
                    <a:p>
                      <a:pPr algn="just" fontAlgn="ctr"/>
                      <a:r>
                        <a:rPr lang="ru-RU" sz="900" b="1" u="none" strike="noStrike" dirty="0" smtClean="0">
                          <a:effectLst/>
                          <a:latin typeface="Times New Roman" panose="02020603050405020304" pitchFamily="18" charset="0"/>
                          <a:cs typeface="Times New Roman" panose="02020603050405020304" pitchFamily="18" charset="0"/>
                        </a:rPr>
                        <a:t>№ </a:t>
                      </a:r>
                      <a:r>
                        <a:rPr lang="ru-RU" sz="900" b="1" u="none" strike="noStrike" dirty="0">
                          <a:effectLst/>
                          <a:latin typeface="Times New Roman" panose="02020603050405020304" pitchFamily="18" charset="0"/>
                          <a:cs typeface="Times New Roman" panose="02020603050405020304" pitchFamily="18" charset="0"/>
                        </a:rPr>
                        <a:t>597 «О мероприятиях по реализации государственной социальной политики»</a:t>
                      </a:r>
                      <a:endParaRPr lang="ru-RU" sz="900" b="1"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b="1" u="none" strike="noStrike">
                          <a:effectLst/>
                          <a:latin typeface="Times New Roman" panose="02020603050405020304" pitchFamily="18" charset="0"/>
                          <a:cs typeface="Times New Roman" panose="02020603050405020304" pitchFamily="18" charset="0"/>
                        </a:rPr>
                        <a:t>2 689 887,9</a:t>
                      </a:r>
                      <a:endParaRPr lang="ru-RU" sz="1000" b="1" i="0" u="none" strike="noStrike">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b="1" i="0" u="none" strike="noStrike" dirty="0" smtClean="0">
                          <a:effectLst/>
                          <a:latin typeface="Times New Roman" panose="02020603050405020304" pitchFamily="18" charset="0"/>
                          <a:cs typeface="Times New Roman" panose="02020603050405020304" pitchFamily="18" charset="0"/>
                        </a:rPr>
                        <a:t>2 689 872,9</a:t>
                      </a:r>
                      <a:endParaRPr lang="ru-RU" sz="1000" b="1"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b="1" i="1" u="none" strike="noStrike" dirty="0">
                          <a:effectLst/>
                          <a:latin typeface="Times New Roman" panose="02020603050405020304" pitchFamily="18" charset="0"/>
                          <a:cs typeface="Times New Roman" panose="02020603050405020304" pitchFamily="18" charset="0"/>
                        </a:rPr>
                        <a:t>2 344 </a:t>
                      </a:r>
                      <a:r>
                        <a:rPr lang="ru-RU" sz="1000" b="1" i="1" u="none" strike="noStrike" dirty="0" smtClean="0">
                          <a:effectLst/>
                          <a:latin typeface="Times New Roman" panose="02020603050405020304" pitchFamily="18" charset="0"/>
                          <a:cs typeface="Times New Roman" panose="02020603050405020304" pitchFamily="18" charset="0"/>
                        </a:rPr>
                        <a:t>551,9</a:t>
                      </a:r>
                      <a:endParaRPr lang="ru-RU" sz="1000" b="1"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b="1" i="1" u="none" strike="noStrike" dirty="0">
                          <a:effectLst/>
                          <a:latin typeface="Times New Roman" panose="02020603050405020304" pitchFamily="18" charset="0"/>
                          <a:cs typeface="Times New Roman" panose="02020603050405020304" pitchFamily="18" charset="0"/>
                        </a:rPr>
                        <a:t>341 771,2</a:t>
                      </a: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b="1" i="1" u="none" strike="noStrike" dirty="0">
                          <a:effectLst/>
                          <a:latin typeface="Times New Roman" panose="02020603050405020304" pitchFamily="18" charset="0"/>
                          <a:cs typeface="Times New Roman" panose="02020603050405020304" pitchFamily="18" charset="0"/>
                        </a:rPr>
                        <a:t>3 549,8</a:t>
                      </a: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r>
              <a:tr h="160505">
                <a:tc>
                  <a:txBody>
                    <a:bodyPr/>
                    <a:lstStyle/>
                    <a:p>
                      <a:pPr algn="just" fontAlgn="ctr"/>
                      <a:r>
                        <a:rPr lang="ru-RU" sz="900" u="none" strike="noStrike" dirty="0" smtClean="0">
                          <a:effectLst/>
                          <a:latin typeface="Times New Roman" panose="02020603050405020304" pitchFamily="18" charset="0"/>
                          <a:cs typeface="Times New Roman" panose="02020603050405020304" pitchFamily="18" charset="0"/>
                        </a:rPr>
                        <a:t>повышение </a:t>
                      </a:r>
                      <a:r>
                        <a:rPr lang="ru-RU" sz="900" u="none" strike="noStrike" dirty="0">
                          <a:effectLst/>
                          <a:latin typeface="Times New Roman" panose="02020603050405020304" pitchFamily="18" charset="0"/>
                          <a:cs typeface="Times New Roman" panose="02020603050405020304" pitchFamily="18" charset="0"/>
                        </a:rPr>
                        <a:t>заработной платы работников бюджетной сферы</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2 664 467,9</a:t>
                      </a:r>
                      <a:endParaRPr lang="ru-RU" sz="1000" b="0" i="0" u="none" strike="noStrike">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b="0" i="0" u="none" strike="noStrike" dirty="0" smtClean="0">
                          <a:effectLst/>
                          <a:latin typeface="Times New Roman" panose="02020603050405020304" pitchFamily="18" charset="0"/>
                          <a:cs typeface="Times New Roman" panose="02020603050405020304" pitchFamily="18" charset="0"/>
                        </a:rPr>
                        <a:t>2 664 467,9</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2 322 696,7</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341 771,2</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r>
              <a:tr h="284671">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меры, направленные на увеличение поддержки социально ориентированных некоммерческих организаций </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350,0</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b="0" i="0" u="none" strike="noStrike" dirty="0" smtClean="0">
                          <a:effectLst/>
                          <a:latin typeface="Times New Roman" panose="02020603050405020304" pitchFamily="18" charset="0"/>
                          <a:cs typeface="Times New Roman" panose="02020603050405020304" pitchFamily="18" charset="0"/>
                        </a:rPr>
                        <a:t>350,0</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a:effectLst/>
                          <a:latin typeface="Times New Roman" panose="02020603050405020304" pitchFamily="18" charset="0"/>
                          <a:cs typeface="Times New Roman" panose="02020603050405020304" pitchFamily="18" charset="0"/>
                        </a:rPr>
                        <a:t>350,0</a:t>
                      </a:r>
                      <a:endParaRPr lang="ru-RU" sz="1000" b="0" i="1" u="none" strike="noStrike">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r>
              <a:tr h="284671">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увеличение к 2018 году в два раза количества выставочных проектов, осуществляемых в субъектах </a:t>
                      </a:r>
                      <a:r>
                        <a:rPr lang="ru-RU" sz="900" u="none" strike="noStrike" dirty="0" smtClean="0">
                          <a:effectLst/>
                          <a:latin typeface="Times New Roman" panose="02020603050405020304" pitchFamily="18" charset="0"/>
                          <a:cs typeface="Times New Roman" panose="02020603050405020304" pitchFamily="18" charset="0"/>
                        </a:rPr>
                        <a:t>РФ</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21 700,0</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b="0" i="0" u="none" strike="noStrike" dirty="0" smtClean="0">
                          <a:effectLst/>
                          <a:latin typeface="Times New Roman" panose="02020603050405020304" pitchFamily="18" charset="0"/>
                          <a:cs typeface="Times New Roman" panose="02020603050405020304" pitchFamily="18" charset="0"/>
                        </a:rPr>
                        <a:t>21 700,0</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18 384,2</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3 315,8</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r>
              <a:tr h="284671">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увеличение к 2015 году до 4 тыс. количества государственных стипендий для выдающихся деятелей культуры и искусства и молодых талантливых авторов</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540,0</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b="0" i="0" u="none" strike="noStrike" dirty="0" smtClean="0">
                          <a:effectLst/>
                          <a:latin typeface="Times New Roman" panose="02020603050405020304" pitchFamily="18" charset="0"/>
                          <a:cs typeface="Times New Roman" panose="02020603050405020304" pitchFamily="18" charset="0"/>
                        </a:rPr>
                        <a:t>525,0</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smtClean="0">
                          <a:effectLst/>
                          <a:latin typeface="Times New Roman" panose="02020603050405020304" pitchFamily="18" charset="0"/>
                          <a:cs typeface="Times New Roman" panose="02020603050405020304" pitchFamily="18" charset="0"/>
                        </a:rPr>
                        <a:t>525,0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r>
              <a:tr h="424358">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увеличение к 2018 году в целях выявления и поддержки юных талантов числа детей, привлекаемых к участию в творческих мероприятиях, до 8 процентов от общего числа </a:t>
                      </a:r>
                      <a:r>
                        <a:rPr lang="ru-RU" sz="900" u="none" strike="noStrike" dirty="0" smtClean="0">
                          <a:effectLst/>
                          <a:latin typeface="Times New Roman" panose="02020603050405020304" pitchFamily="18" charset="0"/>
                          <a:cs typeface="Times New Roman" panose="02020603050405020304" pitchFamily="18" charset="0"/>
                        </a:rPr>
                        <a:t>детей</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2 830,0</a:t>
                      </a:r>
                      <a:endParaRPr lang="ru-RU" sz="1000" b="0" i="0" u="none" strike="noStrike">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b="0" i="0" u="none" strike="noStrike" dirty="0" smtClean="0">
                          <a:effectLst/>
                          <a:latin typeface="Times New Roman" panose="02020603050405020304" pitchFamily="18" charset="0"/>
                          <a:cs typeface="Times New Roman" panose="02020603050405020304" pitchFamily="18" charset="0"/>
                        </a:rPr>
                        <a:t>2 830,0</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2 596,0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234,0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5400000" scaled="1"/>
                      <a:tileRect/>
                    </a:gradFill>
                  </a:tcPr>
                </a:tc>
              </a:tr>
              <a:tr h="160505">
                <a:tc>
                  <a:txBody>
                    <a:bodyPr/>
                    <a:lstStyle/>
                    <a:p>
                      <a:pPr algn="just" fontAlgn="ctr"/>
                      <a:r>
                        <a:rPr lang="ru-RU" sz="900" b="1" u="none" strike="noStrike" dirty="0">
                          <a:effectLst/>
                          <a:latin typeface="Times New Roman" panose="02020603050405020304" pitchFamily="18" charset="0"/>
                          <a:cs typeface="Times New Roman" panose="02020603050405020304" pitchFamily="18" charset="0"/>
                        </a:rPr>
                        <a:t>№ 598 «О совершенствовании государственной политики в сфере здравоохранения»</a:t>
                      </a:r>
                      <a:endParaRPr lang="ru-RU" sz="900" b="1"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b="1" u="none" strike="noStrike">
                          <a:effectLst/>
                          <a:latin typeface="Times New Roman" panose="02020603050405020304" pitchFamily="18" charset="0"/>
                          <a:cs typeface="Times New Roman" panose="02020603050405020304" pitchFamily="18" charset="0"/>
                        </a:rPr>
                        <a:t>558 309,5</a:t>
                      </a:r>
                      <a:endParaRPr lang="ru-RU" sz="1000" b="1" i="0" u="none" strike="noStrike">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b="1" i="0" u="none" strike="noStrike" dirty="0" smtClean="0">
                          <a:effectLst/>
                          <a:latin typeface="Times New Roman" panose="02020603050405020304" pitchFamily="18" charset="0"/>
                          <a:cs typeface="Times New Roman" panose="02020603050405020304" pitchFamily="18" charset="0"/>
                        </a:rPr>
                        <a:t>551 229,1</a:t>
                      </a:r>
                      <a:endParaRPr lang="ru-RU" sz="1000" b="1"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b="1" i="1" u="none" strike="noStrike">
                          <a:effectLst/>
                          <a:latin typeface="Times New Roman" panose="02020603050405020304" pitchFamily="18" charset="0"/>
                          <a:cs typeface="Times New Roman" panose="02020603050405020304" pitchFamily="18" charset="0"/>
                        </a:rPr>
                        <a:t>194 792,5</a:t>
                      </a: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b="1" i="1" u="none" strike="noStrike" dirty="0" smtClean="0">
                          <a:effectLst/>
                          <a:latin typeface="Times New Roman" panose="02020603050405020304" pitchFamily="18" charset="0"/>
                          <a:cs typeface="Times New Roman" panose="02020603050405020304" pitchFamily="18" charset="0"/>
                        </a:rPr>
                        <a:t>356 436,6</a:t>
                      </a:r>
                      <a:endParaRPr lang="ru-RU" sz="1000" b="1"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b="1" i="1" u="none" strike="noStrike" dirty="0">
                          <a:effectLst/>
                          <a:latin typeface="Times New Roman" panose="02020603050405020304" pitchFamily="18" charset="0"/>
                          <a:cs typeface="Times New Roman" panose="02020603050405020304" pitchFamily="18" charset="0"/>
                        </a:rPr>
                        <a:t>0,0</a:t>
                      </a: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r>
              <a:tr h="424358">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повышение квалификации медицинских кадров, проведение оценки уровня их квалификации, поэтапное устранение дефицита медицинских кадров, а также дифференцированные меры социальной поддержки медицинских </a:t>
                      </a:r>
                      <a:r>
                        <a:rPr lang="ru-RU" sz="900" u="none" strike="noStrike" dirty="0" smtClean="0">
                          <a:effectLst/>
                          <a:latin typeface="Times New Roman" panose="02020603050405020304" pitchFamily="18" charset="0"/>
                          <a:cs typeface="Times New Roman" panose="02020603050405020304" pitchFamily="18" charset="0"/>
                        </a:rPr>
                        <a:t>работников</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2 025,3</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b="0" i="0" u="none" strike="noStrike" dirty="0" smtClean="0">
                          <a:effectLst/>
                          <a:latin typeface="Times New Roman" panose="02020603050405020304" pitchFamily="18" charset="0"/>
                          <a:cs typeface="Times New Roman" panose="02020603050405020304" pitchFamily="18" charset="0"/>
                        </a:rPr>
                        <a:t>2 025,3</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a:effectLst/>
                          <a:latin typeface="Times New Roman" panose="02020603050405020304" pitchFamily="18" charset="0"/>
                          <a:cs typeface="Times New Roman" panose="02020603050405020304" pitchFamily="18" charset="0"/>
                        </a:rPr>
                        <a:t>2 025,3</a:t>
                      </a:r>
                      <a:endParaRPr lang="ru-RU" sz="1000" b="0" i="1" u="none" strike="noStrike">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r>
              <a:tr h="284671">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модернизация наркологической службы, меры по противодействию злоупотреблению наркотиками и их незаконному обороту</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922,7</a:t>
                      </a:r>
                      <a:endParaRPr lang="ru-RU" sz="1000" b="0" i="0" u="none" strike="noStrike">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b="0" i="0" u="none" strike="noStrike" dirty="0" smtClean="0">
                          <a:effectLst/>
                          <a:latin typeface="Times New Roman" panose="02020603050405020304" pitchFamily="18" charset="0"/>
                          <a:cs typeface="Times New Roman" panose="02020603050405020304" pitchFamily="18" charset="0"/>
                        </a:rPr>
                        <a:t>922,7</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922,7</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r>
              <a:tr h="284671">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снижение смертности от болезней системы кровообращения, новообразований и туберкулеза </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542 068,2</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b="0" i="0" u="none" strike="noStrike" dirty="0" smtClean="0">
                          <a:effectLst/>
                          <a:latin typeface="Times New Roman" panose="02020603050405020304" pitchFamily="18" charset="0"/>
                          <a:cs typeface="Times New Roman" panose="02020603050405020304" pitchFamily="18" charset="0"/>
                        </a:rPr>
                        <a:t>534 987,8</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a:effectLst/>
                          <a:latin typeface="Times New Roman" panose="02020603050405020304" pitchFamily="18" charset="0"/>
                          <a:cs typeface="Times New Roman" panose="02020603050405020304" pitchFamily="18" charset="0"/>
                        </a:rPr>
                        <a:t>178 551,2</a:t>
                      </a:r>
                      <a:endParaRPr lang="ru-RU" sz="1000" b="0" i="1" u="none" strike="noStrike">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dirty="0" smtClean="0">
                          <a:effectLst/>
                          <a:latin typeface="Times New Roman" panose="02020603050405020304" pitchFamily="18" charset="0"/>
                          <a:cs typeface="Times New Roman" panose="02020603050405020304" pitchFamily="18" charset="0"/>
                        </a:rPr>
                        <a:t>356 436,6</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r>
              <a:tr h="214714">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снижение младенческой смертности, охрана здоровья ребенка и </a:t>
                      </a:r>
                      <a:r>
                        <a:rPr lang="ru-RU" sz="900" u="none" strike="noStrike" dirty="0" smtClean="0">
                          <a:effectLst/>
                          <a:latin typeface="Times New Roman" panose="02020603050405020304" pitchFamily="18" charset="0"/>
                          <a:cs typeface="Times New Roman" panose="02020603050405020304" pitchFamily="18" charset="0"/>
                        </a:rPr>
                        <a:t>материнства</a:t>
                      </a:r>
                      <a:endParaRPr lang="ru-RU" sz="9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13 293,3</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b="0" i="0" u="none" strike="noStrike" dirty="0" smtClean="0">
                          <a:effectLst/>
                          <a:latin typeface="Times New Roman" panose="02020603050405020304" pitchFamily="18" charset="0"/>
                          <a:cs typeface="Times New Roman" panose="02020603050405020304" pitchFamily="18" charset="0"/>
                        </a:rPr>
                        <a:t>13 293,3</a:t>
                      </a:r>
                      <a:endParaRPr lang="ru-RU" sz="1000" b="0" i="0"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a:effectLst/>
                          <a:latin typeface="Times New Roman" panose="02020603050405020304" pitchFamily="18" charset="0"/>
                          <a:cs typeface="Times New Roman" panose="02020603050405020304" pitchFamily="18" charset="0"/>
                        </a:rPr>
                        <a:t>13 293,3</a:t>
                      </a:r>
                      <a:endParaRPr lang="ru-RU" sz="1000" b="0" i="1" u="none" strike="noStrike">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1000" i="1" u="none" strike="noStrike" dirty="0">
                          <a:effectLst/>
                          <a:latin typeface="Times New Roman" panose="02020603050405020304" pitchFamily="18" charset="0"/>
                          <a:cs typeface="Times New Roman" panose="02020603050405020304" pitchFamily="18" charset="0"/>
                        </a:rPr>
                        <a:t>0,0</a:t>
                      </a:r>
                      <a:endParaRPr lang="ru-RU" sz="1000" b="0" i="1" u="none" strike="noStrike" dirty="0">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r>
            </a:tbl>
          </a:graphicData>
        </a:graphic>
      </p:graphicFrame>
      <p:sp>
        <p:nvSpPr>
          <p:cNvPr id="6"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на реализацию Указов Президента </a:t>
            </a:r>
            <a:r>
              <a:rPr lang="ru-RU" sz="1700" dirty="0" smtClean="0">
                <a:solidFill>
                  <a:schemeClr val="tx1"/>
                </a:solidFill>
                <a:effectLst/>
                <a:latin typeface="Times New Roman" panose="02020603050405020304" pitchFamily="18" charset="0"/>
                <a:cs typeface="Times New Roman" panose="02020603050405020304" pitchFamily="18" charset="0"/>
              </a:rPr>
              <a:t>Российской </a:t>
            </a:r>
            <a:r>
              <a:rPr lang="ru-RU" sz="1700" dirty="0">
                <a:solidFill>
                  <a:schemeClr val="tx1"/>
                </a:solidFill>
                <a:effectLst/>
                <a:latin typeface="Times New Roman" panose="02020603050405020304" pitchFamily="18" charset="0"/>
                <a:cs typeface="Times New Roman" panose="02020603050405020304" pitchFamily="18" charset="0"/>
              </a:rPr>
              <a:t>Федерации от 7 мая 2012 года №</a:t>
            </a:r>
            <a:r>
              <a:rPr lang="ru-RU" sz="1700" dirty="0" smtClean="0">
                <a:solidFill>
                  <a:schemeClr val="tx1"/>
                </a:solidFill>
                <a:effectLst/>
                <a:latin typeface="Times New Roman" panose="02020603050405020304" pitchFamily="18" charset="0"/>
                <a:cs typeface="Times New Roman" panose="02020603050405020304" pitchFamily="18" charset="0"/>
              </a:rPr>
              <a:t>596-606</a:t>
            </a:r>
            <a:endParaRPr lang="ru-RU" sz="1700" dirty="0">
              <a:solidFill>
                <a:schemeClr val="tx1"/>
              </a:solidFill>
              <a:effectLst/>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852013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
          <p:cNvSpPr txBox="1"/>
          <p:nvPr/>
        </p:nvSpPr>
        <p:spPr>
          <a:xfrm>
            <a:off x="3419872" y="6095505"/>
            <a:ext cx="504056" cy="303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sp>
        <p:nvSpPr>
          <p:cNvPr id="36" name="TextBox 1"/>
          <p:cNvSpPr txBox="1"/>
          <p:nvPr/>
        </p:nvSpPr>
        <p:spPr>
          <a:xfrm>
            <a:off x="8009904" y="2074889"/>
            <a:ext cx="1286496"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28</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244886658"/>
              </p:ext>
            </p:extLst>
          </p:nvPr>
        </p:nvGraphicFramePr>
        <p:xfrm>
          <a:off x="107504" y="741070"/>
          <a:ext cx="8928991" cy="5370129"/>
        </p:xfrm>
        <a:graphic>
          <a:graphicData uri="http://schemas.openxmlformats.org/drawingml/2006/table">
            <a:tbl>
              <a:tblPr>
                <a:tableStyleId>{5C22544A-7EE6-4342-B048-85BDC9FD1C3A}</a:tableStyleId>
              </a:tblPr>
              <a:tblGrid>
                <a:gridCol w="4896544"/>
                <a:gridCol w="857695"/>
                <a:gridCol w="727547"/>
                <a:gridCol w="793688"/>
                <a:gridCol w="765154"/>
                <a:gridCol w="888363"/>
              </a:tblGrid>
              <a:tr h="204725">
                <a:tc rowSpan="2">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Указ Президента Российской Федерации от 7 мая 2012 года/показатель (мероприятие)</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gridSpan="5">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Расходы </a:t>
                      </a:r>
                      <a:r>
                        <a:rPr lang="ru-RU" sz="900" u="none" strike="noStrike" dirty="0">
                          <a:effectLst/>
                          <a:latin typeface="Times New Roman" panose="02020603050405020304" pitchFamily="18" charset="0"/>
                          <a:cs typeface="Times New Roman" panose="02020603050405020304" pitchFamily="18" charset="0"/>
                        </a:rPr>
                        <a:t>на реализацию Указов </a:t>
                      </a:r>
                      <a:r>
                        <a:rPr lang="ru-RU" sz="900" u="none" strike="noStrike" dirty="0" smtClean="0">
                          <a:effectLst/>
                          <a:latin typeface="Times New Roman" panose="02020603050405020304" pitchFamily="18" charset="0"/>
                          <a:cs typeface="Times New Roman" panose="02020603050405020304" pitchFamily="18" charset="0"/>
                        </a:rPr>
                        <a:t>в 2016 году,</a:t>
                      </a:r>
                      <a:r>
                        <a:rPr lang="ru-RU" sz="900" u="none" strike="noStrike" baseline="0" dirty="0" smtClean="0">
                          <a:effectLst/>
                          <a:latin typeface="Times New Roman" panose="02020603050405020304" pitchFamily="18" charset="0"/>
                          <a:cs typeface="Times New Roman" panose="02020603050405020304" pitchFamily="18" charset="0"/>
                        </a:rPr>
                        <a:t> тыс. рублей</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37527">
                <a:tc vMerge="1">
                  <a:txBody>
                    <a:bodyPr/>
                    <a:lstStyle/>
                    <a:p>
                      <a:endParaRPr lang="ru-RU"/>
                    </a:p>
                  </a:txBody>
                  <a:tcPr/>
                </a:tc>
                <a:tc>
                  <a:txBody>
                    <a:bodyPr/>
                    <a:lstStyle/>
                    <a:p>
                      <a:pPr algn="ctr" fontAlgn="ctr"/>
                      <a:r>
                        <a:rPr lang="ru-RU" sz="900" b="0" u="none" strike="noStrike" dirty="0" smtClean="0">
                          <a:effectLst/>
                          <a:latin typeface="Times New Roman" panose="02020603050405020304" pitchFamily="18" charset="0"/>
                          <a:cs typeface="Times New Roman" panose="02020603050405020304" pitchFamily="18" charset="0"/>
                        </a:rPr>
                        <a:t>Предусмотрено законом о бюджете</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a:txBody>
                    <a:bodyPr/>
                    <a:lstStyle/>
                    <a:p>
                      <a:pPr algn="ctr" fontAlgn="ctr"/>
                      <a:r>
                        <a:rPr lang="ru-RU" sz="900" b="0" i="0" u="none" strike="noStrike" dirty="0" smtClean="0">
                          <a:solidFill>
                            <a:srgbClr val="000000"/>
                          </a:solidFill>
                          <a:effectLst/>
                          <a:latin typeface="Times New Roman" panose="02020603050405020304" pitchFamily="18" charset="0"/>
                          <a:cs typeface="Times New Roman" panose="02020603050405020304" pitchFamily="18" charset="0"/>
                        </a:rPr>
                        <a:t>Фактические расходы</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01" marR="5201" marT="5201"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Собственные средства консолидированного бюджета региона </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Средства межбюджетных трансфертов из федерального бюджета</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Иные источники финансирования, в том числе средства Фонда содействия реформированию ЖКХ</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tcPr>
                </a:tc>
              </a:tr>
              <a:tr h="217979">
                <a:tc>
                  <a:txBody>
                    <a:bodyPr/>
                    <a:lstStyle/>
                    <a:p>
                      <a:pPr algn="just" fontAlgn="ctr"/>
                      <a:r>
                        <a:rPr lang="ru-RU" sz="900" b="1" u="none" strike="noStrike" dirty="0">
                          <a:effectLst/>
                          <a:latin typeface="Times New Roman" panose="02020603050405020304" pitchFamily="18" charset="0"/>
                          <a:cs typeface="Times New Roman" panose="02020603050405020304" pitchFamily="18" charset="0"/>
                        </a:rPr>
                        <a:t>№ 599 «О мерах по реализации государственной политики в области образования и науки»</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114 </a:t>
                      </a:r>
                      <a:r>
                        <a:rPr lang="ru-RU" sz="900" b="1" u="none" strike="noStrike" dirty="0" smtClean="0">
                          <a:effectLst/>
                          <a:latin typeface="Times New Roman" panose="02020603050405020304" pitchFamily="18" charset="0"/>
                          <a:cs typeface="Times New Roman" panose="02020603050405020304" pitchFamily="18" charset="0"/>
                        </a:rPr>
                        <a:t>223,6</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1" i="0" u="none" strike="noStrike" dirty="0" smtClean="0">
                          <a:effectLst/>
                          <a:latin typeface="Times New Roman" panose="02020603050405020304" pitchFamily="18" charset="0"/>
                          <a:cs typeface="Times New Roman" panose="02020603050405020304" pitchFamily="18" charset="0"/>
                        </a:rPr>
                        <a:t>114 113,7</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102 815,7</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11 298,0</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0,0</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r>
              <a:tr h="217979">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создание условий для развития негосударственного сектора дошкольного </a:t>
                      </a:r>
                      <a:r>
                        <a:rPr lang="ru-RU" sz="900" u="none" strike="noStrike" dirty="0" smtClean="0">
                          <a:effectLst/>
                          <a:latin typeface="Times New Roman" panose="02020603050405020304" pitchFamily="18" charset="0"/>
                          <a:cs typeface="Times New Roman" panose="02020603050405020304" pitchFamily="18" charset="0"/>
                        </a:rPr>
                        <a:t>образования</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21 838,2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21</a:t>
                      </a:r>
                      <a:r>
                        <a:rPr lang="ru-RU" sz="900" b="0" i="0" u="none" strike="noStrike" baseline="0" dirty="0" smtClean="0">
                          <a:effectLst/>
                          <a:latin typeface="Times New Roman" panose="02020603050405020304" pitchFamily="18" charset="0"/>
                          <a:cs typeface="Times New Roman" panose="02020603050405020304" pitchFamily="18" charset="0"/>
                        </a:rPr>
                        <a:t> 838,2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21 </a:t>
                      </a:r>
                      <a:r>
                        <a:rPr lang="ru-RU" sz="900" u="none" strike="noStrike" dirty="0">
                          <a:effectLst/>
                          <a:latin typeface="Times New Roman" panose="02020603050405020304" pitchFamily="18" charset="0"/>
                          <a:cs typeface="Times New Roman" panose="02020603050405020304" pitchFamily="18" charset="0"/>
                        </a:rPr>
                        <a:t>838,2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0,0</a:t>
                      </a:r>
                      <a:endParaRPr lang="ru-RU" sz="900" b="0" i="0" u="none" strike="noStrike">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r>
              <a:tr h="217979">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реализация мероприятий по поддержке педагогических работников, работающих с детьми из социально неблагополучных семей</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100,0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100,0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100,0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0,0</a:t>
                      </a:r>
                      <a:endParaRPr lang="ru-RU" sz="900" b="0" i="0" u="none" strike="noStrike">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0,0</a:t>
                      </a:r>
                      <a:endParaRPr lang="ru-RU" sz="900" b="0" i="0" u="none" strike="noStrike">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r>
              <a:tr h="300093">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формирование многофункциональных центров прикладных квалификаций, осуществляющих обучение на базе среднего (полного) общего </a:t>
                      </a:r>
                      <a:r>
                        <a:rPr lang="ru-RU" sz="900" u="none" strike="noStrike" dirty="0" smtClean="0">
                          <a:effectLst/>
                          <a:latin typeface="Times New Roman" panose="02020603050405020304" pitchFamily="18" charset="0"/>
                          <a:cs typeface="Times New Roman" panose="02020603050405020304" pitchFamily="18" charset="0"/>
                        </a:rPr>
                        <a:t>образования</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5 </a:t>
                      </a:r>
                      <a:r>
                        <a:rPr lang="ru-RU" sz="900" u="none" strike="noStrike" dirty="0" smtClean="0">
                          <a:effectLst/>
                          <a:latin typeface="Times New Roman" panose="02020603050405020304" pitchFamily="18" charset="0"/>
                          <a:cs typeface="Times New Roman" panose="02020603050405020304" pitchFamily="18" charset="0"/>
                        </a:rPr>
                        <a:t>076,2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5 076,2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5 </a:t>
                      </a:r>
                      <a:r>
                        <a:rPr lang="ru-RU" sz="900" u="none" strike="noStrike" dirty="0" smtClean="0">
                          <a:effectLst/>
                          <a:latin typeface="Times New Roman" panose="02020603050405020304" pitchFamily="18" charset="0"/>
                          <a:cs typeface="Times New Roman" panose="02020603050405020304" pitchFamily="18" charset="0"/>
                        </a:rPr>
                        <a:t>076,2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0,0</a:t>
                      </a:r>
                      <a:endParaRPr lang="ru-RU" sz="900" b="0" i="0" u="none" strike="noStrike">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r>
              <a:tr h="326968">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разработка и реализация мер, направленных на повышение эффективности единого государственного экзамена (оплата труда привлеченных специалистов, </a:t>
                      </a:r>
                      <a:r>
                        <a:rPr lang="ru-RU" sz="900" u="none" strike="noStrike" dirty="0" err="1">
                          <a:effectLst/>
                          <a:latin typeface="Times New Roman" panose="02020603050405020304" pitchFamily="18" charset="0"/>
                          <a:cs typeface="Times New Roman" panose="02020603050405020304" pitchFamily="18" charset="0"/>
                        </a:rPr>
                        <a:t>оглушители</a:t>
                      </a:r>
                      <a:r>
                        <a:rPr lang="ru-RU" sz="900" u="none" strike="noStrike" dirty="0">
                          <a:effectLst/>
                          <a:latin typeface="Times New Roman" panose="02020603050405020304" pitchFamily="18" charset="0"/>
                          <a:cs typeface="Times New Roman" panose="02020603050405020304" pitchFamily="18" charset="0"/>
                        </a:rPr>
                        <a:t> сотовой связи, видеонаблюдение, транспортные расходы, канцтовары)</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57 574,2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57 574,2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46 276,2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11 298,0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r>
              <a:tr h="217979">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разработка комплекса мер, направленных на выявление и поддержку одаренных детей и молодежи (стипендии, проведение олимпиад)</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29 </a:t>
                      </a:r>
                      <a:r>
                        <a:rPr lang="ru-RU" sz="900" u="none" strike="noStrike" dirty="0" smtClean="0">
                          <a:effectLst/>
                          <a:latin typeface="Times New Roman" panose="02020603050405020304" pitchFamily="18" charset="0"/>
                          <a:cs typeface="Times New Roman" panose="02020603050405020304" pitchFamily="18" charset="0"/>
                        </a:rPr>
                        <a:t>635,0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29 525,1</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29 </a:t>
                      </a:r>
                      <a:r>
                        <a:rPr lang="ru-RU" sz="900" u="none" strike="noStrike" dirty="0" smtClean="0">
                          <a:effectLst/>
                          <a:latin typeface="Times New Roman" panose="02020603050405020304" pitchFamily="18" charset="0"/>
                          <a:cs typeface="Times New Roman" panose="02020603050405020304" pitchFamily="18" charset="0"/>
                        </a:rPr>
                        <a:t>525,1</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0,0</a:t>
                      </a:r>
                      <a:endParaRPr lang="ru-RU" sz="900" b="0" i="0" u="none" strike="noStrike">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tcPr>
                </a:tc>
              </a:tr>
              <a:tr h="217979">
                <a:tc>
                  <a:txBody>
                    <a:bodyPr/>
                    <a:lstStyle/>
                    <a:p>
                      <a:pPr algn="just" fontAlgn="ctr"/>
                      <a:r>
                        <a:rPr lang="ru-RU" sz="900" b="1" u="none" strike="noStrike" dirty="0">
                          <a:effectLst/>
                          <a:latin typeface="Times New Roman" panose="02020603050405020304" pitchFamily="18" charset="0"/>
                          <a:cs typeface="Times New Roman" panose="02020603050405020304" pitchFamily="18" charset="0"/>
                        </a:rPr>
                        <a:t>№ 600 «О мерах по обеспечению граждан Российской Федерации доступным и комфортным жильем и повышению качества жилищно-коммунальных услуг»</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1 </a:t>
                      </a:r>
                      <a:r>
                        <a:rPr lang="ru-RU" sz="900" b="1" u="none" strike="noStrike" dirty="0" smtClean="0">
                          <a:effectLst/>
                          <a:latin typeface="Times New Roman" panose="02020603050405020304" pitchFamily="18" charset="0"/>
                          <a:cs typeface="Times New Roman" panose="02020603050405020304" pitchFamily="18" charset="0"/>
                        </a:rPr>
                        <a:t>960 673,7</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b="1" i="0" u="none" strike="noStrike" dirty="0" smtClean="0">
                          <a:effectLst/>
                          <a:latin typeface="Times New Roman" panose="02020603050405020304" pitchFamily="18" charset="0"/>
                          <a:cs typeface="Times New Roman" panose="02020603050405020304" pitchFamily="18" charset="0"/>
                        </a:rPr>
                        <a:t>1 344 016,9</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665 959,5</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0,0</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678 057,4</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r h="326968">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у</a:t>
                      </a:r>
                      <a:r>
                        <a:rPr lang="ru-RU" sz="900" u="none" strike="noStrike" dirty="0" smtClean="0">
                          <a:effectLst/>
                          <a:latin typeface="Times New Roman" panose="02020603050405020304" pitchFamily="18" charset="0"/>
                          <a:cs typeface="Times New Roman" panose="02020603050405020304" pitchFamily="18" charset="0"/>
                        </a:rPr>
                        <a:t>лучшение </a:t>
                      </a:r>
                      <a:r>
                        <a:rPr lang="ru-RU" sz="900" u="none" strike="noStrike" dirty="0">
                          <a:effectLst/>
                          <a:latin typeface="Times New Roman" panose="02020603050405020304" pitchFamily="18" charset="0"/>
                          <a:cs typeface="Times New Roman" panose="02020603050405020304" pitchFamily="18" charset="0"/>
                        </a:rPr>
                        <a:t>жилищных условий семей, имеющих </a:t>
                      </a:r>
                      <a:r>
                        <a:rPr lang="ru-RU" sz="900" u="none" strike="noStrike" dirty="0" smtClean="0">
                          <a:effectLst/>
                          <a:latin typeface="Times New Roman" panose="02020603050405020304" pitchFamily="18" charset="0"/>
                          <a:cs typeface="Times New Roman" panose="02020603050405020304" pitchFamily="18" charset="0"/>
                        </a:rPr>
                        <a:t>3 </a:t>
                      </a:r>
                      <a:r>
                        <a:rPr lang="ru-RU" sz="900" u="none" strike="noStrike" dirty="0">
                          <a:effectLst/>
                          <a:latin typeface="Times New Roman" panose="02020603050405020304" pitchFamily="18" charset="0"/>
                          <a:cs typeface="Times New Roman" panose="02020603050405020304" pitchFamily="18" charset="0"/>
                        </a:rPr>
                        <a:t>и более детей, включая создание необходимой инфраструктуры на </a:t>
                      </a:r>
                      <a:r>
                        <a:rPr lang="ru-RU" sz="900" u="none" strike="noStrike" dirty="0" smtClean="0">
                          <a:effectLst/>
                          <a:latin typeface="Times New Roman" panose="02020603050405020304" pitchFamily="18" charset="0"/>
                          <a:cs typeface="Times New Roman" panose="02020603050405020304" pitchFamily="18" charset="0"/>
                        </a:rPr>
                        <a:t>бесплатно предоставляемых земельных участках</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111 813,7</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84 103,2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84 103,2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0,0</a:t>
                      </a:r>
                      <a:endParaRPr lang="ru-RU" sz="900" b="0" i="0" u="none" strike="noStrike">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0,0</a:t>
                      </a:r>
                      <a:endParaRPr lang="ru-RU" sz="900" b="0" i="0" u="none" strike="noStrike">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r h="109608">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п</a:t>
                      </a:r>
                      <a:r>
                        <a:rPr lang="ru-RU" sz="900" u="none" strike="noStrike" dirty="0" smtClean="0">
                          <a:effectLst/>
                          <a:latin typeface="Times New Roman" panose="02020603050405020304" pitchFamily="18" charset="0"/>
                          <a:cs typeface="Times New Roman" panose="02020603050405020304" pitchFamily="18" charset="0"/>
                        </a:rPr>
                        <a:t>ереселение </a:t>
                      </a:r>
                      <a:r>
                        <a:rPr lang="ru-RU" sz="900" u="none" strike="noStrike" dirty="0">
                          <a:effectLst/>
                          <a:latin typeface="Times New Roman" panose="02020603050405020304" pitchFamily="18" charset="0"/>
                          <a:cs typeface="Times New Roman" panose="02020603050405020304" pitchFamily="18" charset="0"/>
                        </a:rPr>
                        <a:t>граждан из аварийного жилищного </a:t>
                      </a:r>
                      <a:r>
                        <a:rPr lang="ru-RU" sz="900" u="none" strike="noStrike" dirty="0" smtClean="0">
                          <a:effectLst/>
                          <a:latin typeface="Times New Roman" panose="02020603050405020304" pitchFamily="18" charset="0"/>
                          <a:cs typeface="Times New Roman" panose="02020603050405020304" pitchFamily="18" charset="0"/>
                        </a:rPr>
                        <a:t>фонда*</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 </a:t>
                      </a:r>
                      <a:r>
                        <a:rPr lang="ru-RU" sz="900" u="none" strike="noStrike" dirty="0" smtClean="0">
                          <a:effectLst/>
                          <a:latin typeface="Times New Roman" panose="02020603050405020304" pitchFamily="18" charset="0"/>
                          <a:cs typeface="Times New Roman" panose="02020603050405020304" pitchFamily="18" charset="0"/>
                        </a:rPr>
                        <a:t>716 767,3</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1 132 995,8</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456 718,2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676 277,6</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r h="109608">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п</a:t>
                      </a:r>
                      <a:r>
                        <a:rPr lang="ru-RU" sz="900" u="none" strike="noStrike" dirty="0" smtClean="0">
                          <a:effectLst/>
                          <a:latin typeface="Times New Roman" panose="02020603050405020304" pitchFamily="18" charset="0"/>
                          <a:cs typeface="Times New Roman" panose="02020603050405020304" pitchFamily="18" charset="0"/>
                        </a:rPr>
                        <a:t>роведение </a:t>
                      </a:r>
                      <a:r>
                        <a:rPr lang="ru-RU" sz="900" u="none" strike="noStrike" dirty="0">
                          <a:effectLst/>
                          <a:latin typeface="Times New Roman" panose="02020603050405020304" pitchFamily="18" charset="0"/>
                          <a:cs typeface="Times New Roman" panose="02020603050405020304" pitchFamily="18" charset="0"/>
                        </a:rPr>
                        <a:t>капитального ремонта многоквартирных домов</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127 558,5</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122 829,3</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121 049,5</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0,0</a:t>
                      </a:r>
                      <a:r>
                        <a:rPr lang="ru-RU" sz="900" u="none" strike="noStrike" dirty="0">
                          <a:effectLst/>
                          <a:latin typeface="Times New Roman" panose="02020603050405020304" pitchFamily="18" charset="0"/>
                          <a:cs typeface="Times New Roman" panose="02020603050405020304" pitchFamily="18" charset="0"/>
                        </a:rPr>
                        <a:t> </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1 779,8</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r h="109608">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м</a:t>
                      </a:r>
                      <a:r>
                        <a:rPr lang="ru-RU" sz="900" u="none" strike="noStrike" dirty="0" smtClean="0">
                          <a:effectLst/>
                          <a:latin typeface="Times New Roman" panose="02020603050405020304" pitchFamily="18" charset="0"/>
                          <a:cs typeface="Times New Roman" panose="02020603050405020304" pitchFamily="18" charset="0"/>
                        </a:rPr>
                        <a:t>одернизация </a:t>
                      </a:r>
                      <a:r>
                        <a:rPr lang="ru-RU" sz="900" u="none" strike="noStrike" dirty="0">
                          <a:effectLst/>
                          <a:latin typeface="Times New Roman" panose="02020603050405020304" pitchFamily="18" charset="0"/>
                          <a:cs typeface="Times New Roman" panose="02020603050405020304" pitchFamily="18" charset="0"/>
                        </a:rPr>
                        <a:t>систем коммунальной инфраструктуры</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4 534,2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4 088,6</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4 </a:t>
                      </a:r>
                      <a:r>
                        <a:rPr lang="ru-RU" sz="900" u="none" strike="noStrike" dirty="0" smtClean="0">
                          <a:effectLst/>
                          <a:latin typeface="Times New Roman" panose="02020603050405020304" pitchFamily="18" charset="0"/>
                          <a:cs typeface="Times New Roman" panose="02020603050405020304" pitchFamily="18" charset="0"/>
                        </a:rPr>
                        <a:t>088,6</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0,0</a:t>
                      </a:r>
                      <a:endParaRPr lang="ru-RU" sz="900" b="0" i="0" u="none" strike="noStrike">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r h="217979">
                <a:tc>
                  <a:txBody>
                    <a:bodyPr/>
                    <a:lstStyle/>
                    <a:p>
                      <a:pPr algn="just" fontAlgn="ctr"/>
                      <a:r>
                        <a:rPr lang="ru-RU" sz="900" b="1" u="none" strike="noStrike" dirty="0">
                          <a:effectLst/>
                          <a:latin typeface="Times New Roman" panose="02020603050405020304" pitchFamily="18" charset="0"/>
                          <a:cs typeface="Times New Roman" panose="02020603050405020304" pitchFamily="18" charset="0"/>
                        </a:rPr>
                        <a:t>№ 601 «Об основных направлениях совершенствования системы государственного управления»</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138 096,3</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900" b="1" i="0" u="none" strike="noStrike" dirty="0" smtClean="0">
                          <a:effectLst/>
                          <a:latin typeface="Times New Roman" panose="02020603050405020304" pitchFamily="18" charset="0"/>
                          <a:cs typeface="Times New Roman" panose="02020603050405020304" pitchFamily="18" charset="0"/>
                        </a:rPr>
                        <a:t>138 083,2</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138 083,2</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0,0</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0,0</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r>
              <a:tr h="326968">
                <a:tc>
                  <a:txBody>
                    <a:bodyPr/>
                    <a:lstStyle/>
                    <a:p>
                      <a:pPr algn="just" fontAlgn="ctr"/>
                      <a:r>
                        <a:rPr lang="ru-RU" sz="900" u="none" strike="noStrike" dirty="0">
                          <a:effectLst/>
                          <a:latin typeface="Times New Roman" panose="02020603050405020304" pitchFamily="18" charset="0"/>
                          <a:cs typeface="Times New Roman" panose="02020603050405020304" pitchFamily="18" charset="0"/>
                        </a:rPr>
                        <a:t>Обеспечение получения гражданами государственных и муниципальных услуг по принципу "одного окна" по месту пребывания, в том числе в многофункциональных </a:t>
                      </a:r>
                      <a:r>
                        <a:rPr lang="ru-RU" sz="900" u="none" strike="noStrike" dirty="0" smtClean="0">
                          <a:effectLst/>
                          <a:latin typeface="Times New Roman" panose="02020603050405020304" pitchFamily="18" charset="0"/>
                          <a:cs typeface="Times New Roman" panose="02020603050405020304" pitchFamily="18" charset="0"/>
                        </a:rPr>
                        <a:t>центрах</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138 096,3</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138</a:t>
                      </a:r>
                      <a:r>
                        <a:rPr lang="ru-RU" sz="900" b="0" i="0" u="none" strike="noStrike" baseline="0" dirty="0" smtClean="0">
                          <a:effectLst/>
                          <a:latin typeface="Times New Roman" panose="02020603050405020304" pitchFamily="18" charset="0"/>
                          <a:cs typeface="Times New Roman" panose="02020603050405020304" pitchFamily="18" charset="0"/>
                        </a:rPr>
                        <a:t> 083,2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138 083,2</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r>
              <a:tr h="109608">
                <a:tc>
                  <a:txBody>
                    <a:bodyPr/>
                    <a:lstStyle/>
                    <a:p>
                      <a:pPr algn="just" fontAlgn="ctr"/>
                      <a:r>
                        <a:rPr lang="ru-RU" sz="900" b="1" u="none" strike="noStrike" dirty="0">
                          <a:effectLst/>
                          <a:latin typeface="Times New Roman" panose="02020603050405020304" pitchFamily="18" charset="0"/>
                          <a:cs typeface="Times New Roman" panose="02020603050405020304" pitchFamily="18" charset="0"/>
                        </a:rPr>
                        <a:t>№ 606 «О мерах по реализации демографической политики Российской Федерации»</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651 132,5</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b="1" i="0" u="none" strike="noStrike" dirty="0" smtClean="0">
                          <a:effectLst/>
                          <a:latin typeface="Times New Roman" panose="02020603050405020304" pitchFamily="18" charset="0"/>
                          <a:cs typeface="Times New Roman" panose="02020603050405020304" pitchFamily="18" charset="0"/>
                        </a:rPr>
                        <a:t>651</a:t>
                      </a:r>
                      <a:r>
                        <a:rPr lang="ru-RU" sz="900" b="1" i="0" u="none" strike="noStrike" baseline="0" dirty="0" smtClean="0">
                          <a:effectLst/>
                          <a:latin typeface="Times New Roman" panose="02020603050405020304" pitchFamily="18" charset="0"/>
                          <a:cs typeface="Times New Roman" panose="02020603050405020304" pitchFamily="18" charset="0"/>
                        </a:rPr>
                        <a:t> 132,5</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267 </a:t>
                      </a:r>
                      <a:r>
                        <a:rPr lang="ru-RU" sz="900" b="1" u="none" strike="noStrike" dirty="0" smtClean="0">
                          <a:effectLst/>
                          <a:latin typeface="Times New Roman" panose="02020603050405020304" pitchFamily="18" charset="0"/>
                          <a:cs typeface="Times New Roman" panose="02020603050405020304" pitchFamily="18" charset="0"/>
                        </a:rPr>
                        <a:t>308,5</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383 827,0</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0,0</a:t>
                      </a:r>
                      <a:endParaRPr lang="ru-RU" sz="900" b="1"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r>
              <a:tr h="217979">
                <a:tc>
                  <a:txBody>
                    <a:bodyPr/>
                    <a:lstStyle/>
                    <a:p>
                      <a:pPr algn="just" fontAlgn="t"/>
                      <a:r>
                        <a:rPr lang="ru-RU" sz="900" u="none" strike="noStrike" dirty="0">
                          <a:effectLst/>
                          <a:latin typeface="Times New Roman" panose="02020603050405020304" pitchFamily="18" charset="0"/>
                          <a:cs typeface="Times New Roman" panose="02020603050405020304" pitchFamily="18" charset="0"/>
                        </a:rPr>
                        <a:t>денежные выплаты нуждающимся семьям, назначаемые в случае рождения третьего ребенка или последующих детей, до достижения ребенком возраста трех лет</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647 258,0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647 258,0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263 434,0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u="none" strike="noStrike" dirty="0" smtClean="0">
                          <a:effectLst/>
                          <a:latin typeface="Times New Roman" panose="02020603050405020304" pitchFamily="18" charset="0"/>
                          <a:cs typeface="Times New Roman" panose="02020603050405020304" pitchFamily="18" charset="0"/>
                        </a:rPr>
                        <a:t>383 824,0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r>
              <a:tr h="435958">
                <a:tc>
                  <a:txBody>
                    <a:bodyPr/>
                    <a:lstStyle/>
                    <a:p>
                      <a:pPr algn="just" fontAlgn="t"/>
                      <a:r>
                        <a:rPr lang="ru-RU" sz="900" u="none" strike="noStrike" dirty="0">
                          <a:effectLst/>
                          <a:latin typeface="Times New Roman" panose="02020603050405020304" pitchFamily="18" charset="0"/>
                          <a:cs typeface="Times New Roman" panose="02020603050405020304" pitchFamily="18" charset="0"/>
                        </a:rPr>
                        <a:t>меры, направленные на создание условий для совмещения женщинами обязанностей по воспитанию детей с трудовой занятостью, а также на организацию </a:t>
                      </a:r>
                      <a:r>
                        <a:rPr lang="ru-RU" sz="900" u="none" strike="noStrike" dirty="0" smtClean="0">
                          <a:effectLst/>
                          <a:latin typeface="Times New Roman" panose="02020603050405020304" pitchFamily="18" charset="0"/>
                          <a:cs typeface="Times New Roman" panose="02020603050405020304" pitchFamily="18" charset="0"/>
                        </a:rPr>
                        <a:t>проф. </a:t>
                      </a:r>
                      <a:r>
                        <a:rPr lang="ru-RU" sz="900" u="none" strike="noStrike" dirty="0">
                          <a:effectLst/>
                          <a:latin typeface="Times New Roman" panose="02020603050405020304" pitchFamily="18" charset="0"/>
                          <a:cs typeface="Times New Roman" panose="02020603050405020304" pitchFamily="18" charset="0"/>
                        </a:rPr>
                        <a:t>обучения (</a:t>
                      </a:r>
                      <a:r>
                        <a:rPr lang="ru-RU" sz="900" u="none" strike="noStrike" dirty="0" smtClean="0">
                          <a:effectLst/>
                          <a:latin typeface="Times New Roman" panose="02020603050405020304" pitchFamily="18" charset="0"/>
                          <a:cs typeface="Times New Roman" panose="02020603050405020304" pitchFamily="18" charset="0"/>
                        </a:rPr>
                        <a:t>переобучения</a:t>
                      </a:r>
                      <a:r>
                        <a:rPr lang="ru-RU" sz="900" u="none" strike="noStrike" dirty="0">
                          <a:effectLst/>
                          <a:latin typeface="Times New Roman" panose="02020603050405020304" pitchFamily="18" charset="0"/>
                          <a:cs typeface="Times New Roman" panose="02020603050405020304" pitchFamily="18" charset="0"/>
                        </a:rPr>
                        <a:t>) женщин, находящихся в отпуске по уходу за ребенком до достижения им возраста трех лет</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 </a:t>
                      </a:r>
                      <a:r>
                        <a:rPr lang="ru-RU" sz="900" u="none" strike="noStrike" dirty="0" smtClean="0">
                          <a:effectLst/>
                          <a:latin typeface="Times New Roman" panose="02020603050405020304" pitchFamily="18" charset="0"/>
                          <a:cs typeface="Times New Roman" panose="02020603050405020304" pitchFamily="18" charset="0"/>
                        </a:rPr>
                        <a:t>874,5</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b="0" i="0" u="none" strike="noStrike" dirty="0" smtClean="0">
                          <a:effectLst/>
                          <a:latin typeface="Times New Roman" panose="02020603050405020304" pitchFamily="18" charset="0"/>
                          <a:cs typeface="Times New Roman" panose="02020603050405020304" pitchFamily="18" charset="0"/>
                        </a:rPr>
                        <a:t>3 874,5</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 </a:t>
                      </a:r>
                      <a:r>
                        <a:rPr lang="ru-RU" sz="900" u="none" strike="noStrike" dirty="0" smtClean="0">
                          <a:effectLst/>
                          <a:latin typeface="Times New Roman" panose="02020603050405020304" pitchFamily="18" charset="0"/>
                          <a:cs typeface="Times New Roman" panose="02020603050405020304" pitchFamily="18" charset="0"/>
                        </a:rPr>
                        <a:t>874,5</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0,0</a:t>
                      </a:r>
                      <a:endParaRPr lang="ru-RU" sz="900" b="0" i="0" u="none" strike="noStrike" dirty="0">
                        <a:effectLst/>
                        <a:latin typeface="Times New Roman" panose="02020603050405020304" pitchFamily="18" charset="0"/>
                        <a:cs typeface="Times New Roman" panose="02020603050405020304" pitchFamily="18" charset="0"/>
                      </a:endParaRPr>
                    </a:p>
                  </a:txBody>
                  <a:tcPr marL="4329" marR="4329" marT="4329"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r>
            </a:tbl>
          </a:graphicData>
        </a:graphic>
      </p:graphicFrame>
      <p:sp>
        <p:nvSpPr>
          <p:cNvPr id="9"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на реализацию Указов Президента </a:t>
            </a:r>
            <a:r>
              <a:rPr lang="ru-RU" sz="1700" dirty="0" smtClean="0">
                <a:solidFill>
                  <a:schemeClr val="tx1"/>
                </a:solidFill>
                <a:effectLst/>
                <a:latin typeface="Times New Roman" panose="02020603050405020304" pitchFamily="18" charset="0"/>
                <a:cs typeface="Times New Roman" panose="02020603050405020304" pitchFamily="18" charset="0"/>
              </a:rPr>
              <a:t>Российской </a:t>
            </a:r>
            <a:r>
              <a:rPr lang="ru-RU" sz="1700" dirty="0">
                <a:solidFill>
                  <a:schemeClr val="tx1"/>
                </a:solidFill>
                <a:effectLst/>
                <a:latin typeface="Times New Roman" panose="02020603050405020304" pitchFamily="18" charset="0"/>
                <a:cs typeface="Times New Roman" panose="02020603050405020304" pitchFamily="18" charset="0"/>
              </a:rPr>
              <a:t>Федерации от 7 мая 2012 года №</a:t>
            </a:r>
            <a:r>
              <a:rPr lang="ru-RU" sz="1700" dirty="0" smtClean="0">
                <a:solidFill>
                  <a:schemeClr val="tx1"/>
                </a:solidFill>
                <a:effectLst/>
                <a:latin typeface="Times New Roman" panose="02020603050405020304" pitchFamily="18" charset="0"/>
                <a:cs typeface="Times New Roman" panose="02020603050405020304" pitchFamily="18" charset="0"/>
              </a:rPr>
              <a:t>596-606</a:t>
            </a:r>
            <a:endParaRPr lang="ru-RU" sz="17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3" name="TextBox 12"/>
          <p:cNvSpPr txBox="1"/>
          <p:nvPr/>
        </p:nvSpPr>
        <p:spPr>
          <a:xfrm>
            <a:off x="107504" y="6230293"/>
            <a:ext cx="5544616" cy="289441"/>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 низкое </a:t>
            </a:r>
            <a:r>
              <a:rPr lang="ru-RU" sz="1100" dirty="0">
                <a:latin typeface="Times New Roman" panose="02020603050405020304" pitchFamily="18" charset="0"/>
                <a:cs typeface="Times New Roman" panose="02020603050405020304" pitchFamily="18" charset="0"/>
              </a:rPr>
              <a:t>освоение в </a:t>
            </a:r>
            <a:r>
              <a:rPr lang="ru-RU" sz="1100" dirty="0" smtClean="0">
                <a:latin typeface="Times New Roman" panose="02020603050405020304" pitchFamily="18" charset="0"/>
                <a:cs typeface="Times New Roman" panose="02020603050405020304" pitchFamily="18" charset="0"/>
              </a:rPr>
              <a:t>связи с наличием переходящих объектов строительства на 2017 год</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33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Таблица 74"/>
          <p:cNvGraphicFramePr>
            <a:graphicFrameLocks noGrp="1"/>
          </p:cNvGraphicFramePr>
          <p:nvPr>
            <p:extLst>
              <p:ext uri="{D42A27DB-BD31-4B8C-83A1-F6EECF244321}">
                <p14:modId xmlns:p14="http://schemas.microsoft.com/office/powerpoint/2010/main" val="765771717"/>
              </p:ext>
            </p:extLst>
          </p:nvPr>
        </p:nvGraphicFramePr>
        <p:xfrm>
          <a:off x="34767" y="749703"/>
          <a:ext cx="9061875" cy="5133217"/>
        </p:xfrm>
        <a:graphic>
          <a:graphicData uri="http://schemas.openxmlformats.org/drawingml/2006/table">
            <a:tbl>
              <a:tblPr firstRow="1" bandRow="1">
                <a:tableStyleId>{5C22544A-7EE6-4342-B048-85BDC9FD1C3A}</a:tableStyleId>
              </a:tblPr>
              <a:tblGrid>
                <a:gridCol w="3155109"/>
                <a:gridCol w="692875"/>
                <a:gridCol w="786312"/>
                <a:gridCol w="692875"/>
                <a:gridCol w="786312"/>
                <a:gridCol w="692875"/>
                <a:gridCol w="786312"/>
                <a:gridCol w="682893"/>
                <a:gridCol w="786312"/>
              </a:tblGrid>
              <a:tr h="205414">
                <a:tc rowSpan="2">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Категории работников</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gridSpan="2">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2015  (факт)</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endParaRPr lang="ru-RU" sz="800" dirty="0"/>
                    </a:p>
                  </a:txBody>
                  <a:tcPr/>
                </a:tc>
                <a:tc gridSpan="2">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2016 (факт)</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endParaRPr lang="ru-RU" sz="800" dirty="0"/>
                    </a:p>
                  </a:txBody>
                  <a:tcPr/>
                </a:tc>
                <a:tc gridSpan="2">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2017 (план)</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endParaRPr lang="ru-RU" sz="800" dirty="0"/>
                    </a:p>
                  </a:txBody>
                  <a:tcPr/>
                </a:tc>
                <a:tc gridSpan="2">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2018 (план)</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endParaRPr lang="ru-RU" sz="800" dirty="0"/>
                    </a:p>
                  </a:txBody>
                  <a:tcPr/>
                </a:tc>
              </a:tr>
              <a:tr h="669937">
                <a:tc vMerge="1">
                  <a:txBody>
                    <a:bodyPr/>
                    <a:lstStyle/>
                    <a:p>
                      <a:pPr algn="ctr"/>
                      <a:endParaRPr lang="ru-RU"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anose="02020603050405020304" pitchFamily="18" charset="0"/>
                          <a:cs typeface="Times New Roman" panose="02020603050405020304" pitchFamily="18" charset="0"/>
                        </a:rPr>
                        <a:t>Средняя</a:t>
                      </a:r>
                      <a:r>
                        <a:rPr lang="ru-RU" sz="900" b="1" baseline="0" dirty="0" smtClean="0">
                          <a:solidFill>
                            <a:schemeClr val="tx1"/>
                          </a:solidFill>
                          <a:latin typeface="Times New Roman" panose="02020603050405020304" pitchFamily="18" charset="0"/>
                          <a:cs typeface="Times New Roman" panose="02020603050405020304" pitchFamily="18" charset="0"/>
                        </a:rPr>
                        <a:t> зарплата, руб.</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Отношение к средней з/п </a:t>
                      </a:r>
                      <a:r>
                        <a:rPr lang="ru-RU" sz="900" b="1" baseline="0" dirty="0" smtClean="0">
                          <a:solidFill>
                            <a:schemeClr val="tx1"/>
                          </a:solidFill>
                          <a:latin typeface="Times New Roman" panose="02020603050405020304" pitchFamily="18" charset="0"/>
                          <a:cs typeface="Times New Roman" panose="02020603050405020304" pitchFamily="18" charset="0"/>
                        </a:rPr>
                        <a:t>по ЧР</a:t>
                      </a:r>
                      <a:r>
                        <a:rPr lang="ru-RU" sz="900" b="1" dirty="0" smtClean="0">
                          <a:solidFill>
                            <a:schemeClr val="tx1"/>
                          </a:solidFill>
                          <a:latin typeface="Times New Roman" panose="02020603050405020304" pitchFamily="18" charset="0"/>
                          <a:cs typeface="Times New Roman" panose="02020603050405020304" pitchFamily="18" charset="0"/>
                        </a:rPr>
                        <a:t>, %</a:t>
                      </a: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anose="02020603050405020304" pitchFamily="18" charset="0"/>
                          <a:cs typeface="Times New Roman" panose="02020603050405020304" pitchFamily="18" charset="0"/>
                        </a:rPr>
                        <a:t>Средняя</a:t>
                      </a:r>
                      <a:r>
                        <a:rPr lang="ru-RU" sz="900" b="1" baseline="0" dirty="0" smtClean="0">
                          <a:solidFill>
                            <a:schemeClr val="tx1"/>
                          </a:solidFill>
                          <a:latin typeface="Times New Roman" panose="02020603050405020304" pitchFamily="18" charset="0"/>
                          <a:cs typeface="Times New Roman" panose="02020603050405020304" pitchFamily="18" charset="0"/>
                        </a:rPr>
                        <a:t> зарплата, руб.</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Отношение к средней з/п </a:t>
                      </a:r>
                      <a:r>
                        <a:rPr lang="ru-RU" sz="900" b="1" baseline="0" dirty="0" smtClean="0">
                          <a:solidFill>
                            <a:schemeClr val="tx1"/>
                          </a:solidFill>
                          <a:latin typeface="Times New Roman" panose="02020603050405020304" pitchFamily="18" charset="0"/>
                          <a:cs typeface="Times New Roman" panose="02020603050405020304" pitchFamily="18" charset="0"/>
                        </a:rPr>
                        <a:t>по ЧР</a:t>
                      </a:r>
                      <a:r>
                        <a:rPr lang="ru-RU" sz="900" b="1" dirty="0" smtClean="0">
                          <a:solidFill>
                            <a:schemeClr val="tx1"/>
                          </a:solidFill>
                          <a:latin typeface="Times New Roman" panose="02020603050405020304" pitchFamily="18" charset="0"/>
                          <a:cs typeface="Times New Roman" panose="02020603050405020304" pitchFamily="18" charset="0"/>
                        </a:rPr>
                        <a:t>, %</a:t>
                      </a: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anose="02020603050405020304" pitchFamily="18" charset="0"/>
                          <a:cs typeface="Times New Roman" panose="02020603050405020304" pitchFamily="18" charset="0"/>
                        </a:rPr>
                        <a:t>Средняя</a:t>
                      </a:r>
                      <a:r>
                        <a:rPr lang="ru-RU" sz="900" b="1" baseline="0" dirty="0" smtClean="0">
                          <a:solidFill>
                            <a:schemeClr val="tx1"/>
                          </a:solidFill>
                          <a:latin typeface="Times New Roman" panose="02020603050405020304" pitchFamily="18" charset="0"/>
                          <a:cs typeface="Times New Roman" panose="02020603050405020304" pitchFamily="18" charset="0"/>
                        </a:rPr>
                        <a:t> зарплата, руб.</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Отношение к средней з/п </a:t>
                      </a:r>
                      <a:r>
                        <a:rPr lang="ru-RU" sz="900" b="1" baseline="0" dirty="0" smtClean="0">
                          <a:solidFill>
                            <a:schemeClr val="tx1"/>
                          </a:solidFill>
                          <a:latin typeface="Times New Roman" panose="02020603050405020304" pitchFamily="18" charset="0"/>
                          <a:cs typeface="Times New Roman" panose="02020603050405020304" pitchFamily="18" charset="0"/>
                        </a:rPr>
                        <a:t>по ЧР</a:t>
                      </a:r>
                      <a:r>
                        <a:rPr lang="ru-RU" sz="900" b="1" dirty="0" smtClean="0">
                          <a:solidFill>
                            <a:schemeClr val="tx1"/>
                          </a:solidFill>
                          <a:latin typeface="Times New Roman" panose="02020603050405020304" pitchFamily="18" charset="0"/>
                          <a:cs typeface="Times New Roman" panose="02020603050405020304" pitchFamily="18" charset="0"/>
                        </a:rPr>
                        <a:t>, %</a:t>
                      </a: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anose="02020603050405020304" pitchFamily="18" charset="0"/>
                          <a:cs typeface="Times New Roman" panose="02020603050405020304" pitchFamily="18" charset="0"/>
                        </a:rPr>
                        <a:t>Средняя</a:t>
                      </a:r>
                      <a:r>
                        <a:rPr lang="ru-RU" sz="900" b="1" baseline="0" dirty="0" smtClean="0">
                          <a:solidFill>
                            <a:schemeClr val="tx1"/>
                          </a:solidFill>
                          <a:latin typeface="Times New Roman" panose="02020603050405020304" pitchFamily="18" charset="0"/>
                          <a:cs typeface="Times New Roman" panose="02020603050405020304" pitchFamily="18" charset="0"/>
                        </a:rPr>
                        <a:t> зарплата, руб.</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Отношение к средней з/п </a:t>
                      </a:r>
                      <a:r>
                        <a:rPr lang="ru-RU" sz="900" b="1" baseline="0" dirty="0" smtClean="0">
                          <a:solidFill>
                            <a:schemeClr val="tx1"/>
                          </a:solidFill>
                          <a:latin typeface="Times New Roman" panose="02020603050405020304" pitchFamily="18" charset="0"/>
                          <a:cs typeface="Times New Roman" panose="02020603050405020304" pitchFamily="18" charset="0"/>
                        </a:rPr>
                        <a:t>по ЧР</a:t>
                      </a:r>
                      <a:r>
                        <a:rPr lang="ru-RU" sz="900" b="1" dirty="0" smtClean="0">
                          <a:solidFill>
                            <a:schemeClr val="tx1"/>
                          </a:solidFill>
                          <a:latin typeface="Times New Roman" panose="02020603050405020304" pitchFamily="18" charset="0"/>
                          <a:cs typeface="Times New Roman" panose="02020603050405020304" pitchFamily="18" charset="0"/>
                        </a:rPr>
                        <a:t>, %</a:t>
                      </a: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205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t>ОБРАЗОВАНИЕ</a:t>
                      </a:r>
                      <a:endParaRPr lang="ru-RU" sz="900" b="1" dirty="0" smtClean="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r>
              <a:tr h="340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Педагогические работники дошкольных образовательных учреждений*</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17 836,8</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96,0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18 129,9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95,2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20 705,4</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Times New Roman" panose="02020603050405020304" pitchFamily="18" charset="0"/>
                        </a:rPr>
                        <a:t>22 176,4</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340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Педагогические работники образовательных учреждений общего образования</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20 750,6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106,7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20 882,4</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101,9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22 240,0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23 820,0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340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Педагогические работники учреждений дополнительного образования детей**</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18 278,1</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86,8</a:t>
                      </a:r>
                    </a:p>
                  </a:txBody>
                  <a:tcPr marT="36000" marB="36000" anchor="ctr"/>
                </a:tc>
                <a:tc>
                  <a:txBody>
                    <a:bodyPr/>
                    <a:lstStyle/>
                    <a:p>
                      <a:pPr algn="ctr"/>
                      <a:r>
                        <a:rPr lang="ru-RU" sz="1000" dirty="0" smtClean="0">
                          <a:latin typeface="+mn-lt"/>
                          <a:cs typeface="+mn-cs"/>
                        </a:rPr>
                        <a:t>18 278,8</a:t>
                      </a:r>
                    </a:p>
                  </a:txBody>
                  <a:tcPr marT="36000" marB="36000" anchor="ctr"/>
                </a:tc>
                <a:tc>
                  <a:txBody>
                    <a:bodyPr/>
                    <a:lstStyle/>
                    <a:p>
                      <a:pPr algn="ctr"/>
                      <a:r>
                        <a:rPr lang="ru-RU" sz="1000" dirty="0" smtClean="0">
                          <a:latin typeface="+mn-lt"/>
                        </a:rPr>
                        <a:t>86,5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21 466,0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95,0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24 201,1</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474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Преподаватели и мастера производственного обучения образовательных учреждений начального и среднего профессионального образования</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cs typeface="+mn-cs"/>
                        </a:rPr>
                        <a:t>21 081,5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108,4</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21 673,0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105,8</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21 673,0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96,4</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23 820,0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340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Преподаватели образовательных учреждений высшего профессионального образования</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cs typeface="+mn-cs"/>
                        </a:rPr>
                        <a:t>26 607,3</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136,9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26 607,3</a:t>
                      </a:r>
                    </a:p>
                  </a:txBody>
                  <a:tcPr marT="36000" marB="36000" anchor="ctr"/>
                </a:tc>
                <a:tc>
                  <a:txBody>
                    <a:bodyPr/>
                    <a:lstStyle/>
                    <a:p>
                      <a:pPr algn="ctr"/>
                      <a:r>
                        <a:rPr lang="ru-RU" sz="1000" dirty="0" smtClean="0">
                          <a:latin typeface="+mn-lt"/>
                        </a:rPr>
                        <a:t>129,9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40 032,0</a:t>
                      </a:r>
                    </a:p>
                  </a:txBody>
                  <a:tcPr marT="36000" marB="36000" anchor="ctr"/>
                </a:tc>
                <a:tc>
                  <a:txBody>
                    <a:bodyPr/>
                    <a:lstStyle/>
                    <a:p>
                      <a:pPr algn="ctr"/>
                      <a:r>
                        <a:rPr lang="ru-RU" sz="1000" dirty="0" smtClean="0">
                          <a:latin typeface="+mn-lt"/>
                        </a:rPr>
                        <a:t>180,0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47 640,0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Научные сотрудники</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cs typeface="+mn-cs"/>
                        </a:rPr>
                        <a:t>27 930,2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143,7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27 601,8</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134,7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40 032,0</a:t>
                      </a:r>
                    </a:p>
                  </a:txBody>
                  <a:tcPr marT="36000" marB="36000" anchor="ctr"/>
                </a:tc>
                <a:tc>
                  <a:txBody>
                    <a:bodyPr/>
                    <a:lstStyle/>
                    <a:p>
                      <a:pPr algn="ctr"/>
                      <a:r>
                        <a:rPr lang="ru-RU" sz="1000" dirty="0" smtClean="0">
                          <a:latin typeface="+mn-lt"/>
                        </a:rPr>
                        <a:t>180,0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47 640,0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200,0</a:t>
                      </a:r>
                      <a:endParaRPr lang="ru-RU" sz="1000" dirty="0">
                        <a:latin typeface="+mn-lt"/>
                        <a:cs typeface="Times New Roman" panose="02020603050405020304" pitchFamily="18" charset="0"/>
                      </a:endParaRPr>
                    </a:p>
                  </a:txBody>
                  <a:tcPr marT="36000" marB="36000" anchor="ctr"/>
                </a:tc>
              </a:tr>
              <a:tr h="474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Педагогические работники образовательных организаций, оказывающих соц. услуги детям-сиротам и детям, оставшимся без попечения</a:t>
                      </a:r>
                      <a:r>
                        <a:rPr lang="ru-RU" sz="900" baseline="0" dirty="0" smtClean="0"/>
                        <a:t> родителей</a:t>
                      </a:r>
                      <a:endParaRPr lang="ru-RU" sz="900" b="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cs typeface="+mn-cs"/>
                        </a:rPr>
                        <a:t>17 613,0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90,6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17 721,6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86,5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22 240,0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23 820,0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t>ЗДРАВООХРАНЕНИЕ</a:t>
                      </a:r>
                      <a:endParaRPr lang="ru-RU" sz="900" b="1" dirty="0" smtClean="0">
                        <a:latin typeface="Times New Roman" panose="02020603050405020304" pitchFamily="18" charset="0"/>
                        <a:cs typeface="Times New Roman" panose="02020603050405020304" pitchFamily="18" charset="0"/>
                      </a:endParaRPr>
                    </a:p>
                  </a:txBody>
                  <a:tcPr marT="36000" marB="36000"/>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r>
              <a:tr h="340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Врачи и работники медицинских организаций, имеющие высшее образование</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cs typeface="Times New Roman" panose="02020603050405020304" pitchFamily="18" charset="0"/>
                        </a:rPr>
                        <a:t>30 847,2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Times New Roman" panose="02020603050405020304" pitchFamily="18" charset="0"/>
                        </a:rPr>
                        <a:t>158,7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32 105,4</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156,7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40 032,0</a:t>
                      </a:r>
                    </a:p>
                  </a:txBody>
                  <a:tcPr marT="36000" marB="36000" anchor="ctr"/>
                </a:tc>
                <a:tc>
                  <a:txBody>
                    <a:bodyPr/>
                    <a:lstStyle/>
                    <a:p>
                      <a:pPr algn="ctr"/>
                      <a:r>
                        <a:rPr lang="ru-RU" sz="1000" dirty="0" smtClean="0">
                          <a:latin typeface="+mn-lt"/>
                        </a:rPr>
                        <a:t>180,0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47 640,0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Средний медицинский (фармацевтический) персонал</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17 599,9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90,5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18 411,5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89,9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20 016,0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90,0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23 820,0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Младший медицинский (фармацевтический) персонал</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11 311,5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58,2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13 250,6</a:t>
                      </a:r>
                    </a:p>
                  </a:txBody>
                  <a:tcPr marT="36000" marB="36000" anchor="ctr"/>
                </a:tc>
                <a:tc>
                  <a:txBody>
                    <a:bodyPr/>
                    <a:lstStyle/>
                    <a:p>
                      <a:pPr algn="ctr"/>
                      <a:r>
                        <a:rPr lang="ru-RU" sz="1000" dirty="0" smtClean="0">
                          <a:latin typeface="+mn-lt"/>
                        </a:rPr>
                        <a:t>64,7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17 792,0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80,0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23 820,0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t>СОЦИАЛЬНЫЕ РАБОТНИКИ</a:t>
                      </a:r>
                      <a:endParaRPr lang="ru-RU" sz="900" b="1"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12 235,6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62,9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12 714,5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62,1</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17 792,0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80,0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23 820,0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t>РАБОТНИКИ УЧРЕЖДЕНИЙ КУЛЬТУРЫ</a:t>
                      </a:r>
                      <a:endParaRPr lang="ru-RU" sz="900" b="1"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14 942,1</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76,9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15 511,0</a:t>
                      </a:r>
                    </a:p>
                  </a:txBody>
                  <a:tcPr marT="36000" marB="36000" anchor="ctr"/>
                </a:tc>
                <a:tc>
                  <a:txBody>
                    <a:bodyPr/>
                    <a:lstStyle/>
                    <a:p>
                      <a:pPr algn="ctr"/>
                      <a:r>
                        <a:rPr lang="ru-RU" sz="1000" dirty="0" smtClean="0">
                          <a:latin typeface="+mn-lt"/>
                        </a:rPr>
                        <a:t>75,7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20 016,0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90,0</a:t>
                      </a:r>
                      <a:endParaRPr lang="ru-RU" sz="1000" dirty="0">
                        <a:latin typeface="+mn-lt"/>
                        <a:cs typeface="Times New Roman" panose="02020603050405020304" pitchFamily="18" charset="0"/>
                      </a:endParaRPr>
                    </a:p>
                  </a:txBody>
                  <a:tcPr marT="36000" marB="36000" anchor="ctr"/>
                </a:tc>
                <a:tc>
                  <a:txBody>
                    <a:bodyPr/>
                    <a:lstStyle/>
                    <a:p>
                      <a:pPr algn="ctr"/>
                      <a:r>
                        <a:rPr lang="ru-RU" sz="1000" smtClean="0">
                          <a:latin typeface="+mn-lt"/>
                        </a:rPr>
                        <a:t>23 820,0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bl>
          </a:graphicData>
        </a:graphic>
      </p:graphicFrame>
      <p:sp>
        <p:nvSpPr>
          <p:cNvPr id="4" name="TextBox 3"/>
          <p:cNvSpPr txBox="1"/>
          <p:nvPr/>
        </p:nvSpPr>
        <p:spPr>
          <a:xfrm>
            <a:off x="59547" y="5870406"/>
            <a:ext cx="3151825" cy="230832"/>
          </a:xfrm>
          <a:prstGeom prst="rect">
            <a:avLst/>
          </a:prstGeom>
          <a:noFill/>
        </p:spPr>
        <p:txBody>
          <a:bodyPr wrap="none" rtlCol="0">
            <a:spAutoFit/>
          </a:bodyPr>
          <a:lstStyle/>
          <a:p>
            <a:pPr fontAlgn="base">
              <a:spcBef>
                <a:spcPct val="0"/>
              </a:spcBef>
              <a:spcAft>
                <a:spcPct val="0"/>
              </a:spcAft>
            </a:pPr>
            <a:r>
              <a:rPr lang="ru-RU" sz="900" dirty="0">
                <a:solidFill>
                  <a:prstClr val="black"/>
                </a:solidFill>
                <a:latin typeface="Times New Roman" panose="02020603050405020304" pitchFamily="18" charset="0"/>
                <a:cs typeface="Times New Roman" panose="02020603050405020304" pitchFamily="18" charset="0"/>
              </a:rPr>
              <a:t>* - к средней з/п в сфере общего образования в субъекте РФ</a:t>
            </a:r>
          </a:p>
        </p:txBody>
      </p:sp>
      <p:sp>
        <p:nvSpPr>
          <p:cNvPr id="6" name="TextBox 5"/>
          <p:cNvSpPr txBox="1"/>
          <p:nvPr/>
        </p:nvSpPr>
        <p:spPr>
          <a:xfrm>
            <a:off x="3191291" y="5870406"/>
            <a:ext cx="2257349" cy="230832"/>
          </a:xfrm>
          <a:prstGeom prst="rect">
            <a:avLst/>
          </a:prstGeom>
          <a:noFill/>
        </p:spPr>
        <p:txBody>
          <a:bodyPr wrap="none" rtlCol="0">
            <a:spAutoFit/>
          </a:bodyPr>
          <a:lstStyle/>
          <a:p>
            <a:pPr fontAlgn="base">
              <a:spcBef>
                <a:spcPct val="0"/>
              </a:spcBef>
              <a:spcAft>
                <a:spcPct val="0"/>
              </a:spcAft>
            </a:pPr>
            <a:r>
              <a:rPr lang="ru-RU" sz="900" dirty="0">
                <a:solidFill>
                  <a:prstClr val="black"/>
                </a:solidFill>
                <a:latin typeface="Times New Roman" panose="02020603050405020304" pitchFamily="18" charset="0"/>
                <a:cs typeface="Times New Roman" panose="02020603050405020304" pitchFamily="18" charset="0"/>
              </a:rPr>
              <a:t>** - к средней з/п учителей в субъекте РФ</a:t>
            </a:r>
          </a:p>
        </p:txBody>
      </p:sp>
      <p:sp>
        <p:nvSpPr>
          <p:cNvPr id="8" name="Скругленная прямоугольная выноска 7"/>
          <p:cNvSpPr/>
          <p:nvPr/>
        </p:nvSpPr>
        <p:spPr>
          <a:xfrm>
            <a:off x="41092" y="6102849"/>
            <a:ext cx="6547132" cy="576000"/>
          </a:xfrm>
          <a:prstGeom prst="wedgeRoundRectCallout">
            <a:avLst>
              <a:gd name="adj1" fmla="val 76038"/>
              <a:gd name="adj2" fmla="val -8866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100" dirty="0">
                <a:latin typeface="Times New Roman" panose="02020603050405020304" pitchFamily="18" charset="0"/>
                <a:cs typeface="Times New Roman" panose="02020603050405020304" pitchFamily="18" charset="0"/>
              </a:rPr>
              <a:t>Согласно «дорожным картам» изменений в отраслях социальной сферы достижение целевых показателей повышения оплаты труда работников бюджетной сферы, определенных указами Президента Российской Федерации от 7 мая 2012 г., планируется в полном объеме </a:t>
            </a:r>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2018 году. </a:t>
            </a: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29</a:t>
            </a:fld>
            <a:endParaRPr lang="ru-RU" dirty="0"/>
          </a:p>
        </p:txBody>
      </p:sp>
      <p:sp>
        <p:nvSpPr>
          <p:cNvPr id="9"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Динамика средней заработной платы работников учреждений в социальной сфере, для которых предусматривается выход на эффективный контракт</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339983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smirnov\Documents\Бюджет для граждан\Фото\995466a8d0f44a4180ea1ad4c264bf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745" y="3890168"/>
            <a:ext cx="3586326" cy="2390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1" name="Прямоугольник 70"/>
          <p:cNvSpPr/>
          <p:nvPr/>
        </p:nvSpPr>
        <p:spPr>
          <a:xfrm>
            <a:off x="251520" y="4023799"/>
            <a:ext cx="5577116" cy="34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285750" lvl="1" indent="-285750" defTabSz="1466850">
              <a:lnSpc>
                <a:spcPct val="90000"/>
              </a:lnSpc>
              <a:spcAft>
                <a:spcPct val="15000"/>
              </a:spcAft>
              <a:buFontTx/>
              <a:buChar char="••"/>
            </a:pPr>
            <a:endParaRPr lang="ru-RU" sz="3300" dirty="0">
              <a:solidFill>
                <a:prstClr val="black">
                  <a:hueOff val="0"/>
                  <a:satOff val="0"/>
                  <a:lumOff val="0"/>
                  <a:alphaOff val="0"/>
                </a:prstClr>
              </a:solidFill>
            </a:endParaRPr>
          </a:p>
        </p:txBody>
      </p:sp>
      <p:sp>
        <p:nvSpPr>
          <p:cNvPr id="3" name="TextBox 2"/>
          <p:cNvSpPr txBox="1"/>
          <p:nvPr/>
        </p:nvSpPr>
        <p:spPr>
          <a:xfrm>
            <a:off x="316210" y="705307"/>
            <a:ext cx="8559020" cy="523220"/>
          </a:xfrm>
          <a:prstGeom prst="rect">
            <a:avLst/>
          </a:prstGeom>
          <a:noFill/>
        </p:spPr>
        <p:txBody>
          <a:bodyPr wrap="square" rtlCol="0">
            <a:spAutoFit/>
          </a:bodyPr>
          <a:lstStyle/>
          <a:p>
            <a:pPr algn="just"/>
            <a:r>
              <a:rPr lang="ru-RU" sz="1400" b="1" i="1" dirty="0" smtClean="0">
                <a:solidFill>
                  <a:prstClr val="black"/>
                </a:solidFill>
                <a:cs typeface="+mn-cs"/>
              </a:rPr>
              <a:t>Бюджет</a:t>
            </a:r>
            <a:r>
              <a:rPr lang="ru-RU" sz="1400" dirty="0" smtClean="0">
                <a:solidFill>
                  <a:prstClr val="black"/>
                </a:solidFill>
                <a:cs typeface="+mn-cs"/>
              </a:rPr>
              <a:t> – план доходов и направлений расходования денежных средств любого экономического объекта (от государства до семьи), устанавливаемый на определенный период времени</a:t>
            </a:r>
            <a:endParaRPr lang="ru-RU" sz="1400" dirty="0">
              <a:solidFill>
                <a:prstClr val="black"/>
              </a:solidFill>
              <a:cs typeface="+mn-cs"/>
            </a:endParaRPr>
          </a:p>
        </p:txBody>
      </p:sp>
      <p:sp>
        <p:nvSpPr>
          <p:cNvPr id="13" name="TextBox 12"/>
          <p:cNvSpPr txBox="1"/>
          <p:nvPr/>
        </p:nvSpPr>
        <p:spPr>
          <a:xfrm>
            <a:off x="316210" y="1261413"/>
            <a:ext cx="8559020" cy="523220"/>
          </a:xfrm>
          <a:prstGeom prst="rect">
            <a:avLst/>
          </a:prstGeom>
          <a:noFill/>
        </p:spPr>
        <p:txBody>
          <a:bodyPr wrap="square" rtlCol="0">
            <a:spAutoFit/>
          </a:bodyPr>
          <a:lstStyle/>
          <a:p>
            <a:pPr algn="just"/>
            <a:r>
              <a:rPr lang="ru-RU" sz="1400" b="1" i="1" dirty="0" smtClean="0">
                <a:solidFill>
                  <a:prstClr val="black"/>
                </a:solidFill>
                <a:cs typeface="+mn-cs"/>
              </a:rPr>
              <a:t>Бюджетная система</a:t>
            </a:r>
            <a:r>
              <a:rPr lang="ru-RU" sz="1400" i="1" dirty="0" smtClean="0">
                <a:solidFill>
                  <a:prstClr val="black"/>
                </a:solidFill>
                <a:cs typeface="+mn-cs"/>
              </a:rPr>
              <a:t> </a:t>
            </a:r>
            <a:r>
              <a:rPr lang="ru-RU" sz="1400" dirty="0" smtClean="0">
                <a:solidFill>
                  <a:prstClr val="black"/>
                </a:solidFill>
                <a:cs typeface="+mn-cs"/>
              </a:rPr>
              <a:t>– совокупность бюджетов различных видов, организованных в определенную систему</a:t>
            </a:r>
            <a:endParaRPr lang="ru-RU" sz="1400" dirty="0">
              <a:solidFill>
                <a:prstClr val="black"/>
              </a:solidFill>
              <a:cs typeface="+mn-cs"/>
            </a:endParaRPr>
          </a:p>
        </p:txBody>
      </p:sp>
      <p:sp>
        <p:nvSpPr>
          <p:cNvPr id="15" name="TextBox 14"/>
          <p:cNvSpPr txBox="1"/>
          <p:nvPr/>
        </p:nvSpPr>
        <p:spPr>
          <a:xfrm>
            <a:off x="316210" y="3360619"/>
            <a:ext cx="8559020" cy="523220"/>
          </a:xfrm>
          <a:prstGeom prst="rect">
            <a:avLst/>
          </a:prstGeom>
          <a:noFill/>
        </p:spPr>
        <p:txBody>
          <a:bodyPr wrap="square" rtlCol="0">
            <a:spAutoFit/>
          </a:bodyPr>
          <a:lstStyle/>
          <a:p>
            <a:pPr algn="just"/>
            <a:r>
              <a:rPr lang="ru-RU" sz="1400" b="1" i="1" dirty="0" smtClean="0">
                <a:solidFill>
                  <a:prstClr val="black"/>
                </a:solidFill>
                <a:cs typeface="+mn-cs"/>
              </a:rPr>
              <a:t>Межбюджетные трансферты</a:t>
            </a:r>
            <a:r>
              <a:rPr lang="ru-RU" sz="1400" i="1" dirty="0" smtClean="0">
                <a:solidFill>
                  <a:prstClr val="black"/>
                </a:solidFill>
                <a:cs typeface="+mn-cs"/>
              </a:rPr>
              <a:t> </a:t>
            </a:r>
            <a:r>
              <a:rPr lang="ru-RU" sz="1400" dirty="0" smtClean="0">
                <a:solidFill>
                  <a:prstClr val="black"/>
                </a:solidFill>
                <a:cs typeface="+mn-cs"/>
              </a:rPr>
              <a:t>– средства, предоставляемые одним бюджетом бюджетной системы другому бюджету бюджетной системы</a:t>
            </a:r>
            <a:endParaRPr lang="ru-RU" sz="1400" dirty="0">
              <a:solidFill>
                <a:prstClr val="black"/>
              </a:solidFill>
              <a:cs typeface="+mn-cs"/>
            </a:endParaRPr>
          </a:p>
        </p:txBody>
      </p:sp>
      <p:sp>
        <p:nvSpPr>
          <p:cNvPr id="16" name="TextBox 15"/>
          <p:cNvSpPr txBox="1"/>
          <p:nvPr/>
        </p:nvSpPr>
        <p:spPr>
          <a:xfrm>
            <a:off x="298848" y="5733256"/>
            <a:ext cx="5000663" cy="738664"/>
          </a:xfrm>
          <a:prstGeom prst="rect">
            <a:avLst/>
          </a:prstGeom>
          <a:noFill/>
        </p:spPr>
        <p:txBody>
          <a:bodyPr wrap="square" rtlCol="0">
            <a:spAutoFit/>
          </a:bodyPr>
          <a:lstStyle/>
          <a:p>
            <a:pPr algn="just"/>
            <a:r>
              <a:rPr lang="ru-RU" sz="1400" b="1" i="1" dirty="0">
                <a:solidFill>
                  <a:prstClr val="black"/>
                </a:solidFill>
                <a:cs typeface="+mn-cs"/>
              </a:rPr>
              <a:t>Субвенции</a:t>
            </a:r>
            <a:r>
              <a:rPr lang="ru-RU" sz="1400" dirty="0">
                <a:solidFill>
                  <a:prstClr val="black"/>
                </a:solidFill>
                <a:cs typeface="+mn-cs"/>
              </a:rPr>
              <a:t> </a:t>
            </a:r>
            <a:r>
              <a:rPr lang="ru-RU" sz="1400" dirty="0" smtClean="0">
                <a:solidFill>
                  <a:prstClr val="black"/>
                </a:solidFill>
                <a:cs typeface="+mn-cs"/>
              </a:rPr>
              <a:t>– межбюджетные </a:t>
            </a:r>
            <a:r>
              <a:rPr lang="ru-RU" sz="1400" dirty="0">
                <a:solidFill>
                  <a:prstClr val="black"/>
                </a:solidFill>
                <a:cs typeface="+mn-cs"/>
              </a:rPr>
              <a:t>трансферты, </a:t>
            </a:r>
            <a:r>
              <a:rPr lang="ru-RU" sz="1400" dirty="0" smtClean="0">
                <a:solidFill>
                  <a:prstClr val="black"/>
                </a:solidFill>
                <a:cs typeface="+mn-cs"/>
              </a:rPr>
              <a:t>предоставляемые на </a:t>
            </a:r>
            <a:r>
              <a:rPr lang="ru-RU" sz="1400" u="sng" dirty="0" smtClean="0">
                <a:solidFill>
                  <a:prstClr val="black"/>
                </a:solidFill>
                <a:cs typeface="+mn-cs"/>
              </a:rPr>
              <a:t>финансирование переданных полномочий</a:t>
            </a:r>
            <a:r>
              <a:rPr lang="ru-RU" sz="1400" dirty="0" smtClean="0">
                <a:solidFill>
                  <a:prstClr val="black"/>
                </a:solidFill>
                <a:cs typeface="+mn-cs"/>
              </a:rPr>
              <a:t> </a:t>
            </a:r>
            <a:endParaRPr lang="ru-RU" sz="1400" dirty="0">
              <a:solidFill>
                <a:prstClr val="black"/>
              </a:solidFill>
              <a:cs typeface="+mn-cs"/>
            </a:endParaRPr>
          </a:p>
        </p:txBody>
      </p:sp>
      <p:sp>
        <p:nvSpPr>
          <p:cNvPr id="17" name="TextBox 16"/>
          <p:cNvSpPr txBox="1"/>
          <p:nvPr/>
        </p:nvSpPr>
        <p:spPr>
          <a:xfrm>
            <a:off x="298848" y="4824000"/>
            <a:ext cx="5000663" cy="738664"/>
          </a:xfrm>
          <a:prstGeom prst="rect">
            <a:avLst/>
          </a:prstGeom>
          <a:noFill/>
        </p:spPr>
        <p:txBody>
          <a:bodyPr wrap="square" rtlCol="0">
            <a:spAutoFit/>
          </a:bodyPr>
          <a:lstStyle/>
          <a:p>
            <a:pPr algn="just"/>
            <a:r>
              <a:rPr lang="ru-RU" sz="1400" b="1" i="1" dirty="0">
                <a:solidFill>
                  <a:prstClr val="black"/>
                </a:solidFill>
                <a:cs typeface="+mn-cs"/>
              </a:rPr>
              <a:t>Субсидии</a:t>
            </a:r>
            <a:r>
              <a:rPr lang="ru-RU" sz="1400" dirty="0">
                <a:solidFill>
                  <a:prstClr val="black"/>
                </a:solidFill>
                <a:cs typeface="+mn-cs"/>
              </a:rPr>
              <a:t> </a:t>
            </a:r>
            <a:r>
              <a:rPr lang="ru-RU" sz="1400" dirty="0" smtClean="0">
                <a:solidFill>
                  <a:prstClr val="black"/>
                </a:solidFill>
                <a:cs typeface="+mn-cs"/>
              </a:rPr>
              <a:t>– межбюджетные </a:t>
            </a:r>
            <a:r>
              <a:rPr lang="ru-RU" sz="1400" dirty="0">
                <a:solidFill>
                  <a:prstClr val="black"/>
                </a:solidFill>
                <a:cs typeface="+mn-cs"/>
              </a:rPr>
              <a:t>трансферты, предоставляемые </a:t>
            </a:r>
            <a:r>
              <a:rPr lang="ru-RU" sz="1400" dirty="0" smtClean="0">
                <a:solidFill>
                  <a:prstClr val="black"/>
                </a:solidFill>
                <a:cs typeface="+mn-cs"/>
              </a:rPr>
              <a:t>на условиях </a:t>
            </a:r>
            <a:r>
              <a:rPr lang="ru-RU" sz="1400" u="sng" dirty="0" smtClean="0">
                <a:solidFill>
                  <a:prstClr val="black"/>
                </a:solidFill>
                <a:cs typeface="+mn-cs"/>
              </a:rPr>
              <a:t>долевого финансировани</a:t>
            </a:r>
            <a:r>
              <a:rPr lang="ru-RU" sz="1400" dirty="0" smtClean="0">
                <a:solidFill>
                  <a:prstClr val="black"/>
                </a:solidFill>
                <a:cs typeface="+mn-cs"/>
              </a:rPr>
              <a:t>я расходов</a:t>
            </a:r>
            <a:endParaRPr lang="ru-RU" sz="1400" dirty="0">
              <a:solidFill>
                <a:prstClr val="black"/>
              </a:solidFill>
              <a:cs typeface="+mn-cs"/>
            </a:endParaRPr>
          </a:p>
        </p:txBody>
      </p:sp>
      <p:sp>
        <p:nvSpPr>
          <p:cNvPr id="21" name="TextBox 20"/>
          <p:cNvSpPr txBox="1"/>
          <p:nvPr/>
        </p:nvSpPr>
        <p:spPr>
          <a:xfrm>
            <a:off x="287032" y="3922029"/>
            <a:ext cx="4992897" cy="738664"/>
          </a:xfrm>
          <a:prstGeom prst="rect">
            <a:avLst/>
          </a:prstGeom>
          <a:noFill/>
        </p:spPr>
        <p:txBody>
          <a:bodyPr wrap="square" rtlCol="0">
            <a:spAutoFit/>
          </a:bodyPr>
          <a:lstStyle/>
          <a:p>
            <a:pPr algn="just"/>
            <a:r>
              <a:rPr lang="ru-RU" sz="1400" b="1" i="1" dirty="0" smtClean="0">
                <a:solidFill>
                  <a:prstClr val="black"/>
                </a:solidFill>
                <a:cs typeface="+mn-cs"/>
              </a:rPr>
              <a:t>Дотации</a:t>
            </a:r>
            <a:r>
              <a:rPr lang="ru-RU" sz="1400" i="1" dirty="0" smtClean="0">
                <a:solidFill>
                  <a:prstClr val="black"/>
                </a:solidFill>
                <a:cs typeface="+mn-cs"/>
              </a:rPr>
              <a:t> </a:t>
            </a:r>
            <a:r>
              <a:rPr lang="ru-RU" sz="1400" dirty="0" smtClean="0">
                <a:solidFill>
                  <a:prstClr val="black"/>
                </a:solidFill>
                <a:cs typeface="+mn-cs"/>
              </a:rPr>
              <a:t>– межбюджетные трансферты, предоставляемые </a:t>
            </a:r>
            <a:r>
              <a:rPr lang="ru-RU" sz="1400" u="sng" dirty="0" smtClean="0">
                <a:solidFill>
                  <a:prstClr val="black"/>
                </a:solidFill>
                <a:cs typeface="+mn-cs"/>
              </a:rPr>
              <a:t>без конкретной цели</a:t>
            </a:r>
            <a:r>
              <a:rPr lang="ru-RU" sz="1400" dirty="0" smtClean="0">
                <a:solidFill>
                  <a:prstClr val="black"/>
                </a:solidFill>
                <a:cs typeface="+mn-cs"/>
              </a:rPr>
              <a:t> и условий их использования</a:t>
            </a:r>
            <a:endParaRPr lang="ru-RU" sz="1400" dirty="0">
              <a:solidFill>
                <a:prstClr val="black"/>
              </a:solidFill>
              <a:cs typeface="+mn-cs"/>
            </a:endParaRPr>
          </a:p>
        </p:txBody>
      </p:sp>
      <p:sp>
        <p:nvSpPr>
          <p:cNvPr id="11" name="TextBox 10"/>
          <p:cNvSpPr txBox="1"/>
          <p:nvPr/>
        </p:nvSpPr>
        <p:spPr>
          <a:xfrm>
            <a:off x="316210" y="2804512"/>
            <a:ext cx="8559020" cy="523220"/>
          </a:xfrm>
          <a:prstGeom prst="rect">
            <a:avLst/>
          </a:prstGeom>
          <a:noFill/>
        </p:spPr>
        <p:txBody>
          <a:bodyPr wrap="square" rtlCol="0">
            <a:spAutoFit/>
          </a:bodyPr>
          <a:lstStyle/>
          <a:p>
            <a:pPr algn="just"/>
            <a:r>
              <a:rPr lang="ru-RU" sz="1400" b="1" i="1" dirty="0" smtClean="0">
                <a:solidFill>
                  <a:prstClr val="black"/>
                </a:solidFill>
                <a:cs typeface="+mn-cs"/>
              </a:rPr>
              <a:t>Источники финансирования дефицита бюджета</a:t>
            </a:r>
            <a:r>
              <a:rPr lang="ru-RU" sz="1400" i="1" dirty="0" smtClean="0">
                <a:solidFill>
                  <a:prstClr val="black"/>
                </a:solidFill>
                <a:cs typeface="+mn-cs"/>
              </a:rPr>
              <a:t> </a:t>
            </a:r>
            <a:r>
              <a:rPr lang="ru-RU" sz="1400" dirty="0" smtClean="0">
                <a:solidFill>
                  <a:prstClr val="black"/>
                </a:solidFill>
                <a:cs typeface="+mn-cs"/>
              </a:rPr>
              <a:t>– средства, привлекаемые в бюджет для покрытия дефицита (кредиты, ценные бумаги, иные источники)</a:t>
            </a:r>
            <a:endParaRPr lang="ru-RU" sz="1400" dirty="0">
              <a:solidFill>
                <a:prstClr val="black"/>
              </a:solidFill>
              <a:cs typeface="+mn-cs"/>
            </a:endParaRPr>
          </a:p>
        </p:txBody>
      </p:sp>
      <p:sp>
        <p:nvSpPr>
          <p:cNvPr id="2" name="Номер слайда 1"/>
          <p:cNvSpPr>
            <a:spLocks noGrp="1"/>
          </p:cNvSpPr>
          <p:nvPr>
            <p:ph type="sldNum" sz="quarter" idx="12"/>
          </p:nvPr>
        </p:nvSpPr>
        <p:spPr>
          <a:xfrm>
            <a:off x="8212558" y="6471920"/>
            <a:ext cx="739643" cy="365125"/>
          </a:xfrm>
        </p:spPr>
        <p:txBody>
          <a:bodyPr/>
          <a:lstStyle/>
          <a:p>
            <a:pPr>
              <a:defRPr/>
            </a:pPr>
            <a:fld id="{667CCBFA-BFB9-4E9F-B6F6-694D72409F22}" type="slidenum">
              <a:rPr lang="ru-RU" smtClean="0">
                <a:solidFill>
                  <a:schemeClr val="tx1"/>
                </a:solidFill>
              </a:rPr>
              <a:pPr>
                <a:defRPr/>
              </a:pPr>
              <a:t>3</a:t>
            </a:fld>
            <a:endParaRPr lang="ru-RU" dirty="0">
              <a:solidFill>
                <a:schemeClr val="tx1"/>
              </a:solidFill>
            </a:endParaRPr>
          </a:p>
        </p:txBody>
      </p:sp>
      <p:sp>
        <p:nvSpPr>
          <p:cNvPr id="14"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sp>
        <p:nvSpPr>
          <p:cNvPr id="20" name="TextBox 19"/>
          <p:cNvSpPr txBox="1"/>
          <p:nvPr/>
        </p:nvSpPr>
        <p:spPr>
          <a:xfrm>
            <a:off x="316210" y="1817519"/>
            <a:ext cx="8559020" cy="954107"/>
          </a:xfrm>
          <a:prstGeom prst="rect">
            <a:avLst/>
          </a:prstGeom>
          <a:noFill/>
        </p:spPr>
        <p:txBody>
          <a:bodyPr wrap="square" rtlCol="0">
            <a:spAutoFit/>
          </a:bodyPr>
          <a:lstStyle/>
          <a:p>
            <a:pPr algn="just"/>
            <a:r>
              <a:rPr lang="ru-RU" sz="1400" b="1" i="1" dirty="0" smtClean="0">
                <a:solidFill>
                  <a:prstClr val="black"/>
                </a:solidFill>
                <a:cs typeface="+mn-cs"/>
              </a:rPr>
              <a:t>Государственная программа</a:t>
            </a:r>
            <a:r>
              <a:rPr lang="ru-RU" sz="1400" i="1" dirty="0" smtClean="0">
                <a:solidFill>
                  <a:prstClr val="black"/>
                </a:solidFill>
                <a:cs typeface="+mn-cs"/>
              </a:rPr>
              <a:t> </a:t>
            </a:r>
            <a:r>
              <a:rPr lang="ru-RU" sz="1400" dirty="0" smtClean="0">
                <a:solidFill>
                  <a:prstClr val="black"/>
                </a:solidFill>
                <a:cs typeface="+mn-cs"/>
              </a:rPr>
              <a:t>–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endParaRPr lang="ru-RU" sz="1400" dirty="0">
              <a:solidFill>
                <a:prstClr val="black"/>
              </a:solidFill>
              <a:cs typeface="+mn-cs"/>
            </a:endParaRPr>
          </a:p>
        </p:txBody>
      </p:sp>
      <p:cxnSp>
        <p:nvCxnSpPr>
          <p:cNvPr id="23" name="Прямая соединительная линия 2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964553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p:cNvGraphicFramePr>
          <p:nvPr>
            <p:extLst>
              <p:ext uri="{D42A27DB-BD31-4B8C-83A1-F6EECF244321}">
                <p14:modId xmlns:p14="http://schemas.microsoft.com/office/powerpoint/2010/main" val="2694899254"/>
              </p:ext>
            </p:extLst>
          </p:nvPr>
        </p:nvGraphicFramePr>
        <p:xfrm>
          <a:off x="3885468" y="3641576"/>
          <a:ext cx="5284800" cy="2959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1478678527"/>
              </p:ext>
            </p:extLst>
          </p:nvPr>
        </p:nvGraphicFramePr>
        <p:xfrm>
          <a:off x="228153" y="764704"/>
          <a:ext cx="5286375" cy="2988174"/>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descr="E:\photo_2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005064"/>
            <a:ext cx="3348372"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pPr>
              <a:defRPr/>
            </a:pPr>
            <a:fld id="{667CCBFA-BFB9-4E9F-B6F6-694D72409F22}" type="slidenum">
              <a:rPr lang="ru-RU" smtClean="0"/>
              <a:pPr>
                <a:defRPr/>
              </a:pPr>
              <a:t>30</a:t>
            </a:fld>
            <a:endParaRPr lang="ru-RU" dirty="0"/>
          </a:p>
        </p:txBody>
      </p:sp>
      <p:sp>
        <p:nvSpPr>
          <p:cNvPr id="7" name="Скругленный прямоугольник 6"/>
          <p:cNvSpPr/>
          <p:nvPr/>
        </p:nvSpPr>
        <p:spPr>
          <a:xfrm>
            <a:off x="5868144" y="987872"/>
            <a:ext cx="2808312" cy="1872208"/>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500" dirty="0">
                <a:solidFill>
                  <a:schemeClr val="tx1"/>
                </a:solidFill>
                <a:latin typeface="Times New Roman" panose="02020603050405020304" pitchFamily="18" charset="0"/>
                <a:cs typeface="Times New Roman" panose="02020603050405020304" pitchFamily="18" charset="0"/>
              </a:rPr>
              <a:t>В  </a:t>
            </a:r>
            <a:r>
              <a:rPr lang="ru-RU" sz="1500" dirty="0" smtClean="0">
                <a:solidFill>
                  <a:schemeClr val="tx1"/>
                </a:solidFill>
                <a:latin typeface="Times New Roman" panose="02020603050405020304" pitchFamily="18" charset="0"/>
                <a:cs typeface="Times New Roman" panose="02020603050405020304" pitchFamily="18" charset="0"/>
              </a:rPr>
              <a:t>2014-2016 </a:t>
            </a:r>
            <a:r>
              <a:rPr lang="ru-RU" sz="1500" dirty="0">
                <a:solidFill>
                  <a:schemeClr val="tx1"/>
                </a:solidFill>
                <a:latin typeface="Times New Roman" panose="02020603050405020304" pitchFamily="18" charset="0"/>
                <a:cs typeface="Times New Roman" panose="02020603050405020304" pitchFamily="18" charset="0"/>
              </a:rPr>
              <a:t>годы решения об увеличении денежного содержания государственных гражданских служащих  Чувашской Республики </a:t>
            </a:r>
          </a:p>
          <a:p>
            <a:pPr algn="ctr"/>
            <a:r>
              <a:rPr lang="ru-RU" sz="1500" dirty="0">
                <a:solidFill>
                  <a:schemeClr val="tx1"/>
                </a:solidFill>
                <a:latin typeface="Times New Roman" panose="02020603050405020304" pitchFamily="18" charset="0"/>
                <a:cs typeface="Times New Roman" panose="02020603050405020304" pitchFamily="18" charset="0"/>
              </a:rPr>
              <a:t>не принимались</a:t>
            </a:r>
          </a:p>
        </p:txBody>
      </p:sp>
      <p:sp>
        <p:nvSpPr>
          <p:cNvPr id="8" name="Заголовок 1"/>
          <p:cNvSpPr txBox="1">
            <a:spLocks/>
          </p:cNvSpPr>
          <p:nvPr/>
        </p:nvSpPr>
        <p:spPr>
          <a:xfrm>
            <a:off x="259729" y="20136"/>
            <a:ext cx="7264599" cy="60055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Среднемесячная начисленная заработная плата государственных гражданских служащих в Приволжском федеральном </a:t>
            </a:r>
            <a:r>
              <a:rPr lang="ru-RU" sz="1600" dirty="0" smtClean="0">
                <a:solidFill>
                  <a:schemeClr val="tx1"/>
                </a:solidFill>
                <a:effectLst/>
                <a:latin typeface="Times New Roman" panose="02020603050405020304" pitchFamily="18" charset="0"/>
                <a:cs typeface="Times New Roman" panose="02020603050405020304" pitchFamily="18" charset="0"/>
              </a:rPr>
              <a:t>округе</a:t>
            </a:r>
            <a:endParaRPr lang="ru-RU" sz="1600" dirty="0">
              <a:solidFill>
                <a:schemeClr val="tx1"/>
              </a:solidFill>
              <a:effectLst/>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979391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414338" y="290969"/>
            <a:ext cx="8388350" cy="4308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ru-RU" altLang="ru-RU" sz="2200" b="1" spc="-10" dirty="0">
              <a:solidFill>
                <a:srgbClr val="C00000"/>
              </a:solidFill>
              <a:ea typeface="+mn-ea"/>
              <a:cs typeface="Arial"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3475869706"/>
              </p:ext>
            </p:extLst>
          </p:nvPr>
        </p:nvGraphicFramePr>
        <p:xfrm>
          <a:off x="0" y="988029"/>
          <a:ext cx="4611961" cy="432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extLst>
              <p:ext uri="{D42A27DB-BD31-4B8C-83A1-F6EECF244321}">
                <p14:modId xmlns:p14="http://schemas.microsoft.com/office/powerpoint/2010/main" val="2044795722"/>
              </p:ext>
            </p:extLst>
          </p:nvPr>
        </p:nvGraphicFramePr>
        <p:xfrm>
          <a:off x="4608513" y="1412775"/>
          <a:ext cx="4355975" cy="5280842"/>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Прямая соединительная линия 3"/>
          <p:cNvCxnSpPr/>
          <p:nvPr/>
        </p:nvCxnSpPr>
        <p:spPr>
          <a:xfrm>
            <a:off x="4139952" y="2492896"/>
            <a:ext cx="2304256" cy="72008"/>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347864" y="4625970"/>
            <a:ext cx="2880320" cy="315198"/>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31</a:t>
            </a:fld>
            <a:endParaRPr lang="ru-RU" dirty="0"/>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27" y="5055571"/>
            <a:ext cx="2476421" cy="1668415"/>
          </a:xfrm>
          <a:prstGeom prst="rect">
            <a:avLst/>
          </a:prstGeom>
          <a:effectLst>
            <a:softEdge rad="127000"/>
          </a:effec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6898" y="4625970"/>
            <a:ext cx="1771513" cy="1350791"/>
          </a:xfrm>
          <a:prstGeom prst="rect">
            <a:avLst/>
          </a:prstGeom>
          <a:effectLst>
            <a:softEdge rad="127000"/>
          </a:effectLst>
        </p:spPr>
      </p:pic>
      <p:pic>
        <p:nvPicPr>
          <p:cNvPr id="2051" name="Picture 3" descr="C:\Users\o.kudryavceva\Desktop\для слайдов_медицина фото\IMG_37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0432" y="5055571"/>
            <a:ext cx="2256396" cy="16574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414931" y="721856"/>
            <a:ext cx="4576714" cy="1532334"/>
          </a:xfrm>
          <a:prstGeom prst="wedgeRoundRectCallout">
            <a:avLst>
              <a:gd name="adj1" fmla="val -60644"/>
              <a:gd name="adj2" fmla="val 69011"/>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Расходы по отрасли «Здравоохранение» за 2016 год исполнены в сумме 14 086,7 млн. рублей, или на 99,7% от плановых назначений (14 129,0 млн. рублей), из них основная часть за счет средств  обязательного медицинского страхования – 11 154,8 млн. рублей (99,8% от плановых назначений), за счет средств республиканского бюджета Чувашской Республики – 2 931,9 млн. рублей (99,5%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smtClean="0">
                <a:solidFill>
                  <a:schemeClr val="tx1"/>
                </a:solidFill>
                <a:effectLst/>
                <a:latin typeface="Times New Roman" panose="02020603050405020304" pitchFamily="18" charset="0"/>
                <a:cs typeface="Times New Roman" panose="02020603050405020304" pitchFamily="18" charset="0"/>
              </a:rPr>
              <a:t>Расходы на </a:t>
            </a:r>
            <a:r>
              <a:rPr lang="ru-RU" sz="1700" dirty="0">
                <a:solidFill>
                  <a:schemeClr val="tx1"/>
                </a:solidFill>
                <a:effectLst/>
                <a:latin typeface="Times New Roman" panose="02020603050405020304" pitchFamily="18" charset="0"/>
                <a:cs typeface="Times New Roman" panose="02020603050405020304" pitchFamily="18" charset="0"/>
              </a:rPr>
              <a:t>здравоохранение </a:t>
            </a:r>
            <a:r>
              <a:rPr lang="ru-RU" sz="1700" dirty="0" smtClean="0">
                <a:solidFill>
                  <a:schemeClr val="tx1"/>
                </a:solidFill>
                <a:effectLst/>
                <a:latin typeface="Times New Roman" panose="02020603050405020304" pitchFamily="18" charset="0"/>
                <a:cs typeface="Times New Roman" panose="02020603050405020304" pitchFamily="18" charset="0"/>
              </a:rPr>
              <a:t>с </a:t>
            </a:r>
            <a:r>
              <a:rPr lang="ru-RU" sz="1700" dirty="0">
                <a:solidFill>
                  <a:schemeClr val="tx1"/>
                </a:solidFill>
                <a:effectLst/>
                <a:latin typeface="Times New Roman" panose="02020603050405020304" pitchFamily="18" charset="0"/>
                <a:cs typeface="Times New Roman" panose="02020603050405020304" pitchFamily="18" charset="0"/>
              </a:rPr>
              <a:t>учетом средств территориального фонда обязательного медицинского </a:t>
            </a:r>
            <a:r>
              <a:rPr lang="ru-RU" sz="1700" dirty="0" smtClean="0">
                <a:solidFill>
                  <a:schemeClr val="tx1"/>
                </a:solidFill>
                <a:effectLst/>
                <a:latin typeface="Times New Roman" panose="02020603050405020304" pitchFamily="18" charset="0"/>
                <a:cs typeface="Times New Roman" panose="02020603050405020304" pitchFamily="18" charset="0"/>
              </a:rPr>
              <a:t>страхования</a:t>
            </a:r>
            <a:endParaRPr lang="ru-RU" sz="1700" dirty="0">
              <a:solidFill>
                <a:schemeClr val="tx1"/>
              </a:solidFill>
              <a:effectLst/>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4002839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pPr>
              <a:defRPr/>
            </a:pPr>
            <a:fld id="{667CCBFA-BFB9-4E9F-B6F6-694D72409F22}" type="slidenum">
              <a:rPr lang="ru-RU" smtClean="0"/>
              <a:pPr>
                <a:defRPr/>
              </a:pPr>
              <a:t>32</a:t>
            </a:fld>
            <a:endParaRPr lang="ru-RU" dirty="0"/>
          </a:p>
        </p:txBody>
      </p:sp>
      <p:sp>
        <p:nvSpPr>
          <p:cNvPr id="9" name="Заголовок 1"/>
          <p:cNvSpPr txBox="1">
            <a:spLocks/>
          </p:cNvSpPr>
          <p:nvPr/>
        </p:nvSpPr>
        <p:spPr>
          <a:xfrm>
            <a:off x="259730" y="17734"/>
            <a:ext cx="6760542"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Расходы инвестиционной </a:t>
            </a:r>
            <a:r>
              <a:rPr lang="ru-RU" sz="1800" dirty="0" smtClean="0">
                <a:solidFill>
                  <a:schemeClr val="tx1"/>
                </a:solidFill>
                <a:effectLst/>
                <a:latin typeface="Times New Roman" panose="02020603050405020304" pitchFamily="18" charset="0"/>
                <a:cs typeface="Times New Roman" panose="02020603050405020304" pitchFamily="18" charset="0"/>
              </a:rPr>
              <a:t>программы Чувашской </a:t>
            </a:r>
            <a:r>
              <a:rPr lang="ru-RU" sz="1800" dirty="0">
                <a:solidFill>
                  <a:schemeClr val="tx1"/>
                </a:solidFill>
                <a:effectLst/>
                <a:latin typeface="Times New Roman" panose="02020603050405020304" pitchFamily="18" charset="0"/>
                <a:cs typeface="Times New Roman" panose="02020603050405020304" pitchFamily="18" charset="0"/>
              </a:rPr>
              <a:t>Республики на 2016 </a:t>
            </a:r>
            <a:r>
              <a:rPr lang="ru-RU" sz="1800" dirty="0" smtClean="0">
                <a:solidFill>
                  <a:schemeClr val="tx1"/>
                </a:solidFill>
                <a:effectLst/>
                <a:latin typeface="Times New Roman" panose="02020603050405020304" pitchFamily="18" charset="0"/>
                <a:cs typeface="Times New Roman" panose="02020603050405020304" pitchFamily="18" charset="0"/>
              </a:rPr>
              <a:t>год</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3" name="TextBox 1"/>
          <p:cNvSpPr txBox="1">
            <a:spLocks noChangeArrowheads="1"/>
          </p:cNvSpPr>
          <p:nvPr/>
        </p:nvSpPr>
        <p:spPr bwMode="auto">
          <a:xfrm>
            <a:off x="8016473" y="779376"/>
            <a:ext cx="936922" cy="256614"/>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4" name="Диаграмма 22"/>
          <p:cNvGraphicFramePr>
            <a:graphicFrameLocks/>
          </p:cNvGraphicFramePr>
          <p:nvPr>
            <p:extLst>
              <p:ext uri="{D42A27DB-BD31-4B8C-83A1-F6EECF244321}">
                <p14:modId xmlns:p14="http://schemas.microsoft.com/office/powerpoint/2010/main" val="781184118"/>
              </p:ext>
            </p:extLst>
          </p:nvPr>
        </p:nvGraphicFramePr>
        <p:xfrm>
          <a:off x="107504" y="779376"/>
          <a:ext cx="2952000" cy="27980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p:cNvGraphicFramePr/>
          <p:nvPr>
            <p:extLst>
              <p:ext uri="{D42A27DB-BD31-4B8C-83A1-F6EECF244321}">
                <p14:modId xmlns:p14="http://schemas.microsoft.com/office/powerpoint/2010/main" val="1801427830"/>
              </p:ext>
            </p:extLst>
          </p:nvPr>
        </p:nvGraphicFramePr>
        <p:xfrm>
          <a:off x="2565805" y="620688"/>
          <a:ext cx="6604678" cy="4896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22"/>
          <p:cNvGraphicFramePr>
            <a:graphicFrameLocks/>
          </p:cNvGraphicFramePr>
          <p:nvPr>
            <p:extLst>
              <p:ext uri="{D42A27DB-BD31-4B8C-83A1-F6EECF244321}">
                <p14:modId xmlns:p14="http://schemas.microsoft.com/office/powerpoint/2010/main" val="4083849567"/>
              </p:ext>
            </p:extLst>
          </p:nvPr>
        </p:nvGraphicFramePr>
        <p:xfrm>
          <a:off x="83001" y="3673488"/>
          <a:ext cx="2952000" cy="2856251"/>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4" descr="T:\ОБП\IvNik\картинки\жилищное.jpe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73228" y="4018363"/>
            <a:ext cx="889002" cy="5926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2" descr="T:\ОБП\Лукин\Картинки\1340102224_4-15-bi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8894" y="2793725"/>
            <a:ext cx="919050" cy="6943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2" descr="T:\Ильина И.С\Картинки для слайдов\нац. библ.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7787" y="2793725"/>
            <a:ext cx="965805" cy="635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Рисунок 56" descr="T:\Ильина И.С\Картинки для слайдов\Очистные сооружения.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864" y="1556792"/>
            <a:ext cx="941379" cy="627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Users\i.maksimova\Desktop\123\dscn498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8144" y="4572214"/>
            <a:ext cx="922026" cy="691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7" descr="C:\Users\i.maksimova\Desktop\123\ледовый\image-24-10-15-15-24-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24052" y="4251792"/>
            <a:ext cx="1047948" cy="718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575783" y="5661248"/>
            <a:ext cx="4793677" cy="919401"/>
          </a:xfrm>
          <a:prstGeom prst="wedgeRoundRectCallout">
            <a:avLst>
              <a:gd name="adj1" fmla="val -58165"/>
              <a:gd name="adj2" fmla="val -81813"/>
              <a:gd name="adj3" fmla="val 16667"/>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Доля инвестиций в расходах республиканского бюджета увеличилась с 12,8% в 2015 году до 14% в 2016 году.</a:t>
            </a:r>
          </a:p>
          <a:p>
            <a:pPr algn="just"/>
            <a:r>
              <a:rPr lang="ru-RU" sz="1200" dirty="0">
                <a:latin typeface="Times New Roman" panose="02020603050405020304" pitchFamily="18" charset="0"/>
                <a:cs typeface="Times New Roman" panose="02020603050405020304" pitchFamily="18" charset="0"/>
              </a:rPr>
              <a:t>Доля инвестиций в расходах </a:t>
            </a:r>
            <a:r>
              <a:rPr lang="ru-RU" sz="1200" dirty="0" smtClean="0">
                <a:latin typeface="Times New Roman" panose="02020603050405020304" pitchFamily="18" charset="0"/>
                <a:cs typeface="Times New Roman" panose="02020603050405020304" pitchFamily="18" charset="0"/>
              </a:rPr>
              <a:t>консолидированного </a:t>
            </a:r>
            <a:r>
              <a:rPr lang="ru-RU" sz="1200" dirty="0">
                <a:latin typeface="Times New Roman" panose="02020603050405020304" pitchFamily="18" charset="0"/>
                <a:cs typeface="Times New Roman" panose="02020603050405020304" pitchFamily="18" charset="0"/>
              </a:rPr>
              <a:t>бюджета увеличилась с </a:t>
            </a:r>
            <a:r>
              <a:rPr lang="ru-RU" sz="1200" dirty="0" smtClean="0">
                <a:latin typeface="Times New Roman" panose="02020603050405020304" pitchFamily="18" charset="0"/>
                <a:cs typeface="Times New Roman" panose="02020603050405020304" pitchFamily="18" charset="0"/>
              </a:rPr>
              <a:t>12,4% </a:t>
            </a:r>
            <a:r>
              <a:rPr lang="ru-RU" sz="1200" dirty="0">
                <a:latin typeface="Times New Roman" panose="02020603050405020304" pitchFamily="18" charset="0"/>
                <a:cs typeface="Times New Roman" panose="02020603050405020304" pitchFamily="18" charset="0"/>
              </a:rPr>
              <a:t>в 2015 году до </a:t>
            </a:r>
            <a:r>
              <a:rPr lang="ru-RU" sz="1200" dirty="0" smtClean="0">
                <a:latin typeface="Times New Roman" panose="02020603050405020304" pitchFamily="18" charset="0"/>
                <a:cs typeface="Times New Roman" panose="02020603050405020304" pitchFamily="18" charset="0"/>
              </a:rPr>
              <a:t>13,6% </a:t>
            </a:r>
            <a:r>
              <a:rPr lang="ru-RU" sz="1200" dirty="0">
                <a:latin typeface="Times New Roman" panose="02020603050405020304" pitchFamily="18" charset="0"/>
                <a:cs typeface="Times New Roman" panose="02020603050405020304" pitchFamily="18" charset="0"/>
              </a:rPr>
              <a:t>в 2016 </a:t>
            </a:r>
            <a:r>
              <a:rPr lang="ru-RU" sz="1200" dirty="0" smtClean="0">
                <a:latin typeface="Times New Roman" panose="02020603050405020304" pitchFamily="18" charset="0"/>
                <a:cs typeface="Times New Roman" panose="02020603050405020304" pitchFamily="18" charset="0"/>
              </a:rPr>
              <a:t>году.</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35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1"/>
          <p:cNvGraphicFramePr>
            <a:graphicFrameLocks/>
          </p:cNvGraphicFramePr>
          <p:nvPr>
            <p:extLst>
              <p:ext uri="{D42A27DB-BD31-4B8C-83A1-F6EECF244321}">
                <p14:modId xmlns:p14="http://schemas.microsoft.com/office/powerpoint/2010/main" val="2056877860"/>
              </p:ext>
            </p:extLst>
          </p:nvPr>
        </p:nvGraphicFramePr>
        <p:xfrm>
          <a:off x="0" y="908720"/>
          <a:ext cx="4066479"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p:nvPr>
            <p:extLst>
              <p:ext uri="{D42A27DB-BD31-4B8C-83A1-F6EECF244321}">
                <p14:modId xmlns:p14="http://schemas.microsoft.com/office/powerpoint/2010/main" val="1148419784"/>
              </p:ext>
            </p:extLst>
          </p:nvPr>
        </p:nvGraphicFramePr>
        <p:xfrm>
          <a:off x="4067944" y="986432"/>
          <a:ext cx="4968552" cy="5250880"/>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descr="T:\ОБП\IvNik\картинки\дороги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4734" y="812095"/>
            <a:ext cx="1762125"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48064" y="1017882"/>
            <a:ext cx="1944216" cy="646331"/>
          </a:xfrm>
          <a:prstGeom prst="rect">
            <a:avLst/>
          </a:prstGeom>
          <a:noFill/>
        </p:spPr>
        <p:txBody>
          <a:bodyPr wrap="square" lIns="0" tIns="0" rIns="0" bIns="0" rtlCol="0">
            <a:spAutoFit/>
          </a:bodyPr>
          <a:lstStyle/>
          <a:p>
            <a:r>
              <a:rPr lang="ru-RU" sz="1400" dirty="0">
                <a:latin typeface="Times New Roman" panose="02020603050405020304" pitchFamily="18" charset="0"/>
                <a:cs typeface="Times New Roman" panose="02020603050405020304" pitchFamily="18" charset="0"/>
              </a:rPr>
              <a:t>Строительство, капитальный ремонт республиканских дорог</a:t>
            </a:r>
          </a:p>
        </p:txBody>
      </p:sp>
      <p:pic>
        <p:nvPicPr>
          <p:cNvPr id="4098" name="Picture 2" descr="T:\ОБП\Лукин\Картинки\дороги.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664" y="5795545"/>
            <a:ext cx="3126223" cy="893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Номер слайда 8"/>
          <p:cNvSpPr>
            <a:spLocks noGrp="1"/>
          </p:cNvSpPr>
          <p:nvPr>
            <p:ph type="sldNum" sz="quarter" idx="12"/>
          </p:nvPr>
        </p:nvSpPr>
        <p:spPr/>
        <p:txBody>
          <a:bodyPr/>
          <a:lstStyle/>
          <a:p>
            <a:pPr>
              <a:defRPr/>
            </a:pPr>
            <a:fld id="{667CCBFA-BFB9-4E9F-B6F6-694D72409F22}" type="slidenum">
              <a:rPr lang="ru-RU" smtClean="0"/>
              <a:pPr>
                <a:defRPr/>
              </a:pPr>
              <a:t>33</a:t>
            </a:fld>
            <a:endParaRPr lang="ru-RU" dirty="0"/>
          </a:p>
        </p:txBody>
      </p:sp>
      <p:sp>
        <p:nvSpPr>
          <p:cNvPr id="3" name="Прямоугольник 2"/>
          <p:cNvSpPr/>
          <p:nvPr/>
        </p:nvSpPr>
        <p:spPr>
          <a:xfrm>
            <a:off x="683568" y="1917679"/>
            <a:ext cx="936104" cy="3231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500" b="1" dirty="0" smtClean="0">
                <a:solidFill>
                  <a:schemeClr val="tx1"/>
                </a:solidFill>
                <a:latin typeface="Times New Roman" panose="02020603050405020304" pitchFamily="18" charset="0"/>
                <a:cs typeface="Times New Roman" panose="02020603050405020304" pitchFamily="18" charset="0"/>
              </a:rPr>
              <a:t>2 911,5</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82611" y="1526470"/>
            <a:ext cx="936104" cy="3231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500" b="1" dirty="0" smtClean="0">
                <a:solidFill>
                  <a:schemeClr val="tx1"/>
                </a:solidFill>
                <a:latin typeface="Times New Roman" panose="02020603050405020304" pitchFamily="18" charset="0"/>
                <a:cs typeface="Times New Roman" panose="02020603050405020304" pitchFamily="18" charset="0"/>
              </a:rPr>
              <a:t>3 541,7</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smtClean="0">
                <a:solidFill>
                  <a:schemeClr val="tx1"/>
                </a:solidFill>
                <a:effectLst/>
                <a:latin typeface="Times New Roman" panose="02020603050405020304" pitchFamily="18" charset="0"/>
                <a:cs typeface="Times New Roman" panose="02020603050405020304" pitchFamily="18" charset="0"/>
              </a:rPr>
              <a:t>Дорожный фонд Чувашской Республики</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6" name="TextBox 1"/>
          <p:cNvSpPr txBox="1">
            <a:spLocks noChangeArrowheads="1"/>
          </p:cNvSpPr>
          <p:nvPr/>
        </p:nvSpPr>
        <p:spPr bwMode="auto">
          <a:xfrm>
            <a:off x="7740352" y="647888"/>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37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5134FBE4-DC40-4A96-AB83-42E61AAB2036}" type="slidenum">
              <a:rPr lang="ru-RU" smtClean="0"/>
              <a:pPr>
                <a:defRPr/>
              </a:pPr>
              <a:t>34</a:t>
            </a:fld>
            <a:endParaRPr lang="ru-RU" dirty="0"/>
          </a:p>
        </p:txBody>
      </p:sp>
      <p:pic>
        <p:nvPicPr>
          <p:cNvPr id="10" name="Picture 3" descr="E:\2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788122"/>
            <a:ext cx="2512072" cy="1752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E:\20.08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4823253"/>
            <a:ext cx="1800200" cy="1656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7" descr="E:\1437379820-6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4883532"/>
            <a:ext cx="2390808" cy="1447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1" name="Диаграмма 10"/>
          <p:cNvGraphicFramePr>
            <a:graphicFrameLocks/>
          </p:cNvGraphicFramePr>
          <p:nvPr>
            <p:extLst>
              <p:ext uri="{D42A27DB-BD31-4B8C-83A1-F6EECF244321}">
                <p14:modId xmlns:p14="http://schemas.microsoft.com/office/powerpoint/2010/main" val="1694251250"/>
              </p:ext>
            </p:extLst>
          </p:nvPr>
        </p:nvGraphicFramePr>
        <p:xfrm>
          <a:off x="-108520" y="761876"/>
          <a:ext cx="3232609" cy="40324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Диаграмма 13"/>
          <p:cNvGraphicFramePr>
            <a:graphicFrameLocks/>
          </p:cNvGraphicFramePr>
          <p:nvPr>
            <p:extLst>
              <p:ext uri="{D42A27DB-BD31-4B8C-83A1-F6EECF244321}">
                <p14:modId xmlns:p14="http://schemas.microsoft.com/office/powerpoint/2010/main" val="270489086"/>
              </p:ext>
            </p:extLst>
          </p:nvPr>
        </p:nvGraphicFramePr>
        <p:xfrm>
          <a:off x="2555776" y="775221"/>
          <a:ext cx="3666182" cy="40324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2536472903"/>
              </p:ext>
            </p:extLst>
          </p:nvPr>
        </p:nvGraphicFramePr>
        <p:xfrm>
          <a:off x="5796136" y="761876"/>
          <a:ext cx="3666182" cy="4032448"/>
        </p:xfrm>
        <a:graphic>
          <a:graphicData uri="http://schemas.openxmlformats.org/drawingml/2006/chart">
            <c:chart xmlns:c="http://schemas.openxmlformats.org/drawingml/2006/chart" xmlns:r="http://schemas.openxmlformats.org/officeDocument/2006/relationships" r:id="rId8"/>
          </a:graphicData>
        </a:graphic>
      </p:graphicFrame>
      <p:sp>
        <p:nvSpPr>
          <p:cNvPr id="13"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Удельный вес расходов в отдельных секторах экономики в сравнении с другими регионами ПФО в </a:t>
            </a:r>
            <a:r>
              <a:rPr lang="ru-RU" sz="1800" dirty="0" smtClean="0">
                <a:solidFill>
                  <a:schemeClr val="tx1"/>
                </a:solidFill>
                <a:effectLst/>
                <a:latin typeface="Times New Roman" panose="02020603050405020304" pitchFamily="18" charset="0"/>
                <a:cs typeface="Times New Roman" panose="02020603050405020304" pitchFamily="18" charset="0"/>
              </a:rPr>
              <a:t>2016 </a:t>
            </a:r>
            <a:r>
              <a:rPr lang="ru-RU" sz="1800" dirty="0">
                <a:solidFill>
                  <a:schemeClr val="tx1"/>
                </a:solidFill>
                <a:effectLst/>
                <a:latin typeface="Times New Roman" panose="02020603050405020304" pitchFamily="18" charset="0"/>
                <a:cs typeface="Times New Roman" panose="02020603050405020304" pitchFamily="18" charset="0"/>
              </a:rPr>
              <a:t>году</a:t>
            </a: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569580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0948" y="1197201"/>
            <a:ext cx="3312368"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i="1" dirty="0" smtClean="0">
                <a:latin typeface="Times New Roman" panose="02020603050405020304" pitchFamily="18" charset="0"/>
                <a:cs typeface="Times New Roman" panose="02020603050405020304" pitchFamily="18" charset="0"/>
              </a:rPr>
              <a:t>Объект введен в 2016 году</a:t>
            </a:r>
          </a:p>
          <a:p>
            <a:r>
              <a:rPr lang="ru-RU" sz="1600" i="1" dirty="0" smtClean="0">
                <a:latin typeface="Times New Roman" panose="02020603050405020304" pitchFamily="18" charset="0"/>
                <a:cs typeface="Times New Roman" panose="02020603050405020304" pitchFamily="18" charset="0"/>
              </a:rPr>
              <a:t>Мощность – 104 койки</a:t>
            </a:r>
          </a:p>
        </p:txBody>
      </p:sp>
      <p:graphicFrame>
        <p:nvGraphicFramePr>
          <p:cNvPr id="4" name="Таблица 3"/>
          <p:cNvGraphicFramePr>
            <a:graphicFrameLocks noGrp="1"/>
          </p:cNvGraphicFramePr>
          <p:nvPr>
            <p:extLst>
              <p:ext uri="{D42A27DB-BD31-4B8C-83A1-F6EECF244321}">
                <p14:modId xmlns:p14="http://schemas.microsoft.com/office/powerpoint/2010/main" val="2012676787"/>
              </p:ext>
            </p:extLst>
          </p:nvPr>
        </p:nvGraphicFramePr>
        <p:xfrm>
          <a:off x="3707905" y="1916832"/>
          <a:ext cx="5338861" cy="4572535"/>
        </p:xfrm>
        <a:graphic>
          <a:graphicData uri="http://schemas.openxmlformats.org/drawingml/2006/table">
            <a:tbl>
              <a:tblPr firstRow="1" bandRow="1">
                <a:tableStyleId>{21E4AEA4-8DFA-4A89-87EB-49C32662AFE0}</a:tableStyleId>
              </a:tblPr>
              <a:tblGrid>
                <a:gridCol w="1368152"/>
                <a:gridCol w="864096"/>
                <a:gridCol w="1326993"/>
                <a:gridCol w="1779620"/>
              </a:tblGrid>
              <a:tr h="351605">
                <a:tc gridSpan="4">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Объемы финансирования строительства (млн. рублей)</a:t>
                      </a:r>
                      <a:endParaRPr lang="ru-RU" sz="160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r>
              <a:tr h="388896">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Источники</a:t>
                      </a:r>
                      <a:r>
                        <a:rPr lang="ru-RU" sz="1400" baseline="0" dirty="0" smtClean="0">
                          <a:solidFill>
                            <a:schemeClr val="tx1"/>
                          </a:solidFill>
                          <a:latin typeface="Times New Roman" panose="02020603050405020304" pitchFamily="18" charset="0"/>
                          <a:cs typeface="Times New Roman" panose="02020603050405020304" pitchFamily="18" charset="0"/>
                        </a:rPr>
                        <a:t> / годы</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Всего</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в том числе за счет средств:</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algn="ctr"/>
                      <a:endParaRPr lang="ru-RU" dirty="0"/>
                    </a:p>
                  </a:txBody>
                  <a:tcPr anchor="ctr"/>
                </a:tc>
              </a:tr>
              <a:tr h="767138">
                <a:tc vMerge="1">
                  <a:txBody>
                    <a:bodyPr/>
                    <a:lstStyle/>
                    <a:p>
                      <a:pPr algn="ctr"/>
                      <a:endParaRPr lang="ru-RU" dirty="0"/>
                    </a:p>
                  </a:txBody>
                  <a:tcPr anchor="ctr"/>
                </a:tc>
                <a:tc vMerge="1">
                  <a:txBody>
                    <a:bodyPr/>
                    <a:lstStyle/>
                    <a:p>
                      <a:endParaRPr lang="ru-RU" dirty="0"/>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федерального бюджета</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республиканского бюджета Чувашской Республики</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388896">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2010</a:t>
                      </a:r>
                      <a:r>
                        <a:rPr lang="ru-RU" sz="1400" baseline="0" dirty="0" smtClean="0">
                          <a:solidFill>
                            <a:schemeClr val="tx1"/>
                          </a:solidFill>
                          <a:latin typeface="Times New Roman" panose="02020603050405020304" pitchFamily="18" charset="0"/>
                          <a:cs typeface="Times New Roman" panose="02020603050405020304" pitchFamily="18" charset="0"/>
                        </a:rPr>
                        <a:t> год</a:t>
                      </a:r>
                      <a:endParaRPr lang="ru-RU" sz="14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388896">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2012 год</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44,7</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44,7</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3888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2013 год</a:t>
                      </a: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44,4</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44,4</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3888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2014 год</a:t>
                      </a: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159,8</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159,8</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3888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2015 год</a:t>
                      </a: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89,6</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89,6</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3888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2016 год </a:t>
                      </a: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525,2</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356,4</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168,8</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479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ВСЕГО за 2010-2016 годы</a:t>
                      </a:r>
                    </a:p>
                  </a:txBody>
                  <a:tcPr anchor="ct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864,9</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356,4</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508,5</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5" name="TextBox 4"/>
          <p:cNvSpPr txBox="1"/>
          <p:nvPr/>
        </p:nvSpPr>
        <p:spPr>
          <a:xfrm>
            <a:off x="135537" y="3083652"/>
            <a:ext cx="3456384" cy="2092881"/>
          </a:xfrm>
          <a:prstGeom prst="rect">
            <a:avLst/>
          </a:prstGeom>
          <a:noFill/>
        </p:spPr>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Строительство нового хирургического корпуса позволит организовать в полном объеме необходимую высокотехнологичную медицинскую помощь в современных комфортабельных условиях в едином лечебно-диагностическом комплексе Республиканского клинического онкологического диспансера и позволит увеличить объемы выполняемых оперативных вмешательств до 5000 в год.</a:t>
            </a:r>
            <a:endParaRPr lang="ru-RU" sz="13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25789" y="5176533"/>
            <a:ext cx="3446630" cy="1293971"/>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1400" b="1" dirty="0">
                <a:latin typeface="Times New Roman" panose="02020603050405020304" pitchFamily="18" charset="0"/>
                <a:cs typeface="Times New Roman" panose="02020603050405020304" pitchFamily="18" charset="0"/>
              </a:rPr>
              <a:t>В результате реализации данного проекта ожидается снижение показателя смертности населения от онкологических заболеваний в Чувашской Республике на 6%</a:t>
            </a:r>
          </a:p>
        </p:txBody>
      </p:sp>
      <p:sp>
        <p:nvSpPr>
          <p:cNvPr id="8" name="Номер слайда 7"/>
          <p:cNvSpPr>
            <a:spLocks noGrp="1"/>
          </p:cNvSpPr>
          <p:nvPr>
            <p:ph type="sldNum" sz="quarter" idx="12"/>
          </p:nvPr>
        </p:nvSpPr>
        <p:spPr/>
        <p:txBody>
          <a:bodyPr/>
          <a:lstStyle/>
          <a:p>
            <a:pPr>
              <a:defRPr/>
            </a:pPr>
            <a:fld id="{667CCBFA-BFB9-4E9F-B6F6-694D72409F22}" type="slidenum">
              <a:rPr lang="ru-RU" smtClean="0"/>
              <a:pPr>
                <a:defRPr/>
              </a:pPr>
              <a:t>35</a:t>
            </a:fld>
            <a:endParaRPr lang="ru-RU" dirty="0"/>
          </a:p>
        </p:txBody>
      </p:sp>
      <p:sp>
        <p:nvSpPr>
          <p:cNvPr id="2" name="Заголовок 1"/>
          <p:cNvSpPr>
            <a:spLocks noGrp="1"/>
          </p:cNvSpPr>
          <p:nvPr>
            <p:ph type="title"/>
          </p:nvPr>
        </p:nvSpPr>
        <p:spPr>
          <a:xfrm>
            <a:off x="383672" y="620688"/>
            <a:ext cx="8712968" cy="936104"/>
          </a:xfrm>
        </p:spPr>
        <p:txBody>
          <a:bodyPr>
            <a:noAutofit/>
          </a:bodyPr>
          <a:lstStyle/>
          <a:p>
            <a:pPr marL="0" indent="0">
              <a:buNone/>
            </a:pPr>
            <a:r>
              <a:rPr lang="ru-RU" sz="1400" u="sng" dirty="0" smtClean="0">
                <a:solidFill>
                  <a:schemeClr val="accent1">
                    <a:lumMod val="50000"/>
                  </a:schemeClr>
                </a:solidFill>
                <a:effectLst/>
                <a:latin typeface="Times New Roman" panose="02020603050405020304" pitchFamily="18" charset="0"/>
                <a:cs typeface="Times New Roman" panose="02020603050405020304" pitchFamily="18" charset="0"/>
              </a:rPr>
              <a:t>Строительство </a:t>
            </a:r>
            <a:r>
              <a:rPr lang="ru-RU" sz="1400" u="sng" dirty="0">
                <a:solidFill>
                  <a:schemeClr val="accent1">
                    <a:lumMod val="50000"/>
                  </a:schemeClr>
                </a:solidFill>
                <a:effectLst/>
                <a:latin typeface="Times New Roman" panose="02020603050405020304" pitchFamily="18" charset="0"/>
                <a:cs typeface="Times New Roman" panose="02020603050405020304" pitchFamily="18" charset="0"/>
              </a:rPr>
              <a:t>хирургического корпуса БУ Чувашской Республики </a:t>
            </a:r>
            <a:r>
              <a:rPr lang="ru-RU" sz="1400" u="sng" dirty="0" smtClean="0">
                <a:solidFill>
                  <a:schemeClr val="accent1">
                    <a:lumMod val="50000"/>
                  </a:schemeClr>
                </a:solidFill>
                <a:effectLst/>
                <a:latin typeface="Times New Roman" panose="02020603050405020304" pitchFamily="18" charset="0"/>
                <a:cs typeface="Times New Roman" panose="02020603050405020304" pitchFamily="18" charset="0"/>
              </a:rPr>
              <a:t>«Республиканский </a:t>
            </a:r>
            <a:r>
              <a:rPr lang="ru-RU" sz="1400" u="sng" dirty="0">
                <a:solidFill>
                  <a:schemeClr val="accent1">
                    <a:lumMod val="50000"/>
                  </a:schemeClr>
                </a:solidFill>
                <a:effectLst/>
                <a:latin typeface="Times New Roman" panose="02020603050405020304" pitchFamily="18" charset="0"/>
                <a:cs typeface="Times New Roman" panose="02020603050405020304" pitchFamily="18" charset="0"/>
              </a:rPr>
              <a:t>клинический </a:t>
            </a:r>
            <a:r>
              <a:rPr lang="ru-RU" sz="1400" u="sng" dirty="0" smtClean="0">
                <a:solidFill>
                  <a:schemeClr val="accent1">
                    <a:lumMod val="50000"/>
                  </a:schemeClr>
                </a:solidFill>
                <a:effectLst/>
                <a:latin typeface="Times New Roman" panose="02020603050405020304" pitchFamily="18" charset="0"/>
                <a:cs typeface="Times New Roman" panose="02020603050405020304" pitchFamily="18" charset="0"/>
              </a:rPr>
              <a:t>онкологический диспансер» в </a:t>
            </a:r>
            <a:r>
              <a:rPr lang="ru-RU" sz="1400" u="sng" dirty="0">
                <a:solidFill>
                  <a:schemeClr val="accent1">
                    <a:lumMod val="50000"/>
                  </a:schemeClr>
                </a:solidFill>
                <a:effectLst/>
                <a:latin typeface="Times New Roman" panose="02020603050405020304" pitchFamily="18" charset="0"/>
                <a:cs typeface="Times New Roman" panose="02020603050405020304" pitchFamily="18" charset="0"/>
              </a:rPr>
              <a:t>г. </a:t>
            </a:r>
            <a:r>
              <a:rPr lang="ru-RU" sz="1400" u="sng" dirty="0" smtClean="0">
                <a:solidFill>
                  <a:schemeClr val="accent1">
                    <a:lumMod val="50000"/>
                  </a:schemeClr>
                </a:solidFill>
                <a:effectLst/>
                <a:latin typeface="Times New Roman" panose="02020603050405020304" pitchFamily="18" charset="0"/>
                <a:cs typeface="Times New Roman" panose="02020603050405020304" pitchFamily="18" charset="0"/>
              </a:rPr>
              <a:t>Чебоксары (ул. Гладкова)</a:t>
            </a:r>
            <a:endParaRPr lang="ru-RU" sz="1400" u="sng"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a:solidFill>
                  <a:schemeClr val="tx1"/>
                </a:solidFill>
                <a:effectLst/>
                <a:latin typeface="Times New Roman" panose="02020603050405020304" pitchFamily="18" charset="0"/>
                <a:cs typeface="Times New Roman" panose="02020603050405020304" pitchFamily="18" charset="0"/>
              </a:rPr>
              <a:t>Общественно значимые проекты</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pic>
        <p:nvPicPr>
          <p:cNvPr id="3074" name="Picture 2" descr="T:\Сектор финансирования\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726" y="1056633"/>
            <a:ext cx="3042430" cy="2027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505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730" y="2276872"/>
            <a:ext cx="4176464" cy="4154984"/>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        В </a:t>
            </a:r>
            <a:r>
              <a:rPr lang="ru-RU" sz="1200" dirty="0">
                <a:latin typeface="Times New Roman" panose="02020603050405020304" pitchFamily="18" charset="0"/>
                <a:cs typeface="Times New Roman" panose="02020603050405020304" pitchFamily="18" charset="0"/>
              </a:rPr>
              <a:t>целях обеспечения доступного образования и обновления материально-технической базы образовательных организаций в Комсомольском районе </a:t>
            </a:r>
            <a:r>
              <a:rPr lang="ru-RU" sz="1200" dirty="0" smtClean="0">
                <a:latin typeface="Times New Roman" panose="02020603050405020304" pitchFamily="18" charset="0"/>
                <a:cs typeface="Times New Roman" panose="02020603050405020304" pitchFamily="18" charset="0"/>
              </a:rPr>
              <a:t>в 2016 </a:t>
            </a:r>
            <a:r>
              <a:rPr lang="ru-RU" sz="1200" dirty="0">
                <a:latin typeface="Times New Roman" panose="02020603050405020304" pitchFamily="18" charset="0"/>
                <a:cs typeface="Times New Roman" panose="02020603050405020304" pitchFamily="18" charset="0"/>
              </a:rPr>
              <a:t>году </a:t>
            </a:r>
            <a:r>
              <a:rPr lang="ru-RU" sz="1200" dirty="0" smtClean="0">
                <a:latin typeface="Times New Roman" panose="02020603050405020304" pitchFamily="18" charset="0"/>
                <a:cs typeface="Times New Roman" panose="02020603050405020304" pitchFamily="18" charset="0"/>
              </a:rPr>
              <a:t>построена школа в д</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Альбусь-Сюрбеево</a:t>
            </a:r>
            <a:r>
              <a:rPr lang="ru-RU" sz="1200" dirty="0">
                <a:latin typeface="Times New Roman" panose="02020603050405020304" pitchFamily="18" charset="0"/>
                <a:cs typeface="Times New Roman" panose="02020603050405020304" pitchFamily="18" charset="0"/>
              </a:rPr>
              <a:t> Комсомольского района Чувашской </a:t>
            </a:r>
            <a:r>
              <a:rPr lang="ru-RU" sz="1200" dirty="0" smtClean="0">
                <a:latin typeface="Times New Roman" panose="02020603050405020304" pitchFamily="18" charset="0"/>
                <a:cs typeface="Times New Roman" panose="02020603050405020304" pitchFamily="18" charset="0"/>
              </a:rPr>
              <a:t>Республики.</a:t>
            </a:r>
            <a:endParaRPr lang="ru-RU" sz="1200" dirty="0">
              <a:latin typeface="Times New Roman" panose="02020603050405020304" pitchFamily="18" charset="0"/>
              <a:cs typeface="Times New Roman" panose="02020603050405020304" pitchFamily="18" charset="0"/>
            </a:endParaRPr>
          </a:p>
          <a:p>
            <a:pPr algn="just"/>
            <a:r>
              <a:rPr lang="ru-RU" sz="1200" dirty="0" smtClean="0">
                <a:latin typeface="Times New Roman" panose="02020603050405020304" pitchFamily="18" charset="0"/>
                <a:cs typeface="Times New Roman" panose="02020603050405020304" pitchFamily="18" charset="0"/>
              </a:rPr>
              <a:t>        Строительство </a:t>
            </a:r>
            <a:r>
              <a:rPr lang="ru-RU" sz="1200" dirty="0">
                <a:latin typeface="Times New Roman" panose="02020603050405020304" pitchFamily="18" charset="0"/>
                <a:cs typeface="Times New Roman" panose="02020603050405020304" pitchFamily="18" charset="0"/>
              </a:rPr>
              <a:t>нового здания школы </a:t>
            </a:r>
            <a:r>
              <a:rPr lang="ru-RU" sz="1200" dirty="0" smtClean="0">
                <a:latin typeface="Times New Roman" panose="02020603050405020304" pitchFamily="18" charset="0"/>
                <a:cs typeface="Times New Roman" panose="02020603050405020304" pitchFamily="18" charset="0"/>
              </a:rPr>
              <a:t>велось </a:t>
            </a:r>
            <a:r>
              <a:rPr lang="ru-RU" sz="1200" dirty="0">
                <a:latin typeface="Times New Roman" panose="02020603050405020304" pitchFamily="18" charset="0"/>
                <a:cs typeface="Times New Roman" panose="02020603050405020304" pitchFamily="18" charset="0"/>
              </a:rPr>
              <a:t>взамен деревянного, одноэтажного, ветхого здания МБОУ «</a:t>
            </a:r>
            <a:r>
              <a:rPr lang="ru-RU" sz="1200" dirty="0" err="1">
                <a:latin typeface="Times New Roman" panose="02020603050405020304" pitchFamily="18" charset="0"/>
                <a:cs typeface="Times New Roman" panose="02020603050405020304" pitchFamily="18" charset="0"/>
              </a:rPr>
              <a:t>Полевояушская</a:t>
            </a:r>
            <a:r>
              <a:rPr lang="ru-RU" sz="1200" dirty="0">
                <a:latin typeface="Times New Roman" panose="02020603050405020304" pitchFamily="18" charset="0"/>
                <a:cs typeface="Times New Roman" panose="02020603050405020304" pitchFamily="18" charset="0"/>
              </a:rPr>
              <a:t> ООШ», 1960 года постройки</a:t>
            </a:r>
            <a:r>
              <a:rPr lang="ru-RU" sz="1200" dirty="0" smtClean="0">
                <a:latin typeface="Times New Roman" panose="02020603050405020304" pitchFamily="18" charset="0"/>
                <a:cs typeface="Times New Roman" panose="02020603050405020304" pitchFamily="18" charset="0"/>
              </a:rPr>
              <a:t>. </a:t>
            </a:r>
          </a:p>
          <a:p>
            <a:pPr algn="just"/>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На </a:t>
            </a:r>
            <a:r>
              <a:rPr lang="ru-RU" sz="1200" dirty="0">
                <a:latin typeface="Times New Roman" panose="02020603050405020304" pitchFamily="18" charset="0"/>
                <a:cs typeface="Times New Roman" panose="02020603050405020304" pitchFamily="18" charset="0"/>
              </a:rPr>
              <a:t>первом этаже школы </a:t>
            </a:r>
            <a:r>
              <a:rPr lang="ru-RU" sz="1200" dirty="0" smtClean="0">
                <a:latin typeface="Times New Roman" panose="02020603050405020304" pitchFamily="18" charset="0"/>
                <a:cs typeface="Times New Roman" panose="02020603050405020304" pitchFamily="18" charset="0"/>
              </a:rPr>
              <a:t>разместились </a:t>
            </a:r>
            <a:r>
              <a:rPr lang="ru-RU" sz="1200" dirty="0">
                <a:latin typeface="Times New Roman" panose="02020603050405020304" pitchFamily="18" charset="0"/>
                <a:cs typeface="Times New Roman" panose="02020603050405020304" pitchFamily="18" charset="0"/>
              </a:rPr>
              <a:t>столовая с обеденным залом на 70 мест, спортивный зал с раздевалками, снарядной и комнатой </a:t>
            </a:r>
            <a:r>
              <a:rPr lang="ru-RU" sz="1200" dirty="0" smtClean="0">
                <a:latin typeface="Times New Roman" panose="02020603050405020304" pitchFamily="18" charset="0"/>
                <a:cs typeface="Times New Roman" panose="02020603050405020304" pitchFamily="18" charset="0"/>
              </a:rPr>
              <a:t>инструктора. Также, на первом этаже расположены актовый </a:t>
            </a:r>
            <a:r>
              <a:rPr lang="ru-RU" sz="1200" dirty="0">
                <a:latin typeface="Times New Roman" panose="02020603050405020304" pitchFamily="18" charset="0"/>
                <a:cs typeface="Times New Roman" panose="02020603050405020304" pitchFamily="18" charset="0"/>
              </a:rPr>
              <a:t>зал на 120 мест с артистической и складом декораций, учебные классы первой ступени образования с игровой комнатой и спальным помещением, комбинированная мастерская с комнатой мастера и инструментальной, блок медицинских помещений. </a:t>
            </a:r>
            <a:endParaRPr lang="ru-RU" sz="1200" dirty="0" smtClean="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На </a:t>
            </a:r>
            <a:r>
              <a:rPr lang="ru-RU" sz="1200" dirty="0">
                <a:latin typeface="Times New Roman" panose="02020603050405020304" pitchFamily="18" charset="0"/>
                <a:cs typeface="Times New Roman" panose="02020603050405020304" pitchFamily="18" charset="0"/>
              </a:rPr>
              <a:t>втором этаже </a:t>
            </a:r>
            <a:r>
              <a:rPr lang="ru-RU" sz="1200" dirty="0" smtClean="0">
                <a:latin typeface="Times New Roman" panose="02020603050405020304" pitchFamily="18" charset="0"/>
                <a:cs typeface="Times New Roman" panose="02020603050405020304" pitchFamily="18" charset="0"/>
              </a:rPr>
              <a:t>расположены </a:t>
            </a:r>
            <a:r>
              <a:rPr lang="ru-RU" sz="1200" dirty="0">
                <a:latin typeface="Times New Roman" panose="02020603050405020304" pitchFamily="18" charset="0"/>
                <a:cs typeface="Times New Roman" panose="02020603050405020304" pitchFamily="18" charset="0"/>
              </a:rPr>
              <a:t>учебные кабинеты, лаборатории, кабинет домоводства, библиотека с читальным залом, кабинет директора, завуча, учительская. На территории школы </a:t>
            </a:r>
            <a:r>
              <a:rPr lang="ru-RU" sz="1200" dirty="0" smtClean="0">
                <a:latin typeface="Times New Roman" panose="02020603050405020304" pitchFamily="18" charset="0"/>
                <a:cs typeface="Times New Roman" panose="02020603050405020304" pitchFamily="18" charset="0"/>
              </a:rPr>
              <a:t>есть </a:t>
            </a:r>
            <a:r>
              <a:rPr lang="ru-RU" sz="1200" dirty="0">
                <a:latin typeface="Times New Roman" panose="02020603050405020304" pitchFamily="18" charset="0"/>
                <a:cs typeface="Times New Roman" panose="02020603050405020304" pitchFamily="18" charset="0"/>
              </a:rPr>
              <a:t>футбольное поле, беговая дорожка, совмещенная волейбольная и баскетбольная площадки, хоккейная </a:t>
            </a:r>
            <a:r>
              <a:rPr lang="ru-RU" sz="1200" dirty="0" smtClean="0">
                <a:latin typeface="Times New Roman" panose="02020603050405020304" pitchFamily="18" charset="0"/>
                <a:cs typeface="Times New Roman" panose="02020603050405020304" pitchFamily="18" charset="0"/>
              </a:rPr>
              <a:t>площадка, а также учебно-опытная </a:t>
            </a:r>
            <a:r>
              <a:rPr lang="ru-RU" sz="1200" dirty="0">
                <a:latin typeface="Times New Roman" panose="02020603050405020304" pitchFamily="18" charset="0"/>
                <a:cs typeface="Times New Roman" panose="02020603050405020304" pitchFamily="18" charset="0"/>
              </a:rPr>
              <a:t>зона</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pic>
        <p:nvPicPr>
          <p:cNvPr id="6" name="Picture 3" descr="C:\Users\i.maksimova\Desktop\123\онокдисп и школа в ал.сюрб\IMG_70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721" y="1188594"/>
            <a:ext cx="4105423" cy="19636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730" y="1207217"/>
            <a:ext cx="4176464" cy="86832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500" i="1" dirty="0" smtClean="0">
                <a:latin typeface="Times New Roman" panose="02020603050405020304" pitchFamily="18" charset="0"/>
                <a:cs typeface="Times New Roman" panose="02020603050405020304" pitchFamily="18" charset="0"/>
              </a:rPr>
              <a:t>Срок ввода объекта – август 2016 год (введен)</a:t>
            </a:r>
          </a:p>
          <a:p>
            <a:r>
              <a:rPr lang="ru-RU" sz="1500" i="1" dirty="0" smtClean="0">
                <a:latin typeface="Times New Roman" panose="02020603050405020304" pitchFamily="18" charset="0"/>
                <a:cs typeface="Times New Roman" panose="02020603050405020304" pitchFamily="18" charset="0"/>
              </a:rPr>
              <a:t>Мощность – 165 </a:t>
            </a:r>
            <a:r>
              <a:rPr lang="ru-RU" sz="1500" i="1" dirty="0">
                <a:latin typeface="Times New Roman" panose="02020603050405020304" pitchFamily="18" charset="0"/>
                <a:cs typeface="Times New Roman" panose="02020603050405020304" pitchFamily="18" charset="0"/>
              </a:rPr>
              <a:t>ученических </a:t>
            </a:r>
            <a:r>
              <a:rPr lang="ru-RU" sz="1500" i="1" dirty="0" smtClean="0">
                <a:latin typeface="Times New Roman" panose="02020603050405020304" pitchFamily="18" charset="0"/>
                <a:cs typeface="Times New Roman" panose="02020603050405020304" pitchFamily="18" charset="0"/>
              </a:rPr>
              <a:t>мест, пристрой помещений </a:t>
            </a:r>
            <a:r>
              <a:rPr lang="ru-RU" sz="1500" i="1" dirty="0">
                <a:latin typeface="Times New Roman" panose="02020603050405020304" pitchFamily="18" charset="0"/>
                <a:cs typeface="Times New Roman" panose="02020603050405020304" pitchFamily="18" charset="0"/>
              </a:rPr>
              <a:t>для дошкольных </a:t>
            </a:r>
            <a:r>
              <a:rPr lang="ru-RU" sz="1500" i="1" dirty="0" smtClean="0">
                <a:latin typeface="Times New Roman" panose="02020603050405020304" pitchFamily="18" charset="0"/>
                <a:cs typeface="Times New Roman" panose="02020603050405020304" pitchFamily="18" charset="0"/>
              </a:rPr>
              <a:t>групп на 40 мест</a:t>
            </a:r>
          </a:p>
        </p:txBody>
      </p:sp>
      <p:graphicFrame>
        <p:nvGraphicFramePr>
          <p:cNvPr id="4" name="Таблица 3"/>
          <p:cNvGraphicFramePr>
            <a:graphicFrameLocks noGrp="1"/>
          </p:cNvGraphicFramePr>
          <p:nvPr>
            <p:extLst>
              <p:ext uri="{D42A27DB-BD31-4B8C-83A1-F6EECF244321}">
                <p14:modId xmlns:p14="http://schemas.microsoft.com/office/powerpoint/2010/main" val="3707911899"/>
              </p:ext>
            </p:extLst>
          </p:nvPr>
        </p:nvGraphicFramePr>
        <p:xfrm>
          <a:off x="4633380" y="3140968"/>
          <a:ext cx="4392487" cy="3412952"/>
        </p:xfrm>
        <a:graphic>
          <a:graphicData uri="http://schemas.openxmlformats.org/drawingml/2006/table">
            <a:tbl>
              <a:tblPr firstRow="1" bandRow="1">
                <a:tableStyleId>{21E4AEA4-8DFA-4A89-87EB-49C32662AFE0}</a:tableStyleId>
              </a:tblPr>
              <a:tblGrid>
                <a:gridCol w="1008111"/>
                <a:gridCol w="629766"/>
                <a:gridCol w="893387"/>
                <a:gridCol w="1042285"/>
                <a:gridCol w="818938"/>
              </a:tblGrid>
              <a:tr h="550025">
                <a:tc gridSpan="5">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Объемы финансирования строительства (млн. рублей)</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pPr algn="ctr"/>
                      <a:endParaRPr lang="ru-RU" sz="1600" dirty="0"/>
                    </a:p>
                  </a:txBody>
                  <a:tcPr/>
                </a:tc>
              </a:tr>
              <a:tr h="291190">
                <a:tc rowSpan="2">
                  <a:txBody>
                    <a:bodyPr/>
                    <a:lstStyle/>
                    <a:p>
                      <a:pPr algn="ctr"/>
                      <a:r>
                        <a:rPr lang="ru-RU" sz="1200" dirty="0" smtClean="0">
                          <a:latin typeface="Times New Roman" panose="02020603050405020304" pitchFamily="18" charset="0"/>
                          <a:cs typeface="Times New Roman" panose="02020603050405020304" pitchFamily="18" charset="0"/>
                        </a:rPr>
                        <a:t>Источники</a:t>
                      </a:r>
                      <a:r>
                        <a:rPr lang="ru-RU" sz="1200" baseline="0" dirty="0" smtClean="0">
                          <a:latin typeface="Times New Roman" panose="02020603050405020304" pitchFamily="18" charset="0"/>
                          <a:cs typeface="Times New Roman" panose="02020603050405020304" pitchFamily="18" charset="0"/>
                        </a:rPr>
                        <a:t> / годы</a:t>
                      </a:r>
                      <a:endParaRPr lang="ru-RU" sz="1200" dirty="0">
                        <a:latin typeface="Times New Roman" panose="02020603050405020304" pitchFamily="18" charset="0"/>
                        <a:cs typeface="Times New Roman" panose="02020603050405020304" pitchFamily="18" charset="0"/>
                      </a:endParaRPr>
                    </a:p>
                  </a:txBody>
                  <a:tcPr anchor="ctr"/>
                </a:tc>
                <a:tc rowSpan="2">
                  <a:txBody>
                    <a:bodyPr/>
                    <a:lstStyle/>
                    <a:p>
                      <a:pPr algn="ctr"/>
                      <a:r>
                        <a:rPr lang="ru-RU" sz="1200" dirty="0" smtClean="0">
                          <a:latin typeface="Times New Roman" panose="02020603050405020304" pitchFamily="18" charset="0"/>
                          <a:cs typeface="Times New Roman" panose="02020603050405020304" pitchFamily="18" charset="0"/>
                        </a:rPr>
                        <a:t>Всего</a:t>
                      </a:r>
                      <a:endParaRPr lang="ru-RU" sz="1200" dirty="0">
                        <a:latin typeface="Times New Roman" panose="02020603050405020304" pitchFamily="18" charset="0"/>
                        <a:cs typeface="Times New Roman" panose="02020603050405020304" pitchFamily="18" charset="0"/>
                      </a:endParaRPr>
                    </a:p>
                  </a:txBody>
                  <a:tcPr anchor="ctr"/>
                </a:tc>
                <a:tc gridSpan="3">
                  <a:txBody>
                    <a:bodyPr/>
                    <a:lstStyle/>
                    <a:p>
                      <a:pPr algn="ctr"/>
                      <a:r>
                        <a:rPr lang="ru-RU" sz="1200" dirty="0" smtClean="0">
                          <a:latin typeface="Times New Roman" panose="02020603050405020304" pitchFamily="18" charset="0"/>
                          <a:cs typeface="Times New Roman" panose="02020603050405020304" pitchFamily="18" charset="0"/>
                        </a:rPr>
                        <a:t>в том числе за счет средств:</a:t>
                      </a:r>
                      <a:endParaRPr lang="ru-RU" sz="12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dirty="0"/>
                    </a:p>
                  </a:txBody>
                  <a:tcPr anchor="ctr"/>
                </a:tc>
                <a:tc hMerge="1">
                  <a:txBody>
                    <a:bodyPr/>
                    <a:lstStyle/>
                    <a:p>
                      <a:pPr algn="ctr"/>
                      <a:endParaRPr lang="ru-RU" sz="1400" dirty="0"/>
                    </a:p>
                  </a:txBody>
                  <a:tcPr anchor="ctr"/>
                </a:tc>
              </a:tr>
              <a:tr h="670953">
                <a:tc vMerge="1">
                  <a:txBody>
                    <a:bodyPr/>
                    <a:lstStyle/>
                    <a:p>
                      <a:pPr algn="ctr"/>
                      <a:endParaRPr lang="ru-RU" dirty="0"/>
                    </a:p>
                  </a:txBody>
                  <a:tcPr anchor="ctr"/>
                </a:tc>
                <a:tc vMerge="1">
                  <a:txBody>
                    <a:bodyPr/>
                    <a:lstStyle/>
                    <a:p>
                      <a:endParaRPr lang="ru-RU" dirty="0"/>
                    </a:p>
                  </a:txBody>
                  <a:tcPr/>
                </a:tc>
                <a:tc>
                  <a:txBody>
                    <a:bodyPr/>
                    <a:lstStyle/>
                    <a:p>
                      <a:pPr algn="ctr"/>
                      <a:r>
                        <a:rPr lang="ru-RU" sz="1100" dirty="0" err="1" smtClean="0">
                          <a:latin typeface="Times New Roman" panose="02020603050405020304" pitchFamily="18" charset="0"/>
                          <a:cs typeface="Times New Roman" panose="02020603050405020304" pitchFamily="18" charset="0"/>
                        </a:rPr>
                        <a:t>федераль-ного</a:t>
                      </a:r>
                      <a:r>
                        <a:rPr lang="ru-RU" sz="1100" dirty="0" smtClean="0">
                          <a:latin typeface="Times New Roman" panose="02020603050405020304" pitchFamily="18" charset="0"/>
                          <a:cs typeface="Times New Roman" panose="02020603050405020304" pitchFamily="18" charset="0"/>
                        </a:rPr>
                        <a:t> бюджета</a:t>
                      </a:r>
                      <a:endParaRPr lang="ru-RU" sz="1100" dirty="0">
                        <a:latin typeface="Times New Roman" panose="02020603050405020304" pitchFamily="18" charset="0"/>
                        <a:cs typeface="Times New Roman" panose="02020603050405020304" pitchFamily="18" charset="0"/>
                      </a:endParaRPr>
                    </a:p>
                  </a:txBody>
                  <a:tcPr anchor="ctr"/>
                </a:tc>
                <a:tc>
                  <a:txBody>
                    <a:bodyPr/>
                    <a:lstStyle/>
                    <a:p>
                      <a:pPr algn="ctr"/>
                      <a:r>
                        <a:rPr lang="ru-RU" sz="1100" dirty="0" err="1" smtClean="0">
                          <a:latin typeface="Times New Roman" panose="02020603050405020304" pitchFamily="18" charset="0"/>
                          <a:cs typeface="Times New Roman" panose="02020603050405020304" pitchFamily="18" charset="0"/>
                        </a:rPr>
                        <a:t>республикан-ского</a:t>
                      </a:r>
                      <a:r>
                        <a:rPr lang="ru-RU" sz="1100" dirty="0" smtClean="0">
                          <a:latin typeface="Times New Roman" panose="02020603050405020304" pitchFamily="18" charset="0"/>
                          <a:cs typeface="Times New Roman" panose="02020603050405020304" pitchFamily="18" charset="0"/>
                        </a:rPr>
                        <a:t> бюджета ЧР</a:t>
                      </a:r>
                      <a:endParaRPr lang="ru-RU" sz="1100" dirty="0">
                        <a:latin typeface="Times New Roman" panose="02020603050405020304" pitchFamily="18" charset="0"/>
                        <a:cs typeface="Times New Roman" panose="02020603050405020304" pitchFamily="18" charset="0"/>
                      </a:endParaRPr>
                    </a:p>
                  </a:txBody>
                  <a:tcPr anchor="ctr"/>
                </a:tc>
                <a:tc>
                  <a:txBody>
                    <a:bodyPr/>
                    <a:lstStyle/>
                    <a:p>
                      <a:pPr algn="ctr"/>
                      <a:r>
                        <a:rPr lang="ru-RU" sz="1100" dirty="0" smtClean="0">
                          <a:latin typeface="Times New Roman" panose="02020603050405020304" pitchFamily="18" charset="0"/>
                          <a:cs typeface="Times New Roman" panose="02020603050405020304" pitchFamily="18" charset="0"/>
                        </a:rPr>
                        <a:t>местного бюджета</a:t>
                      </a:r>
                      <a:endParaRPr lang="ru-RU" sz="1100" dirty="0">
                        <a:latin typeface="Times New Roman" panose="02020603050405020304" pitchFamily="18" charset="0"/>
                        <a:cs typeface="Times New Roman" panose="02020603050405020304" pitchFamily="18" charset="0"/>
                      </a:endParaRPr>
                    </a:p>
                  </a:txBody>
                  <a:tcPr anchor="ctr"/>
                </a:tc>
              </a:tr>
              <a:tr h="3645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2014 год</a:t>
                      </a: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1,8</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1,8</a:t>
                      </a:r>
                      <a:endParaRPr lang="ru-RU" sz="1200" dirty="0">
                        <a:latin typeface="Times New Roman" panose="02020603050405020304" pitchFamily="18" charset="0"/>
                        <a:cs typeface="Times New Roman" panose="02020603050405020304" pitchFamily="18" charset="0"/>
                      </a:endParaRPr>
                    </a:p>
                  </a:txBody>
                  <a:tcPr anchor="ctr"/>
                </a:tc>
              </a:tr>
              <a:tr h="3645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2015 год</a:t>
                      </a: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56,0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11,9</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42,0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2,1</a:t>
                      </a:r>
                      <a:endParaRPr lang="ru-RU" sz="1200" dirty="0">
                        <a:latin typeface="Times New Roman" panose="02020603050405020304" pitchFamily="18" charset="0"/>
                        <a:cs typeface="Times New Roman" panose="02020603050405020304" pitchFamily="18" charset="0"/>
                      </a:endParaRPr>
                    </a:p>
                  </a:txBody>
                  <a:tcPr anchor="ctr"/>
                </a:tc>
              </a:tr>
              <a:tr h="4857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2016 год </a:t>
                      </a: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103,3</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12,0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85,6</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5,7</a:t>
                      </a:r>
                      <a:endParaRPr lang="ru-RU" sz="1200" dirty="0">
                        <a:latin typeface="Times New Roman" panose="02020603050405020304" pitchFamily="18" charset="0"/>
                        <a:cs typeface="Times New Roman" panose="02020603050405020304" pitchFamily="18" charset="0"/>
                      </a:endParaRPr>
                    </a:p>
                  </a:txBody>
                  <a:tcPr anchor="ctr"/>
                </a:tc>
              </a:tr>
              <a:tr h="6858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 за 2014-2016 годы</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161,1</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23,9</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127,6</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9,6</a:t>
                      </a:r>
                      <a:endParaRPr lang="ru-RU" sz="13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8" name="Номер слайда 7"/>
          <p:cNvSpPr>
            <a:spLocks noGrp="1"/>
          </p:cNvSpPr>
          <p:nvPr>
            <p:ph type="sldNum" sz="quarter" idx="12"/>
          </p:nvPr>
        </p:nvSpPr>
        <p:spPr/>
        <p:txBody>
          <a:bodyPr/>
          <a:lstStyle/>
          <a:p>
            <a:pPr>
              <a:defRPr/>
            </a:pPr>
            <a:fld id="{667CCBFA-BFB9-4E9F-B6F6-694D72409F22}" type="slidenum">
              <a:rPr lang="ru-RU" smtClean="0"/>
              <a:pPr>
                <a:defRPr/>
              </a:pPr>
              <a:t>36</a:t>
            </a:fld>
            <a:endParaRPr lang="ru-RU" dirty="0"/>
          </a:p>
        </p:txBody>
      </p:sp>
      <p:sp>
        <p:nvSpPr>
          <p:cNvPr id="9"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a:solidFill>
                  <a:schemeClr val="tx1"/>
                </a:solidFill>
                <a:effectLst/>
                <a:latin typeface="Times New Roman" panose="02020603050405020304" pitchFamily="18" charset="0"/>
                <a:cs typeface="Times New Roman" panose="02020603050405020304" pitchFamily="18" charset="0"/>
              </a:rPr>
              <a:t>Общественно значимые проекты</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2" name="Заголовок 1"/>
          <p:cNvSpPr txBox="1">
            <a:spLocks/>
          </p:cNvSpPr>
          <p:nvPr/>
        </p:nvSpPr>
        <p:spPr>
          <a:xfrm>
            <a:off x="312899" y="663528"/>
            <a:ext cx="8712968" cy="93610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fontAlgn="auto">
              <a:spcAft>
                <a:spcPts val="0"/>
              </a:spcAft>
              <a:buNone/>
            </a:pPr>
            <a:r>
              <a:rPr lang="ru-RU" sz="1400" u="sng" dirty="0">
                <a:solidFill>
                  <a:schemeClr val="accent1">
                    <a:lumMod val="50000"/>
                  </a:schemeClr>
                </a:solidFill>
                <a:effectLst/>
                <a:latin typeface="Times New Roman" panose="02020603050405020304" pitchFamily="18" charset="0"/>
                <a:cs typeface="Times New Roman" panose="02020603050405020304" pitchFamily="18" charset="0"/>
              </a:rPr>
              <a:t>Строительство здания средней общеобразовательной школы с </a:t>
            </a:r>
            <a:r>
              <a:rPr lang="ru-RU" sz="1400" u="sng" dirty="0" err="1">
                <a:solidFill>
                  <a:schemeClr val="accent1">
                    <a:lumMod val="50000"/>
                  </a:schemeClr>
                </a:solidFill>
                <a:effectLst/>
                <a:latin typeface="Times New Roman" panose="02020603050405020304" pitchFamily="18" charset="0"/>
                <a:cs typeface="Times New Roman" panose="02020603050405020304" pitchFamily="18" charset="0"/>
              </a:rPr>
              <a:t>пристроем</a:t>
            </a:r>
            <a:r>
              <a:rPr lang="ru-RU" sz="1400" u="sng" dirty="0">
                <a:solidFill>
                  <a:schemeClr val="accent1">
                    <a:lumMod val="50000"/>
                  </a:schemeClr>
                </a:solidFill>
                <a:effectLst/>
                <a:latin typeface="Times New Roman" panose="02020603050405020304" pitchFamily="18" charset="0"/>
                <a:cs typeface="Times New Roman" panose="02020603050405020304" pitchFamily="18" charset="0"/>
              </a:rPr>
              <a:t> помещений для дошкольных групп в д. </a:t>
            </a:r>
            <a:r>
              <a:rPr lang="ru-RU" sz="1400" u="sng" dirty="0" err="1">
                <a:solidFill>
                  <a:schemeClr val="accent1">
                    <a:lumMod val="50000"/>
                  </a:schemeClr>
                </a:solidFill>
                <a:effectLst/>
                <a:latin typeface="Times New Roman" panose="02020603050405020304" pitchFamily="18" charset="0"/>
                <a:cs typeface="Times New Roman" panose="02020603050405020304" pitchFamily="18" charset="0"/>
              </a:rPr>
              <a:t>Альбусь-Сюрбеево</a:t>
            </a:r>
            <a:r>
              <a:rPr lang="ru-RU" sz="1400" u="sng" dirty="0">
                <a:solidFill>
                  <a:schemeClr val="accent1">
                    <a:lumMod val="50000"/>
                  </a:schemeClr>
                </a:solidFill>
                <a:effectLst/>
                <a:latin typeface="Times New Roman" panose="02020603050405020304" pitchFamily="18" charset="0"/>
                <a:cs typeface="Times New Roman" panose="02020603050405020304" pitchFamily="18" charset="0"/>
              </a:rPr>
              <a:t> Комсомольского </a:t>
            </a:r>
            <a:r>
              <a:rPr lang="ru-RU" sz="1400" u="sng" dirty="0" smtClean="0">
                <a:solidFill>
                  <a:schemeClr val="accent1">
                    <a:lumMod val="50000"/>
                  </a:schemeClr>
                </a:solidFill>
                <a:effectLst/>
                <a:latin typeface="Times New Roman" panose="02020603050405020304" pitchFamily="18" charset="0"/>
                <a:cs typeface="Times New Roman" panose="02020603050405020304" pitchFamily="18" charset="0"/>
              </a:rPr>
              <a:t>района</a:t>
            </a:r>
            <a:endParaRPr lang="ru-RU" sz="1400" u="sng"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654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37</a:t>
            </a:fld>
            <a:endParaRPr lang="ru-RU" dirty="0"/>
          </a:p>
        </p:txBody>
      </p:sp>
      <p:sp>
        <p:nvSpPr>
          <p:cNvPr id="4" name="Скругленный прямоугольник 3"/>
          <p:cNvSpPr/>
          <p:nvPr/>
        </p:nvSpPr>
        <p:spPr>
          <a:xfrm>
            <a:off x="259730" y="872744"/>
            <a:ext cx="2191595"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b="1" dirty="0" smtClean="0">
                <a:solidFill>
                  <a:sysClr val="windowText" lastClr="000000"/>
                </a:solidFill>
              </a:rPr>
              <a:t>Вид расходов</a:t>
            </a:r>
            <a:endParaRPr lang="ru-RU" sz="1200" b="1" dirty="0">
              <a:solidFill>
                <a:sysClr val="windowText" lastClr="000000"/>
              </a:solidFill>
            </a:endParaRPr>
          </a:p>
        </p:txBody>
      </p:sp>
      <p:sp>
        <p:nvSpPr>
          <p:cNvPr id="6" name="Скругленный прямоугольник 5"/>
          <p:cNvSpPr/>
          <p:nvPr/>
        </p:nvSpPr>
        <p:spPr>
          <a:xfrm>
            <a:off x="2523333" y="872744"/>
            <a:ext cx="3456384" cy="504000"/>
          </a:xfrm>
          <a:prstGeom prst="roundRect">
            <a:avLst>
              <a:gd name="adj" fmla="val 10000"/>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ru-RU" sz="1200" b="1" dirty="0" smtClean="0">
                <a:solidFill>
                  <a:sysClr val="windowText" lastClr="000000"/>
                </a:solidFill>
              </a:rPr>
              <a:t>Правовое основание </a:t>
            </a:r>
            <a:endParaRPr lang="ru-RU" sz="1200" b="1" dirty="0">
              <a:solidFill>
                <a:sysClr val="windowText" lastClr="000000"/>
              </a:solidFill>
            </a:endParaRPr>
          </a:p>
        </p:txBody>
      </p:sp>
      <p:sp>
        <p:nvSpPr>
          <p:cNvPr id="8" name="Скругленный прямоугольник 7"/>
          <p:cNvSpPr/>
          <p:nvPr/>
        </p:nvSpPr>
        <p:spPr>
          <a:xfrm>
            <a:off x="223848" y="2106860"/>
            <a:ext cx="2187912"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гражданам, имеющим звание «Ветеран труда Чувашской Республики»</a:t>
            </a:r>
            <a:endParaRPr lang="ru-RU" sz="800" dirty="0">
              <a:solidFill>
                <a:schemeClr val="tx1"/>
              </a:solidFill>
            </a:endParaRPr>
          </a:p>
        </p:txBody>
      </p:sp>
      <p:sp>
        <p:nvSpPr>
          <p:cNvPr id="9" name="Скругленный прямоугольник 8"/>
          <p:cNvSpPr/>
          <p:nvPr/>
        </p:nvSpPr>
        <p:spPr>
          <a:xfrm>
            <a:off x="231931" y="2776054"/>
            <a:ext cx="2179829" cy="27841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800" dirty="0" smtClean="0">
                <a:solidFill>
                  <a:schemeClr val="tx1"/>
                </a:solidFill>
              </a:rPr>
              <a:t>Выплаты труженикам тыла</a:t>
            </a:r>
            <a:endParaRPr lang="ru-RU" sz="800" dirty="0">
              <a:solidFill>
                <a:schemeClr val="tx1"/>
              </a:solidFill>
            </a:endParaRPr>
          </a:p>
        </p:txBody>
      </p:sp>
      <p:sp>
        <p:nvSpPr>
          <p:cNvPr id="10" name="Скругленный прямоугольник 9"/>
          <p:cNvSpPr/>
          <p:nvPr/>
        </p:nvSpPr>
        <p:spPr>
          <a:xfrm>
            <a:off x="231931" y="3104661"/>
            <a:ext cx="2179829"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реабилитированным лицам и признанным пострадавшими от политических репрессий </a:t>
            </a:r>
            <a:endParaRPr lang="ru-RU" sz="800" dirty="0">
              <a:solidFill>
                <a:schemeClr val="tx1"/>
              </a:solidFill>
            </a:endParaRPr>
          </a:p>
        </p:txBody>
      </p:sp>
      <p:sp>
        <p:nvSpPr>
          <p:cNvPr id="15" name="Скругленный прямоугольник 14"/>
          <p:cNvSpPr/>
          <p:nvPr/>
        </p:nvSpPr>
        <p:spPr>
          <a:xfrm>
            <a:off x="7160408" y="775159"/>
            <a:ext cx="1819473" cy="34958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ysClr val="windowText" lastClr="000000"/>
                </a:solidFill>
              </a:rPr>
              <a:t>Объем расходов                на 2016 год (тыс. руб.)</a:t>
            </a:r>
            <a:endParaRPr lang="ru-RU" sz="1050" b="1" dirty="0">
              <a:solidFill>
                <a:sysClr val="windowText" lastClr="000000"/>
              </a:solidFill>
            </a:endParaRPr>
          </a:p>
        </p:txBody>
      </p:sp>
      <p:sp>
        <p:nvSpPr>
          <p:cNvPr id="16" name="Скругленный прямоугольник 15"/>
          <p:cNvSpPr/>
          <p:nvPr/>
        </p:nvSpPr>
        <p:spPr>
          <a:xfrm>
            <a:off x="231931" y="1516990"/>
            <a:ext cx="8712000" cy="21969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пожилых людей</a:t>
            </a:r>
            <a:endParaRPr lang="ru-RU" sz="1000" b="1" dirty="0">
              <a:solidFill>
                <a:schemeClr val="tx1"/>
              </a:solidFill>
            </a:endParaRPr>
          </a:p>
        </p:txBody>
      </p:sp>
      <p:sp>
        <p:nvSpPr>
          <p:cNvPr id="17" name="Скругленный прямоугольник 16"/>
          <p:cNvSpPr/>
          <p:nvPr/>
        </p:nvSpPr>
        <p:spPr>
          <a:xfrm>
            <a:off x="2483769" y="1820983"/>
            <a:ext cx="3456384"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24.11.2004 № </a:t>
            </a:r>
            <a:r>
              <a:rPr lang="ru-RU" sz="700" dirty="0">
                <a:solidFill>
                  <a:schemeClr val="tx1"/>
                </a:solidFill>
              </a:rPr>
              <a:t>43 </a:t>
            </a:r>
            <a:r>
              <a:rPr lang="ru-RU" sz="700" dirty="0" smtClean="0">
                <a:solidFill>
                  <a:schemeClr val="tx1"/>
                </a:solidFill>
              </a:rPr>
              <a:t>«О </a:t>
            </a:r>
            <a:r>
              <a:rPr lang="ru-RU" sz="700" dirty="0">
                <a:solidFill>
                  <a:schemeClr val="tx1"/>
                </a:solidFill>
              </a:rPr>
              <a:t>социальной поддержке тружеников тыла военных лет и ветеранов </a:t>
            </a:r>
            <a:r>
              <a:rPr lang="ru-RU" sz="700" dirty="0" smtClean="0">
                <a:solidFill>
                  <a:schemeClr val="tx1"/>
                </a:solidFill>
              </a:rPr>
              <a:t>труда»</a:t>
            </a:r>
            <a:endParaRPr lang="ru-RU" sz="700" dirty="0">
              <a:solidFill>
                <a:schemeClr val="tx1"/>
              </a:solidFill>
            </a:endParaRPr>
          </a:p>
        </p:txBody>
      </p:sp>
      <p:sp>
        <p:nvSpPr>
          <p:cNvPr id="18" name="Скругленный прямоугольник 17"/>
          <p:cNvSpPr/>
          <p:nvPr/>
        </p:nvSpPr>
        <p:spPr>
          <a:xfrm flipH="1">
            <a:off x="2483768" y="2761431"/>
            <a:ext cx="345638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24.11.2004 </a:t>
            </a:r>
            <a:r>
              <a:rPr lang="ru-RU" sz="700" dirty="0">
                <a:solidFill>
                  <a:schemeClr val="tx1"/>
                </a:solidFill>
              </a:rPr>
              <a:t>№ 43 </a:t>
            </a:r>
            <a:r>
              <a:rPr lang="ru-RU" sz="700" dirty="0" smtClean="0">
                <a:solidFill>
                  <a:schemeClr val="tx1"/>
                </a:solidFill>
              </a:rPr>
              <a:t>«О </a:t>
            </a:r>
            <a:r>
              <a:rPr lang="ru-RU" sz="700" dirty="0">
                <a:solidFill>
                  <a:schemeClr val="tx1"/>
                </a:solidFill>
              </a:rPr>
              <a:t>социальной поддержке тружеников тыла военных лет и ветеранов </a:t>
            </a:r>
            <a:r>
              <a:rPr lang="ru-RU" sz="700" dirty="0" smtClean="0">
                <a:solidFill>
                  <a:schemeClr val="tx1"/>
                </a:solidFill>
              </a:rPr>
              <a:t>труда»</a:t>
            </a:r>
            <a:endParaRPr lang="ru-RU" sz="700" dirty="0">
              <a:solidFill>
                <a:schemeClr val="tx1"/>
              </a:solidFill>
            </a:endParaRPr>
          </a:p>
        </p:txBody>
      </p:sp>
      <p:sp>
        <p:nvSpPr>
          <p:cNvPr id="19" name="Скругленный прямоугольник 18"/>
          <p:cNvSpPr/>
          <p:nvPr/>
        </p:nvSpPr>
        <p:spPr>
          <a:xfrm>
            <a:off x="2483768" y="2092525"/>
            <a:ext cx="345638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31.12.2015 </a:t>
            </a:r>
            <a:r>
              <a:rPr lang="ru-RU" sz="700" dirty="0">
                <a:solidFill>
                  <a:schemeClr val="tx1"/>
                </a:solidFill>
              </a:rPr>
              <a:t>№ 90 </a:t>
            </a:r>
            <a:r>
              <a:rPr lang="ru-RU" sz="700" dirty="0" smtClean="0">
                <a:solidFill>
                  <a:schemeClr val="tx1"/>
                </a:solidFill>
              </a:rPr>
              <a:t>«О </a:t>
            </a:r>
            <a:r>
              <a:rPr lang="ru-RU" sz="700" dirty="0">
                <a:solidFill>
                  <a:schemeClr val="tx1"/>
                </a:solidFill>
              </a:rPr>
              <a:t>ветеранах труда Чувашской </a:t>
            </a:r>
            <a:r>
              <a:rPr lang="ru-RU" sz="700" dirty="0" smtClean="0">
                <a:solidFill>
                  <a:schemeClr val="tx1"/>
                </a:solidFill>
              </a:rPr>
              <a:t>Республики»</a:t>
            </a:r>
            <a:endParaRPr lang="ru-RU" sz="700" dirty="0">
              <a:solidFill>
                <a:schemeClr val="tx1"/>
              </a:solidFill>
            </a:endParaRPr>
          </a:p>
        </p:txBody>
      </p:sp>
      <p:sp>
        <p:nvSpPr>
          <p:cNvPr id="21" name="Скругленный прямоугольник 20"/>
          <p:cNvSpPr/>
          <p:nvPr/>
        </p:nvSpPr>
        <p:spPr>
          <a:xfrm>
            <a:off x="198055" y="5953505"/>
            <a:ext cx="8712000"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Обеспечение жильем детей-сирот и детей, оставшихся без попечения родителей</a:t>
            </a:r>
            <a:endParaRPr lang="ru-RU" sz="1000" b="1" dirty="0">
              <a:solidFill>
                <a:schemeClr val="tx1"/>
              </a:solidFill>
            </a:endParaRPr>
          </a:p>
        </p:txBody>
      </p:sp>
      <p:sp>
        <p:nvSpPr>
          <p:cNvPr id="22" name="Скругленный прямоугольник 21"/>
          <p:cNvSpPr/>
          <p:nvPr/>
        </p:nvSpPr>
        <p:spPr>
          <a:xfrm>
            <a:off x="207172" y="6206077"/>
            <a:ext cx="2204588"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Обеспечение жильем детей-сирот и детей, оставшихся без попечения родителей</a:t>
            </a:r>
          </a:p>
        </p:txBody>
      </p:sp>
      <p:sp>
        <p:nvSpPr>
          <p:cNvPr id="23" name="Скругленный прямоугольник 22"/>
          <p:cNvSpPr/>
          <p:nvPr/>
        </p:nvSpPr>
        <p:spPr>
          <a:xfrm>
            <a:off x="2483769" y="6206077"/>
            <a:ext cx="3456385"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Федеральный закон от 21.12.1996 № 159-ФЗ «О дополнительных гарантиях по социальной </a:t>
            </a:r>
            <a:r>
              <a:rPr lang="ru-RU" sz="700" dirty="0">
                <a:solidFill>
                  <a:schemeClr val="tx1"/>
                </a:solidFill>
              </a:rPr>
              <a:t>поддержке детей-сирот и детей, оставшихся без попечения </a:t>
            </a:r>
            <a:r>
              <a:rPr lang="ru-RU" sz="700" dirty="0" smtClean="0">
                <a:solidFill>
                  <a:schemeClr val="tx1"/>
                </a:solidFill>
              </a:rPr>
              <a:t>родителей»</a:t>
            </a:r>
            <a:endParaRPr lang="ru-RU" sz="700" dirty="0">
              <a:solidFill>
                <a:schemeClr val="tx1"/>
              </a:solidFill>
            </a:endParaRPr>
          </a:p>
        </p:txBody>
      </p:sp>
      <p:sp>
        <p:nvSpPr>
          <p:cNvPr id="25" name="Скругленный прямоугольник 24"/>
          <p:cNvSpPr/>
          <p:nvPr/>
        </p:nvSpPr>
        <p:spPr>
          <a:xfrm>
            <a:off x="2483768" y="3104661"/>
            <a:ext cx="3456385"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24.11.2004 </a:t>
            </a:r>
            <a:r>
              <a:rPr lang="ru-RU" sz="700" dirty="0">
                <a:solidFill>
                  <a:schemeClr val="tx1"/>
                </a:solidFill>
              </a:rPr>
              <a:t>№ 47 </a:t>
            </a:r>
            <a:r>
              <a:rPr lang="ru-RU" sz="700" dirty="0" smtClean="0">
                <a:solidFill>
                  <a:schemeClr val="tx1"/>
                </a:solidFill>
              </a:rPr>
              <a:t>«О </a:t>
            </a:r>
            <a:r>
              <a:rPr lang="ru-RU" sz="700" dirty="0">
                <a:solidFill>
                  <a:schemeClr val="tx1"/>
                </a:solidFill>
              </a:rPr>
              <a:t>социальной поддержке реабилитированных лиц и лиц, признанных пострадавшими от политических </a:t>
            </a:r>
            <a:r>
              <a:rPr lang="ru-RU" sz="700" dirty="0" smtClean="0">
                <a:solidFill>
                  <a:schemeClr val="tx1"/>
                </a:solidFill>
              </a:rPr>
              <a:t>репрессий» </a:t>
            </a:r>
            <a:endParaRPr lang="ru-RU" sz="700" dirty="0">
              <a:solidFill>
                <a:schemeClr val="tx1"/>
              </a:solidFill>
            </a:endParaRPr>
          </a:p>
        </p:txBody>
      </p:sp>
      <p:sp>
        <p:nvSpPr>
          <p:cNvPr id="27" name="Скругленный прямоугольник 26"/>
          <p:cNvSpPr/>
          <p:nvPr/>
        </p:nvSpPr>
        <p:spPr>
          <a:xfrm>
            <a:off x="7120843" y="1820984"/>
            <a:ext cx="874591"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900" dirty="0" smtClean="0">
                <a:solidFill>
                  <a:schemeClr val="tx1"/>
                </a:solidFill>
              </a:rPr>
              <a:t>1 189 793,0</a:t>
            </a:r>
            <a:endParaRPr lang="ru-RU" sz="900" dirty="0">
              <a:solidFill>
                <a:schemeClr val="tx1"/>
              </a:solidFill>
            </a:endParaRPr>
          </a:p>
        </p:txBody>
      </p:sp>
      <p:sp>
        <p:nvSpPr>
          <p:cNvPr id="28" name="Скругленный прямоугольник 27"/>
          <p:cNvSpPr/>
          <p:nvPr/>
        </p:nvSpPr>
        <p:spPr>
          <a:xfrm>
            <a:off x="6065204" y="2092525"/>
            <a:ext cx="99063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35 965 чел.</a:t>
            </a:r>
            <a:endParaRPr lang="ru-RU" sz="900" dirty="0">
              <a:solidFill>
                <a:schemeClr val="tx1"/>
              </a:solidFill>
            </a:endParaRPr>
          </a:p>
        </p:txBody>
      </p:sp>
      <p:sp>
        <p:nvSpPr>
          <p:cNvPr id="29" name="Скругленный прямоугольник 28"/>
          <p:cNvSpPr/>
          <p:nvPr/>
        </p:nvSpPr>
        <p:spPr>
          <a:xfrm>
            <a:off x="6065205" y="2761431"/>
            <a:ext cx="990634"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2 716 чел.</a:t>
            </a:r>
            <a:endParaRPr lang="ru-RU" sz="900" dirty="0">
              <a:solidFill>
                <a:schemeClr val="tx1"/>
              </a:solidFill>
            </a:endParaRPr>
          </a:p>
        </p:txBody>
      </p:sp>
      <p:sp>
        <p:nvSpPr>
          <p:cNvPr id="35" name="Скругленный прямоугольник 34"/>
          <p:cNvSpPr/>
          <p:nvPr/>
        </p:nvSpPr>
        <p:spPr>
          <a:xfrm>
            <a:off x="231930" y="1798843"/>
            <a:ext cx="2179830" cy="2620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гражданам, имеющим звание «Ветеран труда</a:t>
            </a:r>
            <a:r>
              <a:rPr lang="ru-RU" sz="800" b="1" dirty="0" smtClean="0">
                <a:solidFill>
                  <a:schemeClr val="tx1"/>
                </a:solidFill>
              </a:rPr>
              <a:t>» </a:t>
            </a:r>
            <a:endParaRPr lang="ru-RU" sz="800" b="1" dirty="0">
              <a:solidFill>
                <a:schemeClr val="tx1"/>
              </a:solidFill>
            </a:endParaRPr>
          </a:p>
        </p:txBody>
      </p:sp>
      <p:sp>
        <p:nvSpPr>
          <p:cNvPr id="36" name="Скругленный прямоугольник 35"/>
          <p:cNvSpPr/>
          <p:nvPr/>
        </p:nvSpPr>
        <p:spPr>
          <a:xfrm>
            <a:off x="6065205" y="3104661"/>
            <a:ext cx="990634"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1 099 чел.</a:t>
            </a:r>
            <a:endParaRPr lang="ru-RU" sz="900" dirty="0">
              <a:solidFill>
                <a:schemeClr val="tx1"/>
              </a:solidFill>
            </a:endParaRPr>
          </a:p>
        </p:txBody>
      </p:sp>
      <p:sp>
        <p:nvSpPr>
          <p:cNvPr id="48" name="Скругленный прямоугольник 47"/>
          <p:cNvSpPr/>
          <p:nvPr/>
        </p:nvSpPr>
        <p:spPr>
          <a:xfrm>
            <a:off x="6054542" y="6199417"/>
            <a:ext cx="1001299"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138 чел.</a:t>
            </a:r>
            <a:endParaRPr lang="ru-RU" sz="900" dirty="0">
              <a:solidFill>
                <a:schemeClr val="tx1"/>
              </a:solidFill>
            </a:endParaRPr>
          </a:p>
        </p:txBody>
      </p:sp>
      <p:sp>
        <p:nvSpPr>
          <p:cNvPr id="42" name="Скругленный прямоугольник 41"/>
          <p:cNvSpPr/>
          <p:nvPr/>
        </p:nvSpPr>
        <p:spPr>
          <a:xfrm>
            <a:off x="190139" y="3501008"/>
            <a:ext cx="8712000"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инвалидов</a:t>
            </a:r>
            <a:endParaRPr lang="ru-RU" sz="1000" b="1" dirty="0">
              <a:solidFill>
                <a:schemeClr val="tx1"/>
              </a:solidFill>
            </a:endParaRPr>
          </a:p>
        </p:txBody>
      </p:sp>
      <p:sp>
        <p:nvSpPr>
          <p:cNvPr id="47" name="Скругленный прямоугольник 46"/>
          <p:cNvSpPr/>
          <p:nvPr/>
        </p:nvSpPr>
        <p:spPr>
          <a:xfrm>
            <a:off x="190137" y="4155945"/>
            <a:ext cx="2221623"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Осуществление переданных полномочий Российской Федерации по предоставлению отдельных мер социальной поддержки граждан, подвергшихся воздействию радиации</a:t>
            </a:r>
          </a:p>
        </p:txBody>
      </p:sp>
      <p:sp>
        <p:nvSpPr>
          <p:cNvPr id="50" name="Скругленный прямоугольник 49"/>
          <p:cNvSpPr/>
          <p:nvPr/>
        </p:nvSpPr>
        <p:spPr>
          <a:xfrm>
            <a:off x="2483769" y="4155947"/>
            <a:ext cx="3456384"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РФ от 15.05.1991 № </a:t>
            </a:r>
            <a:r>
              <a:rPr lang="ru-RU" sz="700" dirty="0">
                <a:solidFill>
                  <a:schemeClr val="tx1"/>
                </a:solidFill>
              </a:rPr>
              <a:t>1244-1 </a:t>
            </a:r>
            <a:r>
              <a:rPr lang="ru-RU" sz="700" dirty="0" smtClean="0">
                <a:solidFill>
                  <a:schemeClr val="tx1"/>
                </a:solidFill>
              </a:rPr>
              <a:t>«О </a:t>
            </a:r>
            <a:r>
              <a:rPr lang="ru-RU" sz="700" dirty="0">
                <a:solidFill>
                  <a:schemeClr val="tx1"/>
                </a:solidFill>
              </a:rPr>
              <a:t>социальной защите граждан, подвергшихся воздействию радиации вследствие катастрофы на Чернобыльской </a:t>
            </a:r>
            <a:r>
              <a:rPr lang="ru-RU" sz="700" dirty="0" smtClean="0">
                <a:solidFill>
                  <a:schemeClr val="tx1"/>
                </a:solidFill>
              </a:rPr>
              <a:t>АЭС», </a:t>
            </a:r>
            <a:r>
              <a:rPr lang="ru-RU" sz="700" dirty="0">
                <a:solidFill>
                  <a:schemeClr val="tx1"/>
                </a:solidFill>
              </a:rPr>
              <a:t>от </a:t>
            </a:r>
            <a:r>
              <a:rPr lang="ru-RU" sz="700" dirty="0" smtClean="0">
                <a:solidFill>
                  <a:schemeClr val="tx1"/>
                </a:solidFill>
              </a:rPr>
              <a:t>26.11.1998 № </a:t>
            </a:r>
            <a:r>
              <a:rPr lang="ru-RU" sz="700" dirty="0">
                <a:solidFill>
                  <a:schemeClr val="tx1"/>
                </a:solidFill>
              </a:rPr>
              <a:t>175-ФЗ </a:t>
            </a:r>
            <a:r>
              <a:rPr lang="ru-RU" sz="700" dirty="0" smtClean="0">
                <a:solidFill>
                  <a:schemeClr val="tx1"/>
                </a:solidFill>
              </a:rPr>
              <a:t>«О соц. </a:t>
            </a:r>
            <a:r>
              <a:rPr lang="ru-RU" sz="700" dirty="0">
                <a:solidFill>
                  <a:schemeClr val="tx1"/>
                </a:solidFill>
              </a:rPr>
              <a:t>защите граждан </a:t>
            </a:r>
            <a:r>
              <a:rPr lang="ru-RU" sz="700" dirty="0" smtClean="0">
                <a:solidFill>
                  <a:schemeClr val="tx1"/>
                </a:solidFill>
              </a:rPr>
              <a:t>РФ, </a:t>
            </a:r>
            <a:r>
              <a:rPr lang="ru-RU" sz="700" dirty="0">
                <a:solidFill>
                  <a:schemeClr val="tx1"/>
                </a:solidFill>
              </a:rPr>
              <a:t>подвергшихся воздействию радиации вследствие аварии </a:t>
            </a:r>
            <a:r>
              <a:rPr lang="ru-RU" sz="700" dirty="0" smtClean="0">
                <a:solidFill>
                  <a:schemeClr val="tx1"/>
                </a:solidFill>
              </a:rPr>
              <a:t>на ПО «Маяк» </a:t>
            </a:r>
            <a:r>
              <a:rPr lang="ru-RU" sz="700" dirty="0">
                <a:solidFill>
                  <a:schemeClr val="tx1"/>
                </a:solidFill>
              </a:rPr>
              <a:t>и сбросов радиоактивных отходов в </a:t>
            </a:r>
            <a:r>
              <a:rPr lang="ru-RU" sz="700" dirty="0" smtClean="0">
                <a:solidFill>
                  <a:schemeClr val="tx1"/>
                </a:solidFill>
              </a:rPr>
              <a:t>реку «</a:t>
            </a:r>
            <a:r>
              <a:rPr lang="ru-RU" sz="700" dirty="0" err="1" smtClean="0">
                <a:solidFill>
                  <a:schemeClr val="tx1"/>
                </a:solidFill>
              </a:rPr>
              <a:t>Теча</a:t>
            </a:r>
            <a:r>
              <a:rPr lang="ru-RU" sz="700" dirty="0" smtClean="0">
                <a:solidFill>
                  <a:schemeClr val="tx1"/>
                </a:solidFill>
              </a:rPr>
              <a:t>», </a:t>
            </a:r>
            <a:r>
              <a:rPr lang="ru-RU" sz="700" dirty="0">
                <a:solidFill>
                  <a:schemeClr val="tx1"/>
                </a:solidFill>
              </a:rPr>
              <a:t>от </a:t>
            </a:r>
            <a:r>
              <a:rPr lang="ru-RU" sz="700" dirty="0" smtClean="0">
                <a:solidFill>
                  <a:schemeClr val="tx1"/>
                </a:solidFill>
              </a:rPr>
              <a:t>10.01.2002 № 2-ФЗ «О соц. гарантиях </a:t>
            </a:r>
            <a:r>
              <a:rPr lang="ru-RU" sz="700" dirty="0">
                <a:solidFill>
                  <a:schemeClr val="tx1"/>
                </a:solidFill>
              </a:rPr>
              <a:t>гражданам, подвергшимся радиационному воздействию вследствие ядерных испытаний на Семипалатинском </a:t>
            </a:r>
            <a:r>
              <a:rPr lang="ru-RU" sz="700" dirty="0" smtClean="0">
                <a:solidFill>
                  <a:schemeClr val="tx1"/>
                </a:solidFill>
              </a:rPr>
              <a:t>полигоне»</a:t>
            </a:r>
          </a:p>
        </p:txBody>
      </p:sp>
      <p:sp>
        <p:nvSpPr>
          <p:cNvPr id="52" name="Скругленный прямоугольник 51"/>
          <p:cNvSpPr/>
          <p:nvPr/>
        </p:nvSpPr>
        <p:spPr>
          <a:xfrm>
            <a:off x="198054" y="4980455"/>
            <a:ext cx="2213706"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Дополнительные выплаты инвалидам боевых действий</a:t>
            </a:r>
          </a:p>
        </p:txBody>
      </p:sp>
      <p:sp>
        <p:nvSpPr>
          <p:cNvPr id="53" name="Скругленный прямоугольник 52"/>
          <p:cNvSpPr/>
          <p:nvPr/>
        </p:nvSpPr>
        <p:spPr>
          <a:xfrm>
            <a:off x="198054" y="5401029"/>
            <a:ext cx="2213706" cy="4948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dirty="0">
                <a:solidFill>
                  <a:schemeClr val="tx1"/>
                </a:solidFill>
              </a:rPr>
              <a:t>Денежная компенсация стоимости проезда к месту проведения программного гемодиализа и обратно</a:t>
            </a:r>
          </a:p>
        </p:txBody>
      </p:sp>
      <p:sp>
        <p:nvSpPr>
          <p:cNvPr id="54" name="Скругленный прямоугольник 53"/>
          <p:cNvSpPr/>
          <p:nvPr/>
        </p:nvSpPr>
        <p:spPr>
          <a:xfrm>
            <a:off x="198054" y="3768955"/>
            <a:ext cx="2213706" cy="33170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Компенсация расходов инвалидам на оплату жилого помещения и коммунальных услуг</a:t>
            </a:r>
            <a:endParaRPr lang="ru-RU" sz="800" dirty="0">
              <a:solidFill>
                <a:schemeClr val="tx1"/>
              </a:solidFill>
            </a:endParaRPr>
          </a:p>
        </p:txBody>
      </p:sp>
      <p:sp>
        <p:nvSpPr>
          <p:cNvPr id="55" name="Скругленный прямоугольник 54"/>
          <p:cNvSpPr/>
          <p:nvPr/>
        </p:nvSpPr>
        <p:spPr>
          <a:xfrm>
            <a:off x="2483769" y="3768955"/>
            <a:ext cx="3456384"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Федеральный закон от 24.11.1995  </a:t>
            </a:r>
            <a:r>
              <a:rPr lang="ru-RU" sz="700" dirty="0">
                <a:solidFill>
                  <a:schemeClr val="tx1"/>
                </a:solidFill>
              </a:rPr>
              <a:t>№ </a:t>
            </a:r>
            <a:r>
              <a:rPr lang="ru-RU" sz="700" dirty="0" smtClean="0">
                <a:solidFill>
                  <a:schemeClr val="tx1"/>
                </a:solidFill>
              </a:rPr>
              <a:t>181-ФЗ «О социальной защите инвалидов в Российской Федерации» </a:t>
            </a:r>
            <a:endParaRPr lang="ru-RU" sz="700" dirty="0">
              <a:solidFill>
                <a:schemeClr val="tx1"/>
              </a:solidFill>
            </a:endParaRPr>
          </a:p>
        </p:txBody>
      </p:sp>
      <p:sp>
        <p:nvSpPr>
          <p:cNvPr id="56" name="Скругленный прямоугольник 55"/>
          <p:cNvSpPr/>
          <p:nvPr/>
        </p:nvSpPr>
        <p:spPr>
          <a:xfrm>
            <a:off x="2483769" y="4980452"/>
            <a:ext cx="3456383" cy="34754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Указ </a:t>
            </a:r>
            <a:r>
              <a:rPr lang="ru-RU" sz="700" dirty="0">
                <a:solidFill>
                  <a:schemeClr val="tx1"/>
                </a:solidFill>
              </a:rPr>
              <a:t>Главы Чувашской Республики от </a:t>
            </a:r>
            <a:r>
              <a:rPr lang="ru-RU" sz="700" dirty="0" smtClean="0">
                <a:solidFill>
                  <a:schemeClr val="tx1"/>
                </a:solidFill>
              </a:rPr>
              <a:t>12.01.2012</a:t>
            </a:r>
            <a:r>
              <a:rPr lang="ru-RU" sz="700" dirty="0">
                <a:solidFill>
                  <a:schemeClr val="tx1"/>
                </a:solidFill>
              </a:rPr>
              <a:t> </a:t>
            </a:r>
            <a:r>
              <a:rPr lang="ru-RU" sz="700" dirty="0" smtClean="0">
                <a:solidFill>
                  <a:schemeClr val="tx1"/>
                </a:solidFill>
              </a:rPr>
              <a:t>№</a:t>
            </a:r>
            <a:r>
              <a:rPr lang="ru-RU" sz="700" dirty="0">
                <a:solidFill>
                  <a:schemeClr val="tx1"/>
                </a:solidFill>
              </a:rPr>
              <a:t> 4 </a:t>
            </a:r>
            <a:r>
              <a:rPr lang="ru-RU" sz="700" dirty="0" smtClean="0">
                <a:solidFill>
                  <a:schemeClr val="tx1"/>
                </a:solidFill>
              </a:rPr>
              <a:t>«О </a:t>
            </a:r>
            <a:r>
              <a:rPr lang="ru-RU" sz="700" dirty="0">
                <a:solidFill>
                  <a:schemeClr val="tx1"/>
                </a:solidFill>
              </a:rPr>
              <a:t>дополнительной социальной поддержке инвалидов боевых действий", </a:t>
            </a:r>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10.05.2012</a:t>
            </a:r>
            <a:r>
              <a:rPr lang="ru-RU" sz="700" dirty="0">
                <a:solidFill>
                  <a:schemeClr val="tx1"/>
                </a:solidFill>
              </a:rPr>
              <a:t> </a:t>
            </a:r>
            <a:r>
              <a:rPr lang="ru-RU" sz="700" dirty="0" smtClean="0">
                <a:solidFill>
                  <a:schemeClr val="tx1"/>
                </a:solidFill>
              </a:rPr>
              <a:t>№ </a:t>
            </a:r>
            <a:r>
              <a:rPr lang="ru-RU" sz="700" dirty="0">
                <a:solidFill>
                  <a:schemeClr val="tx1"/>
                </a:solidFill>
              </a:rPr>
              <a:t>23 </a:t>
            </a:r>
            <a:r>
              <a:rPr lang="ru-RU" sz="700" dirty="0" smtClean="0">
                <a:solidFill>
                  <a:schemeClr val="tx1"/>
                </a:solidFill>
              </a:rPr>
              <a:t>«О </a:t>
            </a:r>
            <a:r>
              <a:rPr lang="ru-RU" sz="700" dirty="0">
                <a:solidFill>
                  <a:schemeClr val="tx1"/>
                </a:solidFill>
              </a:rPr>
              <a:t>порядке предоставления дополнительной выплаты инвалидам боевых </a:t>
            </a:r>
            <a:r>
              <a:rPr lang="ru-RU" sz="700" dirty="0" smtClean="0">
                <a:solidFill>
                  <a:schemeClr val="tx1"/>
                </a:solidFill>
              </a:rPr>
              <a:t>действий»</a:t>
            </a:r>
            <a:endParaRPr lang="ru-RU" sz="700" dirty="0">
              <a:solidFill>
                <a:schemeClr val="tx1"/>
              </a:solidFill>
            </a:endParaRPr>
          </a:p>
        </p:txBody>
      </p:sp>
      <p:sp>
        <p:nvSpPr>
          <p:cNvPr id="57" name="Скругленный прямоугольник 56"/>
          <p:cNvSpPr/>
          <p:nvPr/>
        </p:nvSpPr>
        <p:spPr>
          <a:xfrm>
            <a:off x="2483770" y="5401029"/>
            <a:ext cx="3456384" cy="49487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Постановление </a:t>
            </a:r>
            <a:r>
              <a:rPr lang="ru-RU" sz="700" dirty="0">
                <a:solidFill>
                  <a:schemeClr val="tx1"/>
                </a:solidFill>
              </a:rPr>
              <a:t>Кабинета Министров Чувашской Республики от </a:t>
            </a:r>
            <a:r>
              <a:rPr lang="ru-RU" sz="700" dirty="0" smtClean="0">
                <a:solidFill>
                  <a:schemeClr val="tx1"/>
                </a:solidFill>
              </a:rPr>
              <a:t>11.08.2016 № </a:t>
            </a:r>
            <a:r>
              <a:rPr lang="ru-RU" sz="700" dirty="0">
                <a:solidFill>
                  <a:schemeClr val="tx1"/>
                </a:solidFill>
              </a:rPr>
              <a:t>323  </a:t>
            </a:r>
            <a:r>
              <a:rPr lang="ru-RU" sz="700" dirty="0" smtClean="0">
                <a:solidFill>
                  <a:schemeClr val="tx1"/>
                </a:solidFill>
              </a:rPr>
              <a:t>«Об </a:t>
            </a:r>
            <a:r>
              <a:rPr lang="ru-RU" sz="700" dirty="0">
                <a:solidFill>
                  <a:schemeClr val="tx1"/>
                </a:solidFill>
              </a:rPr>
              <a:t>утверждении Порядка предоставления гражданам, проживающим в Чувашской Республике, страдающим хронической почечной недостаточностью, денежной компенсации стоимости проезда к месту проведения процедуры программного гемодиализа и </a:t>
            </a:r>
            <a:r>
              <a:rPr lang="ru-RU" sz="700" dirty="0" smtClean="0">
                <a:solidFill>
                  <a:schemeClr val="tx1"/>
                </a:solidFill>
              </a:rPr>
              <a:t>обратно»</a:t>
            </a:r>
            <a:endParaRPr lang="ru-RU" sz="700" dirty="0">
              <a:solidFill>
                <a:schemeClr val="tx1"/>
              </a:solidFill>
            </a:endParaRPr>
          </a:p>
        </p:txBody>
      </p:sp>
      <p:sp>
        <p:nvSpPr>
          <p:cNvPr id="58" name="Скругленный прямоугольник 57"/>
          <p:cNvSpPr/>
          <p:nvPr/>
        </p:nvSpPr>
        <p:spPr>
          <a:xfrm>
            <a:off x="6054543" y="4155947"/>
            <a:ext cx="1001296"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000" dirty="0" smtClean="0">
              <a:solidFill>
                <a:schemeClr val="tx1"/>
              </a:solidFill>
            </a:endParaRPr>
          </a:p>
          <a:p>
            <a:pPr algn="ctr"/>
            <a:r>
              <a:rPr lang="ru-RU" sz="900" dirty="0" smtClean="0">
                <a:solidFill>
                  <a:schemeClr val="tx1"/>
                </a:solidFill>
              </a:rPr>
              <a:t> 1  098 чел.</a:t>
            </a:r>
          </a:p>
          <a:p>
            <a:pPr algn="ctr"/>
            <a:endParaRPr lang="ru-RU" sz="1000" dirty="0">
              <a:solidFill>
                <a:schemeClr val="tx1"/>
              </a:solidFill>
            </a:endParaRPr>
          </a:p>
        </p:txBody>
      </p:sp>
      <p:sp>
        <p:nvSpPr>
          <p:cNvPr id="59" name="Скругленный прямоугольник 58"/>
          <p:cNvSpPr/>
          <p:nvPr/>
        </p:nvSpPr>
        <p:spPr>
          <a:xfrm>
            <a:off x="6054543" y="5401029"/>
            <a:ext cx="1001298" cy="49487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 68 чел</a:t>
            </a:r>
            <a:r>
              <a:rPr lang="ru-RU" sz="1000" dirty="0" smtClean="0">
                <a:solidFill>
                  <a:schemeClr val="tx1"/>
                </a:solidFill>
              </a:rPr>
              <a:t>.</a:t>
            </a:r>
          </a:p>
        </p:txBody>
      </p:sp>
      <p:sp>
        <p:nvSpPr>
          <p:cNvPr id="60" name="Скругленный прямоугольник 59"/>
          <p:cNvSpPr/>
          <p:nvPr/>
        </p:nvSpPr>
        <p:spPr>
          <a:xfrm>
            <a:off x="6054542" y="4980455"/>
            <a:ext cx="1001297"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124 чел</a:t>
            </a:r>
            <a:r>
              <a:rPr lang="ru-RU" sz="1000" dirty="0" smtClean="0">
                <a:solidFill>
                  <a:schemeClr val="tx1"/>
                </a:solidFill>
              </a:rPr>
              <a:t>.</a:t>
            </a:r>
            <a:endParaRPr lang="ru-RU" sz="1000" dirty="0">
              <a:solidFill>
                <a:schemeClr val="tx1"/>
              </a:solidFill>
            </a:endParaRPr>
          </a:p>
        </p:txBody>
      </p:sp>
      <p:sp>
        <p:nvSpPr>
          <p:cNvPr id="61" name="Скругленный прямоугольник 60"/>
          <p:cNvSpPr/>
          <p:nvPr/>
        </p:nvSpPr>
        <p:spPr>
          <a:xfrm>
            <a:off x="6065206" y="3768955"/>
            <a:ext cx="990634"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000" dirty="0" smtClean="0">
              <a:solidFill>
                <a:schemeClr val="tx1"/>
              </a:solidFill>
            </a:endParaRPr>
          </a:p>
          <a:p>
            <a:pPr algn="ctr"/>
            <a:r>
              <a:rPr lang="ru-RU" sz="900" dirty="0" smtClean="0">
                <a:solidFill>
                  <a:schemeClr val="tx1"/>
                </a:solidFill>
              </a:rPr>
              <a:t>119 630 чел.</a:t>
            </a:r>
          </a:p>
          <a:p>
            <a:pPr algn="ctr"/>
            <a:r>
              <a:rPr lang="ru-RU" sz="1000" dirty="0" smtClean="0">
                <a:solidFill>
                  <a:schemeClr val="tx1"/>
                </a:solidFill>
              </a:rPr>
              <a:t> </a:t>
            </a:r>
            <a:endParaRPr lang="ru-RU" sz="1000" dirty="0">
              <a:solidFill>
                <a:schemeClr val="tx1"/>
              </a:solidFill>
            </a:endParaRPr>
          </a:p>
        </p:txBody>
      </p:sp>
      <p:sp>
        <p:nvSpPr>
          <p:cNvPr id="37" name="Скругленный прямоугольник 36"/>
          <p:cNvSpPr/>
          <p:nvPr/>
        </p:nvSpPr>
        <p:spPr>
          <a:xfrm>
            <a:off x="223848" y="2430965"/>
            <a:ext cx="2187912"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Компенсация расходов  на уплату взноса на капитальный ремонт</a:t>
            </a:r>
            <a:endParaRPr lang="ru-RU" sz="800" dirty="0">
              <a:solidFill>
                <a:schemeClr val="tx1"/>
              </a:solidFill>
            </a:endParaRPr>
          </a:p>
        </p:txBody>
      </p:sp>
      <p:sp>
        <p:nvSpPr>
          <p:cNvPr id="38" name="Скругленный прямоугольник 37"/>
          <p:cNvSpPr/>
          <p:nvPr/>
        </p:nvSpPr>
        <p:spPr>
          <a:xfrm>
            <a:off x="2483768" y="2416630"/>
            <a:ext cx="345638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08.04.2016 </a:t>
            </a:r>
            <a:r>
              <a:rPr lang="ru-RU" sz="700" dirty="0">
                <a:solidFill>
                  <a:schemeClr val="tx1"/>
                </a:solidFill>
              </a:rPr>
              <a:t>№ </a:t>
            </a:r>
            <a:r>
              <a:rPr lang="ru-RU" sz="700" dirty="0" smtClean="0">
                <a:solidFill>
                  <a:schemeClr val="tx1"/>
                </a:solidFill>
              </a:rPr>
              <a:t>14 «О социальной поддержке отдельных категорий граждан по уплате взноса на капитальный ремонт общего имущества в многоквартирном доме»</a:t>
            </a:r>
            <a:endParaRPr lang="ru-RU" sz="700" dirty="0">
              <a:solidFill>
                <a:schemeClr val="tx1"/>
              </a:solidFill>
            </a:endParaRPr>
          </a:p>
        </p:txBody>
      </p:sp>
      <p:sp>
        <p:nvSpPr>
          <p:cNvPr id="39" name="Скругленный прямоугольник 38"/>
          <p:cNvSpPr/>
          <p:nvPr/>
        </p:nvSpPr>
        <p:spPr>
          <a:xfrm>
            <a:off x="6065205" y="2408348"/>
            <a:ext cx="990634"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4 149 чел.</a:t>
            </a:r>
            <a:endParaRPr lang="ru-RU" sz="900" dirty="0">
              <a:solidFill>
                <a:schemeClr val="tx1"/>
              </a:solidFill>
            </a:endParaRPr>
          </a:p>
        </p:txBody>
      </p:sp>
      <p:sp>
        <p:nvSpPr>
          <p:cNvPr id="40" name="Скругленный прямоугольник 39"/>
          <p:cNvSpPr/>
          <p:nvPr/>
        </p:nvSpPr>
        <p:spPr>
          <a:xfrm>
            <a:off x="6094107" y="854845"/>
            <a:ext cx="1001297" cy="52189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900" b="1" dirty="0" smtClean="0">
                <a:solidFill>
                  <a:sysClr val="windowText" lastClr="000000"/>
                </a:solidFill>
              </a:rPr>
              <a:t>Численность получателей </a:t>
            </a:r>
            <a:endParaRPr lang="ru-RU" sz="900" b="1" dirty="0">
              <a:solidFill>
                <a:sysClr val="windowText" lastClr="000000"/>
              </a:solidFill>
            </a:endParaRPr>
          </a:p>
        </p:txBody>
      </p:sp>
      <p:sp>
        <p:nvSpPr>
          <p:cNvPr id="41" name="Скругленный прямоугольник 40"/>
          <p:cNvSpPr/>
          <p:nvPr/>
        </p:nvSpPr>
        <p:spPr>
          <a:xfrm>
            <a:off x="7135950" y="1198084"/>
            <a:ext cx="914400" cy="22468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chemeClr val="tx1"/>
                </a:solidFill>
              </a:rPr>
              <a:t>план</a:t>
            </a:r>
            <a:endParaRPr lang="ru-RU" b="1" dirty="0"/>
          </a:p>
        </p:txBody>
      </p:sp>
      <p:sp>
        <p:nvSpPr>
          <p:cNvPr id="43" name="Скругленный прямоугольник 42"/>
          <p:cNvSpPr/>
          <p:nvPr/>
        </p:nvSpPr>
        <p:spPr>
          <a:xfrm>
            <a:off x="8065481" y="1198140"/>
            <a:ext cx="914400" cy="2246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a:solidFill>
                  <a:schemeClr val="tx1"/>
                </a:solidFill>
              </a:rPr>
              <a:t>ф</a:t>
            </a:r>
            <a:r>
              <a:rPr lang="ru-RU" sz="1050" b="1" dirty="0" smtClean="0">
                <a:solidFill>
                  <a:schemeClr val="tx1"/>
                </a:solidFill>
              </a:rPr>
              <a:t>акт </a:t>
            </a:r>
            <a:endParaRPr lang="ru-RU" b="1" dirty="0"/>
          </a:p>
        </p:txBody>
      </p:sp>
      <p:sp>
        <p:nvSpPr>
          <p:cNvPr id="44" name="Скругленный прямоугольник 43"/>
          <p:cNvSpPr/>
          <p:nvPr/>
        </p:nvSpPr>
        <p:spPr>
          <a:xfrm>
            <a:off x="6065204" y="1820984"/>
            <a:ext cx="990635"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85 843 чел.</a:t>
            </a:r>
            <a:endParaRPr lang="ru-RU" sz="900" dirty="0">
              <a:solidFill>
                <a:schemeClr val="tx1"/>
              </a:solidFill>
            </a:endParaRPr>
          </a:p>
        </p:txBody>
      </p:sp>
      <p:sp>
        <p:nvSpPr>
          <p:cNvPr id="45" name="Скругленный прямоугольник 44"/>
          <p:cNvSpPr/>
          <p:nvPr/>
        </p:nvSpPr>
        <p:spPr>
          <a:xfrm>
            <a:off x="8065728" y="1820984"/>
            <a:ext cx="874591"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900" dirty="0" smtClean="0">
                <a:solidFill>
                  <a:schemeClr val="tx1"/>
                </a:solidFill>
              </a:rPr>
              <a:t>1 185 342,0</a:t>
            </a:r>
            <a:endParaRPr lang="ru-RU" sz="900" dirty="0">
              <a:solidFill>
                <a:schemeClr val="tx1"/>
              </a:solidFill>
            </a:endParaRPr>
          </a:p>
        </p:txBody>
      </p:sp>
      <p:sp>
        <p:nvSpPr>
          <p:cNvPr id="46" name="Скругленный прямоугольник 45"/>
          <p:cNvSpPr/>
          <p:nvPr/>
        </p:nvSpPr>
        <p:spPr>
          <a:xfrm>
            <a:off x="7120843" y="2092526"/>
            <a:ext cx="874591"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858 666,1 </a:t>
            </a:r>
            <a:endParaRPr lang="ru-RU" sz="900" dirty="0">
              <a:solidFill>
                <a:schemeClr val="tx1"/>
              </a:solidFill>
            </a:endParaRPr>
          </a:p>
        </p:txBody>
      </p:sp>
      <p:sp>
        <p:nvSpPr>
          <p:cNvPr id="49" name="Скругленный прямоугольник 48"/>
          <p:cNvSpPr/>
          <p:nvPr/>
        </p:nvSpPr>
        <p:spPr>
          <a:xfrm>
            <a:off x="8065728" y="2092525"/>
            <a:ext cx="874591" cy="28800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460 966,3</a:t>
            </a:r>
            <a:endParaRPr lang="ru-RU" sz="900" dirty="0">
              <a:solidFill>
                <a:schemeClr val="tx1"/>
              </a:solidFill>
            </a:endParaRPr>
          </a:p>
        </p:txBody>
      </p:sp>
      <p:sp>
        <p:nvSpPr>
          <p:cNvPr id="51" name="Скругленный прямоугольник 50"/>
          <p:cNvSpPr/>
          <p:nvPr/>
        </p:nvSpPr>
        <p:spPr>
          <a:xfrm>
            <a:off x="7120843" y="2416630"/>
            <a:ext cx="874591"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7 385,3 </a:t>
            </a:r>
          </a:p>
        </p:txBody>
      </p:sp>
      <p:sp>
        <p:nvSpPr>
          <p:cNvPr id="62" name="Скругленный прямоугольник 61"/>
          <p:cNvSpPr/>
          <p:nvPr/>
        </p:nvSpPr>
        <p:spPr>
          <a:xfrm>
            <a:off x="8065729" y="2433694"/>
            <a:ext cx="874590"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3 456,3  </a:t>
            </a:r>
          </a:p>
          <a:p>
            <a:pPr algn="ctr"/>
            <a:endParaRPr lang="ru-RU" sz="900" dirty="0">
              <a:solidFill>
                <a:schemeClr val="tx1"/>
              </a:solidFill>
            </a:endParaRPr>
          </a:p>
        </p:txBody>
      </p:sp>
      <p:sp>
        <p:nvSpPr>
          <p:cNvPr id="63" name="Скругленный прямоугольник 62"/>
          <p:cNvSpPr/>
          <p:nvPr/>
        </p:nvSpPr>
        <p:spPr>
          <a:xfrm>
            <a:off x="7120843" y="2776054"/>
            <a:ext cx="874591"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31 537,5</a:t>
            </a:r>
          </a:p>
          <a:p>
            <a:pPr algn="ctr"/>
            <a:r>
              <a:rPr lang="ru-RU" sz="900" dirty="0" smtClean="0">
                <a:solidFill>
                  <a:schemeClr val="tx1"/>
                </a:solidFill>
              </a:rPr>
              <a:t> </a:t>
            </a:r>
            <a:endParaRPr lang="ru-RU" sz="900" dirty="0">
              <a:solidFill>
                <a:schemeClr val="tx1"/>
              </a:solidFill>
            </a:endParaRPr>
          </a:p>
        </p:txBody>
      </p:sp>
      <p:sp>
        <p:nvSpPr>
          <p:cNvPr id="64" name="Скругленный прямоугольник 63"/>
          <p:cNvSpPr/>
          <p:nvPr/>
        </p:nvSpPr>
        <p:spPr>
          <a:xfrm>
            <a:off x="8066105" y="2776055"/>
            <a:ext cx="874214" cy="28799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31 536,8 </a:t>
            </a:r>
          </a:p>
          <a:p>
            <a:pPr algn="ctr"/>
            <a:endParaRPr lang="ru-RU" sz="900" dirty="0">
              <a:solidFill>
                <a:schemeClr val="tx1"/>
              </a:solidFill>
            </a:endParaRPr>
          </a:p>
        </p:txBody>
      </p:sp>
      <p:sp>
        <p:nvSpPr>
          <p:cNvPr id="65" name="Скругленный прямоугольник 64"/>
          <p:cNvSpPr/>
          <p:nvPr/>
        </p:nvSpPr>
        <p:spPr>
          <a:xfrm>
            <a:off x="7120843" y="3120362"/>
            <a:ext cx="874591"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33 299,7 </a:t>
            </a:r>
          </a:p>
        </p:txBody>
      </p:sp>
      <p:sp>
        <p:nvSpPr>
          <p:cNvPr id="66" name="Скругленный прямоугольник 65"/>
          <p:cNvSpPr/>
          <p:nvPr/>
        </p:nvSpPr>
        <p:spPr>
          <a:xfrm>
            <a:off x="8066105" y="3120362"/>
            <a:ext cx="874214"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33 299,5 </a:t>
            </a:r>
          </a:p>
        </p:txBody>
      </p:sp>
      <p:sp>
        <p:nvSpPr>
          <p:cNvPr id="67" name="Скругленный прямоугольник 66"/>
          <p:cNvSpPr/>
          <p:nvPr/>
        </p:nvSpPr>
        <p:spPr>
          <a:xfrm>
            <a:off x="7120843" y="3773724"/>
            <a:ext cx="874591"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485 947,2</a:t>
            </a:r>
          </a:p>
        </p:txBody>
      </p:sp>
      <p:sp>
        <p:nvSpPr>
          <p:cNvPr id="68" name="Скругленный прямоугольник 67"/>
          <p:cNvSpPr/>
          <p:nvPr/>
        </p:nvSpPr>
        <p:spPr>
          <a:xfrm>
            <a:off x="8066106" y="3773724"/>
            <a:ext cx="874213"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429 519,4</a:t>
            </a:r>
          </a:p>
        </p:txBody>
      </p:sp>
      <p:sp>
        <p:nvSpPr>
          <p:cNvPr id="69" name="Скругленный прямоугольник 68"/>
          <p:cNvSpPr/>
          <p:nvPr/>
        </p:nvSpPr>
        <p:spPr>
          <a:xfrm>
            <a:off x="7120843" y="4167208"/>
            <a:ext cx="874591"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27 653,1</a:t>
            </a:r>
            <a:endParaRPr lang="ru-RU" sz="1000" dirty="0">
              <a:solidFill>
                <a:schemeClr val="tx1"/>
              </a:solidFill>
            </a:endParaRPr>
          </a:p>
        </p:txBody>
      </p:sp>
      <p:sp>
        <p:nvSpPr>
          <p:cNvPr id="70" name="Скругленный прямоугольник 69"/>
          <p:cNvSpPr/>
          <p:nvPr/>
        </p:nvSpPr>
        <p:spPr>
          <a:xfrm>
            <a:off x="8065726" y="4180443"/>
            <a:ext cx="874593"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26 769,4</a:t>
            </a:r>
            <a:endParaRPr lang="ru-RU" sz="1000" dirty="0">
              <a:solidFill>
                <a:schemeClr val="tx1"/>
              </a:solidFill>
            </a:endParaRPr>
          </a:p>
        </p:txBody>
      </p:sp>
      <p:sp>
        <p:nvSpPr>
          <p:cNvPr id="71" name="Скругленный прямоугольник 70"/>
          <p:cNvSpPr/>
          <p:nvPr/>
        </p:nvSpPr>
        <p:spPr>
          <a:xfrm>
            <a:off x="7120843" y="4980455"/>
            <a:ext cx="874591"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856,0  </a:t>
            </a:r>
          </a:p>
        </p:txBody>
      </p:sp>
      <p:sp>
        <p:nvSpPr>
          <p:cNvPr id="72" name="Скругленный прямоугольник 71"/>
          <p:cNvSpPr/>
          <p:nvPr/>
        </p:nvSpPr>
        <p:spPr>
          <a:xfrm>
            <a:off x="8066106" y="4980456"/>
            <a:ext cx="874213"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855,6 </a:t>
            </a:r>
          </a:p>
        </p:txBody>
      </p:sp>
      <p:sp>
        <p:nvSpPr>
          <p:cNvPr id="73" name="Скругленный прямоугольник 72"/>
          <p:cNvSpPr/>
          <p:nvPr/>
        </p:nvSpPr>
        <p:spPr>
          <a:xfrm>
            <a:off x="7120843" y="5401028"/>
            <a:ext cx="874591" cy="49487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 10 733,2</a:t>
            </a:r>
            <a:endParaRPr lang="ru-RU" sz="1000" dirty="0" smtClean="0">
              <a:solidFill>
                <a:schemeClr val="tx1"/>
              </a:solidFill>
            </a:endParaRPr>
          </a:p>
          <a:p>
            <a:pPr algn="ctr"/>
            <a:r>
              <a:rPr lang="ru-RU" sz="1000" dirty="0" smtClean="0">
                <a:solidFill>
                  <a:schemeClr val="tx1"/>
                </a:solidFill>
              </a:rPr>
              <a:t> </a:t>
            </a:r>
            <a:endParaRPr lang="ru-RU" sz="1000" dirty="0">
              <a:solidFill>
                <a:schemeClr val="tx1"/>
              </a:solidFill>
            </a:endParaRPr>
          </a:p>
        </p:txBody>
      </p:sp>
      <p:sp>
        <p:nvSpPr>
          <p:cNvPr id="74" name="Скругленный прямоугольник 73"/>
          <p:cNvSpPr/>
          <p:nvPr/>
        </p:nvSpPr>
        <p:spPr>
          <a:xfrm>
            <a:off x="8052636" y="5401028"/>
            <a:ext cx="887683" cy="49487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1000" dirty="0" smtClean="0">
                <a:solidFill>
                  <a:schemeClr val="tx1"/>
                </a:solidFill>
              </a:rPr>
              <a:t>10 733,1</a:t>
            </a:r>
          </a:p>
          <a:p>
            <a:pPr algn="ctr"/>
            <a:r>
              <a:rPr lang="ru-RU" sz="1000" dirty="0" smtClean="0">
                <a:solidFill>
                  <a:schemeClr val="tx1"/>
                </a:solidFill>
              </a:rPr>
              <a:t> </a:t>
            </a:r>
            <a:endParaRPr lang="ru-RU" sz="1000" dirty="0">
              <a:solidFill>
                <a:schemeClr val="tx1"/>
              </a:solidFill>
            </a:endParaRPr>
          </a:p>
        </p:txBody>
      </p:sp>
      <p:sp>
        <p:nvSpPr>
          <p:cNvPr id="75" name="Скругленный прямоугольник 74"/>
          <p:cNvSpPr/>
          <p:nvPr/>
        </p:nvSpPr>
        <p:spPr>
          <a:xfrm>
            <a:off x="7120843" y="6206077"/>
            <a:ext cx="874591" cy="31734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107 697,9</a:t>
            </a:r>
            <a:endParaRPr lang="ru-RU" sz="900" dirty="0">
              <a:solidFill>
                <a:schemeClr val="tx1"/>
              </a:solidFill>
            </a:endParaRPr>
          </a:p>
        </p:txBody>
      </p:sp>
      <p:sp>
        <p:nvSpPr>
          <p:cNvPr id="76" name="Скругленный прямоугольник 75"/>
          <p:cNvSpPr/>
          <p:nvPr/>
        </p:nvSpPr>
        <p:spPr>
          <a:xfrm>
            <a:off x="8074950" y="6206077"/>
            <a:ext cx="865369"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107 603,6</a:t>
            </a:r>
            <a:endParaRPr lang="ru-RU" sz="900" dirty="0">
              <a:solidFill>
                <a:schemeClr val="tx1"/>
              </a:solidFill>
            </a:endParaRPr>
          </a:p>
        </p:txBody>
      </p:sp>
      <p:sp>
        <p:nvSpPr>
          <p:cNvPr id="77"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200" dirty="0" smtClean="0">
                <a:solidFill>
                  <a:schemeClr val="tx1"/>
                </a:solidFill>
                <a:effectLst/>
                <a:latin typeface="Times New Roman" panose="02020603050405020304" pitchFamily="18" charset="0"/>
                <a:cs typeface="Times New Roman" panose="02020603050405020304" pitchFamily="18" charset="0"/>
              </a:rPr>
              <a:t>Социальная поддержка отдельных категорий граждан</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78" name="Прямая соединительная линия 7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4196178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Скругленный прямоугольник 85"/>
          <p:cNvSpPr/>
          <p:nvPr/>
        </p:nvSpPr>
        <p:spPr>
          <a:xfrm>
            <a:off x="8102199" y="5876057"/>
            <a:ext cx="864000" cy="88384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smtClean="0">
                <a:solidFill>
                  <a:schemeClr val="tx1"/>
                </a:solidFill>
              </a:rPr>
              <a:t>129 328,3</a:t>
            </a:r>
            <a:endParaRPr lang="ru-RU" sz="900" dirty="0" smtClean="0">
              <a:solidFill>
                <a:schemeClr val="tx1"/>
              </a:solidFill>
            </a:endParaRP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38</a:t>
            </a:fld>
            <a:endParaRPr lang="ru-RU" dirty="0"/>
          </a:p>
        </p:txBody>
      </p:sp>
      <p:sp>
        <p:nvSpPr>
          <p:cNvPr id="62" name="Скругленный прямоугольник 61"/>
          <p:cNvSpPr/>
          <p:nvPr/>
        </p:nvSpPr>
        <p:spPr>
          <a:xfrm>
            <a:off x="251392" y="3887900"/>
            <a:ext cx="8728487"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Помощь малоимущим гражданам</a:t>
            </a:r>
            <a:endParaRPr lang="ru-RU" sz="1000" b="1" dirty="0">
              <a:solidFill>
                <a:schemeClr val="tx1"/>
              </a:solidFill>
            </a:endParaRPr>
          </a:p>
        </p:txBody>
      </p:sp>
      <p:sp>
        <p:nvSpPr>
          <p:cNvPr id="63" name="Скругленный прямоугольник 62"/>
          <p:cNvSpPr/>
          <p:nvPr/>
        </p:nvSpPr>
        <p:spPr>
          <a:xfrm>
            <a:off x="231979" y="4514122"/>
            <a:ext cx="2176937" cy="179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Социальные выплаты </a:t>
            </a:r>
            <a:r>
              <a:rPr lang="ru-RU" sz="800" dirty="0" smtClean="0">
                <a:solidFill>
                  <a:schemeClr val="tx1"/>
                </a:solidFill>
              </a:rPr>
              <a:t>                     безработным гражданам</a:t>
            </a:r>
            <a:endParaRPr lang="ru-RU" sz="800" dirty="0">
              <a:solidFill>
                <a:schemeClr val="tx1"/>
              </a:solidFill>
            </a:endParaRPr>
          </a:p>
        </p:txBody>
      </p:sp>
      <p:sp>
        <p:nvSpPr>
          <p:cNvPr id="64" name="Скругленный прямоугольник 63"/>
          <p:cNvSpPr/>
          <p:nvPr/>
        </p:nvSpPr>
        <p:spPr>
          <a:xfrm>
            <a:off x="2483614" y="4514122"/>
            <a:ext cx="3600000" cy="2079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700" dirty="0" smtClean="0"/>
              <a:t>Федеральный закон от </a:t>
            </a:r>
            <a:r>
              <a:rPr lang="ru-RU" sz="700" dirty="0"/>
              <a:t>19.04.1991 </a:t>
            </a:r>
            <a:r>
              <a:rPr lang="ru-RU" sz="700" dirty="0" smtClean="0"/>
              <a:t>№ 1032-1 «О </a:t>
            </a:r>
            <a:r>
              <a:rPr lang="ru-RU" sz="700" dirty="0"/>
              <a:t>занятости населения в Российской </a:t>
            </a:r>
            <a:r>
              <a:rPr lang="ru-RU" sz="700" dirty="0" smtClean="0"/>
              <a:t>Федерации» </a:t>
            </a:r>
            <a:endParaRPr lang="ru-RU" sz="700" dirty="0"/>
          </a:p>
        </p:txBody>
      </p:sp>
      <p:sp>
        <p:nvSpPr>
          <p:cNvPr id="66" name="Скругленный прямоугольник 65"/>
          <p:cNvSpPr/>
          <p:nvPr/>
        </p:nvSpPr>
        <p:spPr>
          <a:xfrm>
            <a:off x="231979" y="4765641"/>
            <a:ext cx="2179781"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Социальные пособия учащимся, нуждающимся в приобретении проездных билетов</a:t>
            </a:r>
            <a:endParaRPr lang="ru-RU" sz="800" dirty="0">
              <a:solidFill>
                <a:schemeClr val="tx1"/>
              </a:solidFill>
            </a:endParaRPr>
          </a:p>
        </p:txBody>
      </p:sp>
      <p:sp>
        <p:nvSpPr>
          <p:cNvPr id="67" name="Скругленный прямоугольник 66"/>
          <p:cNvSpPr/>
          <p:nvPr/>
        </p:nvSpPr>
        <p:spPr>
          <a:xfrm>
            <a:off x="2483615" y="4779665"/>
            <a:ext cx="3600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Чувашской Республики от 30.07.2013 № 50 «Об образовании в Чувашской Республике»</a:t>
            </a:r>
            <a:endParaRPr lang="ru-RU" sz="700" dirty="0">
              <a:solidFill>
                <a:schemeClr val="tx1"/>
              </a:solidFill>
            </a:endParaRPr>
          </a:p>
        </p:txBody>
      </p:sp>
      <p:sp>
        <p:nvSpPr>
          <p:cNvPr id="69" name="Скругленный прямоугольник 68"/>
          <p:cNvSpPr/>
          <p:nvPr/>
        </p:nvSpPr>
        <p:spPr>
          <a:xfrm>
            <a:off x="6137786" y="4519345"/>
            <a:ext cx="936000" cy="2079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5 192 чел.</a:t>
            </a:r>
            <a:endParaRPr lang="ru-RU" sz="900" dirty="0">
              <a:solidFill>
                <a:schemeClr val="tx1"/>
              </a:solidFill>
            </a:endParaRPr>
          </a:p>
        </p:txBody>
      </p:sp>
      <p:sp>
        <p:nvSpPr>
          <p:cNvPr id="71" name="Скругленный прямоугольник 70"/>
          <p:cNvSpPr/>
          <p:nvPr/>
        </p:nvSpPr>
        <p:spPr>
          <a:xfrm>
            <a:off x="6137786" y="4784887"/>
            <a:ext cx="936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2 496 чел.</a:t>
            </a:r>
            <a:endParaRPr lang="ru-RU" sz="900" dirty="0">
              <a:solidFill>
                <a:schemeClr val="tx1"/>
              </a:solidFill>
            </a:endParaRPr>
          </a:p>
        </p:txBody>
      </p:sp>
      <p:sp>
        <p:nvSpPr>
          <p:cNvPr id="72" name="Скругленный прямоугольник 71"/>
          <p:cNvSpPr/>
          <p:nvPr/>
        </p:nvSpPr>
        <p:spPr>
          <a:xfrm>
            <a:off x="231979" y="4144608"/>
            <a:ext cx="2176937"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Субсидии на оплату жилого помещения и коммунальных услуг</a:t>
            </a:r>
            <a:endParaRPr lang="ru-RU" sz="800" dirty="0">
              <a:solidFill>
                <a:schemeClr val="tx1"/>
              </a:solidFill>
            </a:endParaRPr>
          </a:p>
        </p:txBody>
      </p:sp>
      <p:sp>
        <p:nvSpPr>
          <p:cNvPr id="73" name="Скругленный прямоугольник 72"/>
          <p:cNvSpPr/>
          <p:nvPr/>
        </p:nvSpPr>
        <p:spPr>
          <a:xfrm>
            <a:off x="2483615" y="4161332"/>
            <a:ext cx="3600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Статья 159 Жилищного Кодекса Российской Федерации</a:t>
            </a:r>
            <a:endParaRPr lang="ru-RU" sz="700" dirty="0">
              <a:solidFill>
                <a:schemeClr val="tx1"/>
              </a:solidFill>
            </a:endParaRPr>
          </a:p>
        </p:txBody>
      </p:sp>
      <p:sp>
        <p:nvSpPr>
          <p:cNvPr id="74" name="Скругленный прямоугольник 73"/>
          <p:cNvSpPr/>
          <p:nvPr/>
        </p:nvSpPr>
        <p:spPr>
          <a:xfrm>
            <a:off x="6126755" y="4163629"/>
            <a:ext cx="936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57 040 чел.</a:t>
            </a:r>
            <a:endParaRPr lang="ru-RU" sz="900" dirty="0">
              <a:solidFill>
                <a:schemeClr val="tx1"/>
              </a:solidFill>
            </a:endParaRPr>
          </a:p>
        </p:txBody>
      </p:sp>
      <p:sp>
        <p:nvSpPr>
          <p:cNvPr id="32" name="Скругленный прямоугольник 31"/>
          <p:cNvSpPr/>
          <p:nvPr/>
        </p:nvSpPr>
        <p:spPr>
          <a:xfrm>
            <a:off x="251393" y="5184000"/>
            <a:ext cx="8728486"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молодых семей</a:t>
            </a:r>
            <a:endParaRPr lang="ru-RU" sz="1000" b="1" dirty="0">
              <a:solidFill>
                <a:schemeClr val="tx1"/>
              </a:solidFill>
            </a:endParaRPr>
          </a:p>
        </p:txBody>
      </p:sp>
      <p:sp>
        <p:nvSpPr>
          <p:cNvPr id="33" name="Скругленный прямоугольник 32"/>
          <p:cNvSpPr/>
          <p:nvPr/>
        </p:nvSpPr>
        <p:spPr>
          <a:xfrm>
            <a:off x="231979" y="5837776"/>
            <a:ext cx="2176937" cy="9035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Возмещение части затрат на уплату процентов по ипотечным кредитам</a:t>
            </a:r>
          </a:p>
        </p:txBody>
      </p:sp>
      <p:sp>
        <p:nvSpPr>
          <p:cNvPr id="34" name="Скругленный прямоугольник 33"/>
          <p:cNvSpPr/>
          <p:nvPr/>
        </p:nvSpPr>
        <p:spPr>
          <a:xfrm>
            <a:off x="2483615" y="5837777"/>
            <a:ext cx="3600000" cy="9035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700" dirty="0" smtClean="0"/>
              <a:t>Постановления </a:t>
            </a:r>
            <a:r>
              <a:rPr lang="ru-RU" sz="700" dirty="0"/>
              <a:t>Кабинета Министров Чувашской Республики от 24.07.2002 № 202 </a:t>
            </a:r>
            <a:r>
              <a:rPr lang="ru-RU" sz="700" dirty="0" smtClean="0"/>
              <a:t>«Об </a:t>
            </a:r>
            <a:r>
              <a:rPr lang="ru-RU" sz="700" dirty="0"/>
              <a:t>утверждении Порядка возмещения части затрат на уплату процентов по ипотечным кредитам, привлекаемым молодыми семьями на приобретение или строительство жилья, за счет средств республиканского бюджета Чувашской </a:t>
            </a:r>
            <a:r>
              <a:rPr lang="ru-RU" sz="700" dirty="0" smtClean="0"/>
              <a:t>Республики», </a:t>
            </a:r>
            <a:r>
              <a:rPr lang="ru-RU" sz="700" dirty="0"/>
              <a:t>от 24.10.2011 </a:t>
            </a:r>
            <a:r>
              <a:rPr lang="ru-RU" sz="700" dirty="0" smtClean="0"/>
              <a:t>№ </a:t>
            </a:r>
            <a:r>
              <a:rPr lang="ru-RU" sz="700" dirty="0"/>
              <a:t>446 </a:t>
            </a:r>
            <a:r>
              <a:rPr lang="ru-RU" sz="700" dirty="0" smtClean="0"/>
              <a:t>«Об </a:t>
            </a:r>
            <a:r>
              <a:rPr lang="ru-RU" sz="700" dirty="0"/>
              <a:t>утверждении Порядка возмещения части затрат на уплату процентов по ипотечным кредитам (займам), привлеченным молодыми семьями </a:t>
            </a:r>
            <a:r>
              <a:rPr lang="ru-RU" sz="700" dirty="0" smtClean="0"/>
              <a:t>…»</a:t>
            </a:r>
            <a:endParaRPr lang="ru-RU" sz="700" dirty="0"/>
          </a:p>
        </p:txBody>
      </p:sp>
      <p:sp>
        <p:nvSpPr>
          <p:cNvPr id="35" name="Скругленный прямоугольник 34"/>
          <p:cNvSpPr/>
          <p:nvPr/>
        </p:nvSpPr>
        <p:spPr>
          <a:xfrm>
            <a:off x="6137786" y="5842998"/>
            <a:ext cx="936000" cy="9035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2 758 чел.</a:t>
            </a:r>
          </a:p>
        </p:txBody>
      </p:sp>
      <p:sp>
        <p:nvSpPr>
          <p:cNvPr id="36" name="Скругленный прямоугольник 35"/>
          <p:cNvSpPr/>
          <p:nvPr/>
        </p:nvSpPr>
        <p:spPr>
          <a:xfrm>
            <a:off x="231979" y="5423383"/>
            <a:ext cx="2176937"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Обеспечение </a:t>
            </a:r>
            <a:r>
              <a:rPr lang="ru-RU" sz="800" dirty="0">
                <a:solidFill>
                  <a:schemeClr val="tx1"/>
                </a:solidFill>
              </a:rPr>
              <a:t>жильем молодых семей</a:t>
            </a:r>
          </a:p>
        </p:txBody>
      </p:sp>
      <p:sp>
        <p:nvSpPr>
          <p:cNvPr id="37" name="Скругленный прямоугольник 36"/>
          <p:cNvSpPr/>
          <p:nvPr/>
        </p:nvSpPr>
        <p:spPr>
          <a:xfrm>
            <a:off x="2483615" y="5447233"/>
            <a:ext cx="3600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a:solidFill>
                  <a:schemeClr val="tx1"/>
                </a:solidFill>
              </a:rPr>
              <a:t>Постановление Кабинета Министров </a:t>
            </a:r>
            <a:r>
              <a:rPr lang="ru-RU" sz="700" dirty="0" smtClean="0">
                <a:solidFill>
                  <a:schemeClr val="tx1"/>
                </a:solidFill>
              </a:rPr>
              <a:t>Чувашской Республики </a:t>
            </a:r>
            <a:r>
              <a:rPr lang="ru-RU" sz="700" dirty="0">
                <a:solidFill>
                  <a:schemeClr val="tx1"/>
                </a:solidFill>
              </a:rPr>
              <a:t>от 20.12.2010 </a:t>
            </a:r>
            <a:r>
              <a:rPr lang="ru-RU" sz="700" dirty="0" smtClean="0">
                <a:solidFill>
                  <a:schemeClr val="tx1"/>
                </a:solidFill>
              </a:rPr>
              <a:t>№ </a:t>
            </a:r>
            <a:r>
              <a:rPr lang="ru-RU" sz="700" dirty="0">
                <a:solidFill>
                  <a:schemeClr val="tx1"/>
                </a:solidFill>
              </a:rPr>
              <a:t>448 </a:t>
            </a:r>
            <a:r>
              <a:rPr lang="ru-RU" sz="700" dirty="0" smtClean="0">
                <a:solidFill>
                  <a:schemeClr val="tx1"/>
                </a:solidFill>
              </a:rPr>
              <a:t>«Об </a:t>
            </a:r>
            <a:r>
              <a:rPr lang="ru-RU" sz="700" dirty="0">
                <a:solidFill>
                  <a:schemeClr val="tx1"/>
                </a:solidFill>
              </a:rPr>
              <a:t>утверждении Правил предоставления средств из республиканского бюджета Чувашской Республики на предоставление социальных выплат молодым семьям на приобретение </a:t>
            </a:r>
            <a:r>
              <a:rPr lang="ru-RU" sz="700" dirty="0" smtClean="0">
                <a:solidFill>
                  <a:schemeClr val="tx1"/>
                </a:solidFill>
              </a:rPr>
              <a:t>жилья»</a:t>
            </a:r>
            <a:endParaRPr lang="ru-RU" sz="700" dirty="0">
              <a:solidFill>
                <a:schemeClr val="tx1"/>
              </a:solidFill>
            </a:endParaRPr>
          </a:p>
        </p:txBody>
      </p:sp>
      <p:sp>
        <p:nvSpPr>
          <p:cNvPr id="40" name="Скругленный прямоугольник 39"/>
          <p:cNvSpPr/>
          <p:nvPr/>
        </p:nvSpPr>
        <p:spPr>
          <a:xfrm>
            <a:off x="6137786" y="5452455"/>
            <a:ext cx="936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488 семей</a:t>
            </a:r>
            <a:endParaRPr lang="ru-RU" sz="900" dirty="0">
              <a:solidFill>
                <a:schemeClr val="tx1"/>
              </a:solidFill>
            </a:endParaRPr>
          </a:p>
        </p:txBody>
      </p:sp>
      <p:sp>
        <p:nvSpPr>
          <p:cNvPr id="41" name="Скругленный прямоугольник 40"/>
          <p:cNvSpPr/>
          <p:nvPr/>
        </p:nvSpPr>
        <p:spPr>
          <a:xfrm>
            <a:off x="7150476" y="2243961"/>
            <a:ext cx="864000" cy="24517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96 288,2</a:t>
            </a:r>
            <a:endParaRPr lang="ru-RU" sz="900" dirty="0">
              <a:solidFill>
                <a:schemeClr val="tx1"/>
              </a:solidFill>
            </a:endParaRPr>
          </a:p>
        </p:txBody>
      </p:sp>
      <p:sp>
        <p:nvSpPr>
          <p:cNvPr id="42" name="Скругленный прямоугольник 41"/>
          <p:cNvSpPr/>
          <p:nvPr/>
        </p:nvSpPr>
        <p:spPr>
          <a:xfrm>
            <a:off x="231979" y="2526929"/>
            <a:ext cx="2179780" cy="28062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опекунам (попечителям), патронатным воспитателям  на содержание подопечных детей</a:t>
            </a:r>
            <a:endParaRPr lang="ru-RU" sz="800" dirty="0">
              <a:solidFill>
                <a:schemeClr val="tx1"/>
              </a:solidFill>
            </a:endParaRPr>
          </a:p>
        </p:txBody>
      </p:sp>
      <p:sp>
        <p:nvSpPr>
          <p:cNvPr id="43" name="Скругленный прямоугольник 42"/>
          <p:cNvSpPr/>
          <p:nvPr/>
        </p:nvSpPr>
        <p:spPr>
          <a:xfrm>
            <a:off x="231979" y="2197977"/>
            <a:ext cx="2179780" cy="2726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приемной семье на содержание подопечных детей</a:t>
            </a:r>
            <a:endParaRPr lang="ru-RU" sz="800" dirty="0">
              <a:solidFill>
                <a:schemeClr val="tx1"/>
              </a:solidFill>
            </a:endParaRPr>
          </a:p>
        </p:txBody>
      </p:sp>
      <p:sp>
        <p:nvSpPr>
          <p:cNvPr id="44" name="Скругленный прямоугольник 43"/>
          <p:cNvSpPr/>
          <p:nvPr/>
        </p:nvSpPr>
        <p:spPr>
          <a:xfrm>
            <a:off x="251393" y="1530131"/>
            <a:ext cx="8728487" cy="20655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материнства и детства </a:t>
            </a:r>
            <a:endParaRPr lang="ru-RU" sz="1000" b="1" dirty="0">
              <a:solidFill>
                <a:schemeClr val="tx1"/>
              </a:solidFill>
            </a:endParaRPr>
          </a:p>
        </p:txBody>
      </p:sp>
      <p:sp>
        <p:nvSpPr>
          <p:cNvPr id="45" name="Скругленный прямоугольник 44"/>
          <p:cNvSpPr/>
          <p:nvPr/>
        </p:nvSpPr>
        <p:spPr>
          <a:xfrm>
            <a:off x="231979" y="1828684"/>
            <a:ext cx="2179781" cy="31323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Выплата ежемесячного пособия на ребенка</a:t>
            </a:r>
          </a:p>
        </p:txBody>
      </p:sp>
      <p:sp>
        <p:nvSpPr>
          <p:cNvPr id="46" name="Скругленный прямоугольник 45"/>
          <p:cNvSpPr/>
          <p:nvPr/>
        </p:nvSpPr>
        <p:spPr>
          <a:xfrm>
            <a:off x="2471700" y="1846721"/>
            <a:ext cx="3600000" cy="3272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Федеральный закон </a:t>
            </a:r>
            <a:r>
              <a:rPr lang="ru-RU" sz="700" dirty="0">
                <a:solidFill>
                  <a:schemeClr val="tx1"/>
                </a:solidFill>
              </a:rPr>
              <a:t>от </a:t>
            </a:r>
            <a:r>
              <a:rPr lang="ru-RU" sz="700" dirty="0" smtClean="0">
                <a:solidFill>
                  <a:schemeClr val="tx1"/>
                </a:solidFill>
              </a:rPr>
              <a:t>19.05.1995 № </a:t>
            </a:r>
            <a:r>
              <a:rPr lang="ru-RU" sz="700" dirty="0">
                <a:solidFill>
                  <a:schemeClr val="tx1"/>
                </a:solidFill>
              </a:rPr>
              <a:t>81-ФЗ </a:t>
            </a:r>
            <a:r>
              <a:rPr lang="ru-RU" sz="700" dirty="0" smtClean="0">
                <a:solidFill>
                  <a:schemeClr val="tx1"/>
                </a:solidFill>
              </a:rPr>
              <a:t>«О </a:t>
            </a:r>
            <a:r>
              <a:rPr lang="ru-RU" sz="700" dirty="0">
                <a:solidFill>
                  <a:schemeClr val="tx1"/>
                </a:solidFill>
              </a:rPr>
              <a:t>государственных пособиях гражданам, имеющим </a:t>
            </a:r>
            <a:r>
              <a:rPr lang="ru-RU" sz="700" dirty="0" smtClean="0">
                <a:solidFill>
                  <a:schemeClr val="tx1"/>
                </a:solidFill>
              </a:rPr>
              <a:t>детей», Закон </a:t>
            </a:r>
            <a:r>
              <a:rPr lang="ru-RU" sz="700" dirty="0">
                <a:solidFill>
                  <a:schemeClr val="tx1"/>
                </a:solidFill>
              </a:rPr>
              <a:t>Чувашской Республики от </a:t>
            </a:r>
            <a:r>
              <a:rPr lang="ru-RU" sz="700" dirty="0" smtClean="0">
                <a:solidFill>
                  <a:schemeClr val="tx1"/>
                </a:solidFill>
              </a:rPr>
              <a:t>24.11.2004 № </a:t>
            </a:r>
            <a:r>
              <a:rPr lang="ru-RU" sz="700" dirty="0">
                <a:solidFill>
                  <a:schemeClr val="tx1"/>
                </a:solidFill>
              </a:rPr>
              <a:t>46 </a:t>
            </a:r>
            <a:r>
              <a:rPr lang="ru-RU" sz="700" dirty="0" smtClean="0">
                <a:solidFill>
                  <a:schemeClr val="tx1"/>
                </a:solidFill>
              </a:rPr>
              <a:t>«О </a:t>
            </a:r>
            <a:r>
              <a:rPr lang="ru-RU" sz="700" dirty="0">
                <a:solidFill>
                  <a:schemeClr val="tx1"/>
                </a:solidFill>
              </a:rPr>
              <a:t>государственных пособиях гражданам, имеющим </a:t>
            </a:r>
            <a:r>
              <a:rPr lang="ru-RU" sz="700" dirty="0" smtClean="0">
                <a:solidFill>
                  <a:schemeClr val="tx1"/>
                </a:solidFill>
              </a:rPr>
              <a:t>детей»</a:t>
            </a:r>
            <a:endParaRPr lang="ru-RU" sz="700" dirty="0">
              <a:solidFill>
                <a:schemeClr val="tx1"/>
              </a:solidFill>
            </a:endParaRPr>
          </a:p>
        </p:txBody>
      </p:sp>
      <p:sp>
        <p:nvSpPr>
          <p:cNvPr id="47" name="Скругленный прямоугольник 46"/>
          <p:cNvSpPr/>
          <p:nvPr/>
        </p:nvSpPr>
        <p:spPr>
          <a:xfrm>
            <a:off x="8115388" y="1865255"/>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506 126,2</a:t>
            </a:r>
            <a:endParaRPr lang="ru-RU" sz="900" i="1" dirty="0"/>
          </a:p>
        </p:txBody>
      </p:sp>
      <p:sp>
        <p:nvSpPr>
          <p:cNvPr id="49" name="Скругленный прямоугольник 48"/>
          <p:cNvSpPr/>
          <p:nvPr/>
        </p:nvSpPr>
        <p:spPr>
          <a:xfrm>
            <a:off x="231979" y="2870000"/>
            <a:ext cx="2179781"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Ежемесячная денежная выплата, назначаемая в случае рождения (усыновления) третьего ребенка или последующих детей до достижения ребенком возраста трех лет</a:t>
            </a:r>
          </a:p>
        </p:txBody>
      </p:sp>
      <p:sp>
        <p:nvSpPr>
          <p:cNvPr id="50" name="Скругленный прямоугольник 49"/>
          <p:cNvSpPr/>
          <p:nvPr/>
        </p:nvSpPr>
        <p:spPr>
          <a:xfrm>
            <a:off x="2483615" y="2870000"/>
            <a:ext cx="3600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Указ </a:t>
            </a:r>
            <a:r>
              <a:rPr lang="ru-RU" sz="700" dirty="0">
                <a:solidFill>
                  <a:schemeClr val="tx1"/>
                </a:solidFill>
              </a:rPr>
              <a:t>Президента Российской Федерации от </a:t>
            </a:r>
            <a:r>
              <a:rPr lang="ru-RU" sz="700" dirty="0" smtClean="0">
                <a:solidFill>
                  <a:schemeClr val="tx1"/>
                </a:solidFill>
              </a:rPr>
              <a:t>07.05.2012</a:t>
            </a:r>
            <a:r>
              <a:rPr lang="ru-RU" sz="700" dirty="0">
                <a:solidFill>
                  <a:schemeClr val="tx1"/>
                </a:solidFill>
              </a:rPr>
              <a:t> </a:t>
            </a:r>
            <a:r>
              <a:rPr lang="ru-RU" sz="700" dirty="0" smtClean="0">
                <a:solidFill>
                  <a:schemeClr val="tx1"/>
                </a:solidFill>
              </a:rPr>
              <a:t>№</a:t>
            </a:r>
            <a:r>
              <a:rPr lang="ru-RU" sz="700" dirty="0">
                <a:solidFill>
                  <a:schemeClr val="tx1"/>
                </a:solidFill>
              </a:rPr>
              <a:t> 606 </a:t>
            </a:r>
            <a:r>
              <a:rPr lang="ru-RU" sz="700" dirty="0" smtClean="0">
                <a:solidFill>
                  <a:schemeClr val="tx1"/>
                </a:solidFill>
              </a:rPr>
              <a:t>«О</a:t>
            </a:r>
            <a:r>
              <a:rPr lang="ru-RU" sz="700" dirty="0">
                <a:solidFill>
                  <a:schemeClr val="tx1"/>
                </a:solidFill>
              </a:rPr>
              <a:t> мерах по реализации демографической политики </a:t>
            </a:r>
            <a:r>
              <a:rPr lang="ru-RU" sz="700" dirty="0" smtClean="0">
                <a:solidFill>
                  <a:schemeClr val="tx1"/>
                </a:solidFill>
              </a:rPr>
              <a:t>РФ», Указ </a:t>
            </a:r>
            <a:r>
              <a:rPr lang="ru-RU" sz="700" dirty="0">
                <a:solidFill>
                  <a:schemeClr val="tx1"/>
                </a:solidFill>
              </a:rPr>
              <a:t>Главы Чувашской Республики от </a:t>
            </a:r>
            <a:r>
              <a:rPr lang="ru-RU" sz="700" dirty="0" smtClean="0">
                <a:solidFill>
                  <a:schemeClr val="tx1"/>
                </a:solidFill>
              </a:rPr>
              <a:t>27.06.2012 № </a:t>
            </a:r>
            <a:r>
              <a:rPr lang="ru-RU" sz="700" dirty="0">
                <a:solidFill>
                  <a:schemeClr val="tx1"/>
                </a:solidFill>
              </a:rPr>
              <a:t>77 </a:t>
            </a:r>
            <a:r>
              <a:rPr lang="ru-RU" sz="700" dirty="0" smtClean="0">
                <a:solidFill>
                  <a:schemeClr val="tx1"/>
                </a:solidFill>
              </a:rPr>
              <a:t>«О </a:t>
            </a:r>
            <a:r>
              <a:rPr lang="ru-RU" sz="700" dirty="0">
                <a:solidFill>
                  <a:schemeClr val="tx1"/>
                </a:solidFill>
              </a:rPr>
              <a:t>ежемесячной денежной выплате семьям в случае рождения третьего ребенка или последующих </a:t>
            </a:r>
            <a:r>
              <a:rPr lang="ru-RU" sz="700" dirty="0" smtClean="0">
                <a:solidFill>
                  <a:schemeClr val="tx1"/>
                </a:solidFill>
              </a:rPr>
              <a:t>детей», Закон </a:t>
            </a:r>
            <a:r>
              <a:rPr lang="ru-RU" sz="700" dirty="0">
                <a:solidFill>
                  <a:schemeClr val="tx1"/>
                </a:solidFill>
              </a:rPr>
              <a:t>Чувашской Республики от </a:t>
            </a:r>
            <a:r>
              <a:rPr lang="ru-RU" sz="700" dirty="0" smtClean="0">
                <a:solidFill>
                  <a:schemeClr val="tx1"/>
                </a:solidFill>
              </a:rPr>
              <a:t>04.12.2012 № </a:t>
            </a:r>
            <a:r>
              <a:rPr lang="ru-RU" sz="700" dirty="0">
                <a:solidFill>
                  <a:schemeClr val="tx1"/>
                </a:solidFill>
              </a:rPr>
              <a:t> 82 </a:t>
            </a:r>
            <a:r>
              <a:rPr lang="ru-RU" sz="700" dirty="0" smtClean="0">
                <a:solidFill>
                  <a:schemeClr val="tx1"/>
                </a:solidFill>
              </a:rPr>
              <a:t>«О </a:t>
            </a:r>
            <a:r>
              <a:rPr lang="ru-RU" sz="700" dirty="0">
                <a:solidFill>
                  <a:schemeClr val="tx1"/>
                </a:solidFill>
              </a:rPr>
              <a:t>ежемесячной денежной выплате семьям в случае рождения (усыновления) третьего ребенка или последующих </a:t>
            </a:r>
            <a:r>
              <a:rPr lang="ru-RU" sz="700" dirty="0" smtClean="0">
                <a:solidFill>
                  <a:schemeClr val="tx1"/>
                </a:solidFill>
              </a:rPr>
              <a:t>детей»</a:t>
            </a:r>
            <a:endParaRPr lang="ru-RU" sz="700" dirty="0">
              <a:solidFill>
                <a:schemeClr val="tx1"/>
              </a:solidFill>
            </a:endParaRPr>
          </a:p>
        </p:txBody>
      </p:sp>
      <p:sp>
        <p:nvSpPr>
          <p:cNvPr id="51" name="Скругленный прямоугольник 50"/>
          <p:cNvSpPr/>
          <p:nvPr/>
        </p:nvSpPr>
        <p:spPr>
          <a:xfrm>
            <a:off x="2483615" y="2225425"/>
            <a:ext cx="3600000" cy="60300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24.11.2004 № 46 «О государственных пособиях гражданам, имеющим детей», от 24.11.2004 № 48 </a:t>
            </a:r>
            <a:r>
              <a:rPr lang="ru-RU" sz="700" dirty="0" smtClean="0">
                <a:solidFill>
                  <a:schemeClr val="tx1"/>
                </a:solidFill>
              </a:rPr>
              <a:t>«О </a:t>
            </a:r>
            <a:r>
              <a:rPr lang="ru-RU" sz="700" dirty="0">
                <a:solidFill>
                  <a:schemeClr val="tx1"/>
                </a:solidFill>
              </a:rPr>
              <a:t>социальной поддержке детей в Чувашской </a:t>
            </a:r>
            <a:r>
              <a:rPr lang="ru-RU" sz="700" dirty="0" smtClean="0">
                <a:solidFill>
                  <a:schemeClr val="tx1"/>
                </a:solidFill>
              </a:rPr>
              <a:t>Республики»</a:t>
            </a:r>
            <a:endParaRPr lang="ru-RU" sz="700" dirty="0"/>
          </a:p>
        </p:txBody>
      </p:sp>
      <p:sp>
        <p:nvSpPr>
          <p:cNvPr id="55" name="Скругленный прямоугольник 54"/>
          <p:cNvSpPr/>
          <p:nvPr/>
        </p:nvSpPr>
        <p:spPr>
          <a:xfrm>
            <a:off x="7150476" y="2888534"/>
            <a:ext cx="864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647 258,0 </a:t>
            </a:r>
            <a:endParaRPr lang="ru-RU" sz="900" dirty="0">
              <a:solidFill>
                <a:schemeClr val="tx1"/>
              </a:solidFill>
            </a:endParaRPr>
          </a:p>
        </p:txBody>
      </p:sp>
      <p:sp>
        <p:nvSpPr>
          <p:cNvPr id="56" name="Скругленный прямоугольник 55"/>
          <p:cNvSpPr/>
          <p:nvPr/>
        </p:nvSpPr>
        <p:spPr>
          <a:xfrm>
            <a:off x="7150475" y="2553051"/>
            <a:ext cx="864000" cy="27304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121 673,8</a:t>
            </a:r>
            <a:endParaRPr lang="ru-RU" sz="900" dirty="0">
              <a:solidFill>
                <a:schemeClr val="tx1"/>
              </a:solidFill>
            </a:endParaRPr>
          </a:p>
        </p:txBody>
      </p:sp>
      <p:sp>
        <p:nvSpPr>
          <p:cNvPr id="57" name="Скругленный прямоугольник 56"/>
          <p:cNvSpPr/>
          <p:nvPr/>
        </p:nvSpPr>
        <p:spPr>
          <a:xfrm>
            <a:off x="231979" y="3508863"/>
            <a:ext cx="2179780" cy="27841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800" dirty="0" smtClean="0">
                <a:solidFill>
                  <a:schemeClr val="tx1"/>
                </a:solidFill>
              </a:rPr>
              <a:t>Выплаты </a:t>
            </a:r>
            <a:r>
              <a:rPr lang="ru-RU" sz="800" dirty="0">
                <a:solidFill>
                  <a:schemeClr val="tx1"/>
                </a:solidFill>
              </a:rPr>
              <a:t> республиканского материнского (семейного) капитала</a:t>
            </a:r>
          </a:p>
        </p:txBody>
      </p:sp>
      <p:sp>
        <p:nvSpPr>
          <p:cNvPr id="58" name="Скругленный прямоугольник 57"/>
          <p:cNvSpPr/>
          <p:nvPr/>
        </p:nvSpPr>
        <p:spPr>
          <a:xfrm flipH="1">
            <a:off x="2483612" y="3508863"/>
            <a:ext cx="3600000"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a:solidFill>
                  <a:schemeClr val="tx1"/>
                </a:solidFill>
              </a:rPr>
              <a:t>Закон Чувашской Республики от 21 февраля 2012 г. № 1 </a:t>
            </a:r>
            <a:r>
              <a:rPr lang="ru-RU" sz="700" dirty="0" smtClean="0">
                <a:solidFill>
                  <a:schemeClr val="tx1"/>
                </a:solidFill>
              </a:rPr>
              <a:t>«О </a:t>
            </a:r>
            <a:r>
              <a:rPr lang="ru-RU" sz="700" dirty="0">
                <a:solidFill>
                  <a:schemeClr val="tx1"/>
                </a:solidFill>
              </a:rPr>
              <a:t>дополнительных мерах государственной поддержки семей, имеющих </a:t>
            </a:r>
            <a:r>
              <a:rPr lang="ru-RU" sz="700" dirty="0" smtClean="0">
                <a:solidFill>
                  <a:schemeClr val="tx1"/>
                </a:solidFill>
              </a:rPr>
              <a:t>детей»</a:t>
            </a:r>
            <a:endParaRPr lang="ru-RU" sz="700" dirty="0">
              <a:solidFill>
                <a:schemeClr val="tx1"/>
              </a:solidFill>
            </a:endParaRPr>
          </a:p>
        </p:txBody>
      </p:sp>
      <p:sp>
        <p:nvSpPr>
          <p:cNvPr id="59" name="Скругленный прямоугольник 58"/>
          <p:cNvSpPr/>
          <p:nvPr/>
        </p:nvSpPr>
        <p:spPr>
          <a:xfrm>
            <a:off x="7150476" y="3527398"/>
            <a:ext cx="864000"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103 428,5</a:t>
            </a:r>
            <a:endParaRPr lang="ru-RU" sz="900" dirty="0">
              <a:solidFill>
                <a:schemeClr val="tx1"/>
              </a:solidFill>
            </a:endParaRPr>
          </a:p>
        </p:txBody>
      </p:sp>
      <p:sp>
        <p:nvSpPr>
          <p:cNvPr id="52" name="Скругленный прямоугольник 51"/>
          <p:cNvSpPr/>
          <p:nvPr/>
        </p:nvSpPr>
        <p:spPr>
          <a:xfrm>
            <a:off x="7150476" y="1865256"/>
            <a:ext cx="864000" cy="3272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506 126,2</a:t>
            </a:r>
            <a:endParaRPr lang="ru-RU" sz="900" i="1" dirty="0"/>
          </a:p>
        </p:txBody>
      </p:sp>
      <p:sp>
        <p:nvSpPr>
          <p:cNvPr id="53" name="Скругленный прямоугольник 52"/>
          <p:cNvSpPr/>
          <p:nvPr/>
        </p:nvSpPr>
        <p:spPr>
          <a:xfrm>
            <a:off x="6126755" y="1851942"/>
            <a:ext cx="936000" cy="32728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72 919 чел.</a:t>
            </a:r>
          </a:p>
          <a:p>
            <a:endParaRPr lang="ru-RU" sz="900" i="1" dirty="0"/>
          </a:p>
        </p:txBody>
      </p:sp>
      <p:sp>
        <p:nvSpPr>
          <p:cNvPr id="54" name="Скругленный прямоугольник 53"/>
          <p:cNvSpPr/>
          <p:nvPr/>
        </p:nvSpPr>
        <p:spPr>
          <a:xfrm>
            <a:off x="6125871" y="2230647"/>
            <a:ext cx="936000" cy="24517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1 159 семей</a:t>
            </a:r>
          </a:p>
          <a:p>
            <a:endParaRPr lang="ru-RU" sz="900" i="1" dirty="0"/>
          </a:p>
        </p:txBody>
      </p:sp>
      <p:sp>
        <p:nvSpPr>
          <p:cNvPr id="60" name="Скругленный прямоугольник 59"/>
          <p:cNvSpPr/>
          <p:nvPr/>
        </p:nvSpPr>
        <p:spPr>
          <a:xfrm>
            <a:off x="6137786" y="2561984"/>
            <a:ext cx="936000" cy="2507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1 330  чел.</a:t>
            </a:r>
          </a:p>
          <a:p>
            <a:endParaRPr lang="ru-RU" sz="900" i="1" dirty="0"/>
          </a:p>
        </p:txBody>
      </p:sp>
      <p:sp>
        <p:nvSpPr>
          <p:cNvPr id="61" name="Скругленный прямоугольник 60"/>
          <p:cNvSpPr/>
          <p:nvPr/>
        </p:nvSpPr>
        <p:spPr>
          <a:xfrm>
            <a:off x="6137786" y="2887020"/>
            <a:ext cx="936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5 732  семьи </a:t>
            </a:r>
            <a:endParaRPr lang="ru-RU" sz="900" dirty="0">
              <a:solidFill>
                <a:schemeClr val="tx1"/>
              </a:solidFill>
            </a:endParaRPr>
          </a:p>
        </p:txBody>
      </p:sp>
      <p:sp>
        <p:nvSpPr>
          <p:cNvPr id="65" name="Скругленный прямоугольник 64"/>
          <p:cNvSpPr/>
          <p:nvPr/>
        </p:nvSpPr>
        <p:spPr>
          <a:xfrm>
            <a:off x="6137786" y="3525164"/>
            <a:ext cx="936000"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1 311 чел.</a:t>
            </a:r>
            <a:endParaRPr lang="ru-RU" sz="900" dirty="0">
              <a:solidFill>
                <a:schemeClr val="tx1"/>
              </a:solidFill>
            </a:endParaRPr>
          </a:p>
        </p:txBody>
      </p:sp>
      <p:sp>
        <p:nvSpPr>
          <p:cNvPr id="68" name="Скругленный прямоугольник 67"/>
          <p:cNvSpPr/>
          <p:nvPr/>
        </p:nvSpPr>
        <p:spPr>
          <a:xfrm>
            <a:off x="8115388" y="2243961"/>
            <a:ext cx="864000" cy="24516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96 288,2   </a:t>
            </a:r>
            <a:endParaRPr lang="ru-RU" sz="900" dirty="0">
              <a:solidFill>
                <a:schemeClr val="tx1"/>
              </a:solidFill>
            </a:endParaRPr>
          </a:p>
        </p:txBody>
      </p:sp>
      <p:sp>
        <p:nvSpPr>
          <p:cNvPr id="70" name="Скругленный прямоугольник 69"/>
          <p:cNvSpPr/>
          <p:nvPr/>
        </p:nvSpPr>
        <p:spPr>
          <a:xfrm>
            <a:off x="8083983" y="2568929"/>
            <a:ext cx="864000" cy="27304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121 673,8</a:t>
            </a:r>
            <a:endParaRPr lang="ru-RU" sz="900" dirty="0">
              <a:solidFill>
                <a:schemeClr val="tx1"/>
              </a:solidFill>
            </a:endParaRPr>
          </a:p>
        </p:txBody>
      </p:sp>
      <p:sp>
        <p:nvSpPr>
          <p:cNvPr id="75" name="Скругленный прямоугольник 74"/>
          <p:cNvSpPr/>
          <p:nvPr/>
        </p:nvSpPr>
        <p:spPr>
          <a:xfrm>
            <a:off x="8089829" y="2900333"/>
            <a:ext cx="864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647 258,0 </a:t>
            </a:r>
            <a:endParaRPr lang="ru-RU" sz="900" dirty="0">
              <a:solidFill>
                <a:schemeClr val="tx1"/>
              </a:solidFill>
            </a:endParaRPr>
          </a:p>
        </p:txBody>
      </p:sp>
      <p:sp>
        <p:nvSpPr>
          <p:cNvPr id="76" name="Скругленный прямоугольник 75"/>
          <p:cNvSpPr/>
          <p:nvPr/>
        </p:nvSpPr>
        <p:spPr>
          <a:xfrm>
            <a:off x="8089829" y="3535798"/>
            <a:ext cx="864000"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103 428,5</a:t>
            </a:r>
            <a:endParaRPr lang="ru-RU" sz="900" dirty="0">
              <a:solidFill>
                <a:schemeClr val="tx1"/>
              </a:solidFill>
            </a:endParaRPr>
          </a:p>
        </p:txBody>
      </p:sp>
      <p:sp>
        <p:nvSpPr>
          <p:cNvPr id="77" name="Скругленный прямоугольник 76"/>
          <p:cNvSpPr/>
          <p:nvPr/>
        </p:nvSpPr>
        <p:spPr>
          <a:xfrm>
            <a:off x="7150476" y="4179867"/>
            <a:ext cx="864000" cy="30727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246 867,2  </a:t>
            </a:r>
            <a:endParaRPr lang="ru-RU" sz="900" dirty="0">
              <a:solidFill>
                <a:schemeClr val="tx1"/>
              </a:solidFill>
            </a:endParaRPr>
          </a:p>
        </p:txBody>
      </p:sp>
      <p:sp>
        <p:nvSpPr>
          <p:cNvPr id="78" name="Скругленный прямоугольник 77"/>
          <p:cNvSpPr/>
          <p:nvPr/>
        </p:nvSpPr>
        <p:spPr>
          <a:xfrm>
            <a:off x="8099685" y="4163143"/>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245 550,5 </a:t>
            </a:r>
            <a:endParaRPr lang="ru-RU" sz="900" dirty="0">
              <a:solidFill>
                <a:schemeClr val="tx1"/>
              </a:solidFill>
            </a:endParaRPr>
          </a:p>
        </p:txBody>
      </p:sp>
      <p:sp>
        <p:nvSpPr>
          <p:cNvPr id="79" name="Скругленный прямоугольник 78"/>
          <p:cNvSpPr/>
          <p:nvPr/>
        </p:nvSpPr>
        <p:spPr>
          <a:xfrm>
            <a:off x="7150476" y="4532657"/>
            <a:ext cx="864000" cy="2079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230 030,5</a:t>
            </a:r>
            <a:endParaRPr lang="ru-RU" sz="900" dirty="0">
              <a:solidFill>
                <a:schemeClr val="tx1"/>
              </a:solidFill>
            </a:endParaRPr>
          </a:p>
        </p:txBody>
      </p:sp>
      <p:sp>
        <p:nvSpPr>
          <p:cNvPr id="80" name="Скругленный прямоугольник 79"/>
          <p:cNvSpPr/>
          <p:nvPr/>
        </p:nvSpPr>
        <p:spPr>
          <a:xfrm>
            <a:off x="8105532" y="4532657"/>
            <a:ext cx="864000" cy="20791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230 010,0</a:t>
            </a:r>
            <a:endParaRPr lang="ru-RU" sz="900" dirty="0">
              <a:solidFill>
                <a:schemeClr val="tx1"/>
              </a:solidFill>
            </a:endParaRPr>
          </a:p>
        </p:txBody>
      </p:sp>
      <p:sp>
        <p:nvSpPr>
          <p:cNvPr id="81" name="Скругленный прямоугольник 80"/>
          <p:cNvSpPr/>
          <p:nvPr/>
        </p:nvSpPr>
        <p:spPr>
          <a:xfrm>
            <a:off x="7150475" y="4798200"/>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20 981,6</a:t>
            </a:r>
            <a:endParaRPr lang="ru-RU" sz="900" dirty="0">
              <a:solidFill>
                <a:schemeClr val="tx1"/>
              </a:solidFill>
            </a:endParaRPr>
          </a:p>
        </p:txBody>
      </p:sp>
      <p:sp>
        <p:nvSpPr>
          <p:cNvPr id="82" name="Скругленный прямоугольник 81"/>
          <p:cNvSpPr/>
          <p:nvPr/>
        </p:nvSpPr>
        <p:spPr>
          <a:xfrm>
            <a:off x="8111450" y="4797872"/>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11 348,9</a:t>
            </a:r>
            <a:endParaRPr lang="ru-RU" sz="900" dirty="0">
              <a:solidFill>
                <a:schemeClr val="tx1"/>
              </a:solidFill>
            </a:endParaRPr>
          </a:p>
        </p:txBody>
      </p:sp>
      <p:sp>
        <p:nvSpPr>
          <p:cNvPr id="83" name="Скругленный прямоугольник 82"/>
          <p:cNvSpPr/>
          <p:nvPr/>
        </p:nvSpPr>
        <p:spPr>
          <a:xfrm>
            <a:off x="7150476" y="5466418"/>
            <a:ext cx="864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262 536,6 </a:t>
            </a:r>
            <a:endParaRPr lang="ru-RU" sz="900" dirty="0">
              <a:solidFill>
                <a:schemeClr val="tx1"/>
              </a:solidFill>
            </a:endParaRPr>
          </a:p>
        </p:txBody>
      </p:sp>
      <p:sp>
        <p:nvSpPr>
          <p:cNvPr id="84" name="Скругленный прямоугольник 83"/>
          <p:cNvSpPr/>
          <p:nvPr/>
        </p:nvSpPr>
        <p:spPr>
          <a:xfrm>
            <a:off x="8111450" y="5466418"/>
            <a:ext cx="864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262 535,9</a:t>
            </a:r>
            <a:endParaRPr lang="ru-RU" sz="900" dirty="0">
              <a:solidFill>
                <a:schemeClr val="tx1"/>
              </a:solidFill>
            </a:endParaRPr>
          </a:p>
        </p:txBody>
      </p:sp>
      <p:sp>
        <p:nvSpPr>
          <p:cNvPr id="85" name="Скругленный прямоугольник 84"/>
          <p:cNvSpPr/>
          <p:nvPr/>
        </p:nvSpPr>
        <p:spPr>
          <a:xfrm>
            <a:off x="7150476" y="5876057"/>
            <a:ext cx="864000" cy="88384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129 828,1</a:t>
            </a:r>
          </a:p>
        </p:txBody>
      </p:sp>
      <p:sp>
        <p:nvSpPr>
          <p:cNvPr id="87"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200" dirty="0" smtClean="0">
                <a:solidFill>
                  <a:schemeClr val="tx1"/>
                </a:solidFill>
                <a:effectLst/>
                <a:latin typeface="Times New Roman" panose="02020603050405020304" pitchFamily="18" charset="0"/>
                <a:cs typeface="Times New Roman" panose="02020603050405020304" pitchFamily="18" charset="0"/>
              </a:rPr>
              <a:t>Социальная поддержка отдельных категорий граждан</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88" name="Прямая соединительная линия 8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90" name="Скругленный прямоугольник 89"/>
          <p:cNvSpPr/>
          <p:nvPr/>
        </p:nvSpPr>
        <p:spPr>
          <a:xfrm>
            <a:off x="259730" y="872744"/>
            <a:ext cx="2191595"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b="1" dirty="0" smtClean="0">
                <a:solidFill>
                  <a:sysClr val="windowText" lastClr="000000"/>
                </a:solidFill>
              </a:rPr>
              <a:t>Вид расходов</a:t>
            </a:r>
            <a:endParaRPr lang="ru-RU" sz="1200" b="1" dirty="0">
              <a:solidFill>
                <a:sysClr val="windowText" lastClr="000000"/>
              </a:solidFill>
            </a:endParaRPr>
          </a:p>
        </p:txBody>
      </p:sp>
      <p:sp>
        <p:nvSpPr>
          <p:cNvPr id="91" name="Скругленный прямоугольник 90"/>
          <p:cNvSpPr/>
          <p:nvPr/>
        </p:nvSpPr>
        <p:spPr>
          <a:xfrm>
            <a:off x="2523333" y="872744"/>
            <a:ext cx="3456384" cy="504000"/>
          </a:xfrm>
          <a:prstGeom prst="roundRect">
            <a:avLst>
              <a:gd name="adj" fmla="val 10000"/>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ru-RU" sz="1200" b="1" dirty="0" smtClean="0">
                <a:solidFill>
                  <a:sysClr val="windowText" lastClr="000000"/>
                </a:solidFill>
              </a:rPr>
              <a:t>Правовое основание </a:t>
            </a:r>
            <a:endParaRPr lang="ru-RU" sz="1200" b="1" dirty="0">
              <a:solidFill>
                <a:sysClr val="windowText" lastClr="000000"/>
              </a:solidFill>
            </a:endParaRPr>
          </a:p>
        </p:txBody>
      </p:sp>
      <p:sp>
        <p:nvSpPr>
          <p:cNvPr id="92" name="Скругленный прямоугольник 91"/>
          <p:cNvSpPr/>
          <p:nvPr/>
        </p:nvSpPr>
        <p:spPr>
          <a:xfrm>
            <a:off x="7160408" y="775159"/>
            <a:ext cx="1819473" cy="34958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ysClr val="windowText" lastClr="000000"/>
                </a:solidFill>
              </a:rPr>
              <a:t>Объем расходов                на 2016 год (тыс. руб.)</a:t>
            </a:r>
            <a:endParaRPr lang="ru-RU" sz="1050" b="1" dirty="0">
              <a:solidFill>
                <a:sysClr val="windowText" lastClr="000000"/>
              </a:solidFill>
            </a:endParaRPr>
          </a:p>
        </p:txBody>
      </p:sp>
      <p:sp>
        <p:nvSpPr>
          <p:cNvPr id="93" name="Скругленный прямоугольник 92"/>
          <p:cNvSpPr/>
          <p:nvPr/>
        </p:nvSpPr>
        <p:spPr>
          <a:xfrm>
            <a:off x="6094107" y="854845"/>
            <a:ext cx="1001297" cy="52189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900" b="1" dirty="0" smtClean="0">
                <a:solidFill>
                  <a:sysClr val="windowText" lastClr="000000"/>
                </a:solidFill>
              </a:rPr>
              <a:t>Численность получателей </a:t>
            </a:r>
            <a:endParaRPr lang="ru-RU" sz="900" b="1" dirty="0">
              <a:solidFill>
                <a:sysClr val="windowText" lastClr="000000"/>
              </a:solidFill>
            </a:endParaRPr>
          </a:p>
        </p:txBody>
      </p:sp>
      <p:sp>
        <p:nvSpPr>
          <p:cNvPr id="94" name="Скругленный прямоугольник 93"/>
          <p:cNvSpPr/>
          <p:nvPr/>
        </p:nvSpPr>
        <p:spPr>
          <a:xfrm>
            <a:off x="7135950" y="1198084"/>
            <a:ext cx="914400" cy="22468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chemeClr val="tx1"/>
                </a:solidFill>
              </a:rPr>
              <a:t>план</a:t>
            </a:r>
            <a:endParaRPr lang="ru-RU" b="1" dirty="0"/>
          </a:p>
        </p:txBody>
      </p:sp>
      <p:sp>
        <p:nvSpPr>
          <p:cNvPr id="95" name="Скругленный прямоугольник 94"/>
          <p:cNvSpPr/>
          <p:nvPr/>
        </p:nvSpPr>
        <p:spPr>
          <a:xfrm>
            <a:off x="8065481" y="1198140"/>
            <a:ext cx="914400" cy="2246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a:solidFill>
                  <a:schemeClr val="tx1"/>
                </a:solidFill>
              </a:rPr>
              <a:t>ф</a:t>
            </a:r>
            <a:r>
              <a:rPr lang="ru-RU" sz="1050" b="1" dirty="0" smtClean="0">
                <a:solidFill>
                  <a:schemeClr val="tx1"/>
                </a:solidFill>
              </a:rPr>
              <a:t>акт </a:t>
            </a:r>
            <a:endParaRPr lang="ru-RU" b="1" dirty="0"/>
          </a:p>
        </p:txBody>
      </p:sp>
    </p:spTree>
    <p:extLst>
      <p:ext uri="{BB962C8B-B14F-4D97-AF65-F5344CB8AC3E}">
        <p14:creationId xmlns:p14="http://schemas.microsoft.com/office/powerpoint/2010/main" val="2563455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Номер слайда 2"/>
          <p:cNvSpPr txBox="1">
            <a:spLocks/>
          </p:cNvSpPr>
          <p:nvPr/>
        </p:nvSpPr>
        <p:spPr bwMode="auto">
          <a:xfrm>
            <a:off x="8748713" y="6308725"/>
            <a:ext cx="3952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ru-RU" altLang="ru-RU" sz="1600" b="1">
              <a:solidFill>
                <a:srgbClr val="000000"/>
              </a:solidFill>
            </a:endParaRPr>
          </a:p>
        </p:txBody>
      </p:sp>
      <p:sp>
        <p:nvSpPr>
          <p:cNvPr id="8" name="Скругленный прямоугольник 7"/>
          <p:cNvSpPr/>
          <p:nvPr/>
        </p:nvSpPr>
        <p:spPr>
          <a:xfrm>
            <a:off x="233338" y="764704"/>
            <a:ext cx="4545632" cy="792088"/>
          </a:xfrm>
          <a:prstGeom prst="roundRec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b="1" dirty="0" smtClean="0">
                <a:solidFill>
                  <a:prstClr val="black"/>
                </a:solidFill>
                <a:latin typeface="Times New Roman" panose="02020603050405020304" pitchFamily="18" charset="0"/>
                <a:cs typeface="Times New Roman" panose="02020603050405020304" pitchFamily="18" charset="0"/>
              </a:rPr>
              <a:t>Распоряжением Кабинета Министров Чувашской Республики от 10.06.2011 № 207-р</a:t>
            </a:r>
          </a:p>
          <a:p>
            <a:pPr algn="ctr"/>
            <a:r>
              <a:rPr lang="ru-RU" sz="1400" b="1" dirty="0" smtClean="0">
                <a:solidFill>
                  <a:prstClr val="black"/>
                </a:solidFill>
                <a:latin typeface="Times New Roman" panose="02020603050405020304" pitchFamily="18" charset="0"/>
                <a:cs typeface="Times New Roman" panose="02020603050405020304" pitchFamily="18" charset="0"/>
              </a:rPr>
              <a:t>утверждены 15 госпрограмм Чувашской Республики</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259730" y="91006"/>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Программно-целевой метод планирования в Чувашской Республике</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12" name="Диаграмма 11"/>
          <p:cNvGraphicFramePr/>
          <p:nvPr>
            <p:extLst>
              <p:ext uri="{D42A27DB-BD31-4B8C-83A1-F6EECF244321}">
                <p14:modId xmlns:p14="http://schemas.microsoft.com/office/powerpoint/2010/main" val="3056975920"/>
              </p:ext>
            </p:extLst>
          </p:nvPr>
        </p:nvGraphicFramePr>
        <p:xfrm>
          <a:off x="0" y="1700808"/>
          <a:ext cx="9036496" cy="5038680"/>
        </p:xfrm>
        <a:graphic>
          <a:graphicData uri="http://schemas.openxmlformats.org/drawingml/2006/chart">
            <c:chart xmlns:c="http://schemas.openxmlformats.org/drawingml/2006/chart" xmlns:r="http://schemas.openxmlformats.org/officeDocument/2006/relationships" r:id="rId3"/>
          </a:graphicData>
        </a:graphic>
      </p:graphicFrame>
      <p:sp>
        <p:nvSpPr>
          <p:cNvPr id="13" name="Скругленный прямоугольник 12"/>
          <p:cNvSpPr/>
          <p:nvPr/>
        </p:nvSpPr>
        <p:spPr>
          <a:xfrm>
            <a:off x="4945856" y="764704"/>
            <a:ext cx="4014192" cy="1886966"/>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ru-RU" sz="1300" dirty="0" smtClean="0">
                <a:solidFill>
                  <a:schemeClr val="tx1"/>
                </a:solidFill>
                <a:latin typeface="Times New Roman" panose="02020603050405020304" pitchFamily="18" charset="0"/>
                <a:cs typeface="Times New Roman" panose="02020603050405020304" pitchFamily="18" charset="0"/>
              </a:rPr>
              <a:t>Преимуществом программного бюджета является распределение расходов не по ведомствам, а по программам. Программный подход к формированию бюджета основан на оценке результатов использования бюджетных ресурсов и позволяет оптимизировать решения о распределении бюджетных средств.</a:t>
            </a:r>
          </a:p>
          <a:p>
            <a:pPr algn="just"/>
            <a:r>
              <a:rPr lang="ru-RU" sz="1300" b="1" dirty="0" smtClean="0">
                <a:solidFill>
                  <a:schemeClr val="tx1"/>
                </a:solidFill>
                <a:latin typeface="Times New Roman" panose="02020603050405020304" pitchFamily="18" charset="0"/>
                <a:cs typeface="Times New Roman" panose="02020603050405020304" pitchFamily="18" charset="0"/>
              </a:rPr>
              <a:t>Доля программных расходов республиканского бюджета Чувашской Республики в 2016г. – 100%.</a:t>
            </a:r>
            <a:endParaRPr lang="ru-RU" sz="1300" b="1"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8135DCAC-F131-4C56-82C1-BB591457AF70}" type="slidenum">
              <a:rPr lang="ru-RU" smtClean="0"/>
              <a:pPr>
                <a:defRPr/>
              </a:pPr>
              <a:t>39</a:t>
            </a:fld>
            <a:endParaRPr lang="ru-RU" dirty="0"/>
          </a:p>
        </p:txBody>
      </p:sp>
    </p:spTree>
    <p:extLst>
      <p:ext uri="{BB962C8B-B14F-4D97-AF65-F5344CB8AC3E}">
        <p14:creationId xmlns:p14="http://schemas.microsoft.com/office/powerpoint/2010/main" val="1491402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53506" y="3535616"/>
            <a:ext cx="3312000" cy="276225"/>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Общегосударственные вопросы </a:t>
            </a:r>
          </a:p>
        </p:txBody>
      </p:sp>
      <p:sp>
        <p:nvSpPr>
          <p:cNvPr id="26" name="TextBox 25"/>
          <p:cNvSpPr txBox="1"/>
          <p:nvPr/>
        </p:nvSpPr>
        <p:spPr>
          <a:xfrm>
            <a:off x="853506" y="3974304"/>
            <a:ext cx="3312000" cy="27622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Первичный воинский учет</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853506" y="4383653"/>
            <a:ext cx="3312000" cy="43088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5400000" scaled="1"/>
            <a:tileRect/>
          </a:gradFill>
        </p:spPr>
        <p:txBody>
          <a:bodyPr wrap="square">
            <a:spAutoFit/>
          </a:bodyPr>
          <a:lstStyle/>
          <a:p>
            <a:pPr fontAlgn="auto">
              <a:spcBef>
                <a:spcPts val="0"/>
              </a:spcBef>
              <a:spcAft>
                <a:spcPts val="0"/>
              </a:spcAft>
              <a:defRPr/>
            </a:pPr>
            <a:r>
              <a:rPr lang="ru-RU" sz="1100" dirty="0">
                <a:solidFill>
                  <a:prstClr val="black"/>
                </a:solidFill>
                <a:latin typeface="Times New Roman" panose="02020603050405020304" pitchFamily="18" charset="0"/>
                <a:cs typeface="Times New Roman" panose="02020603050405020304" pitchFamily="18" charset="0"/>
              </a:rPr>
              <a:t>Пожарная безопасность, гражданская оборона, предупреждение чрезвычайных ситуаций</a:t>
            </a:r>
          </a:p>
        </p:txBody>
      </p:sp>
      <p:sp>
        <p:nvSpPr>
          <p:cNvPr id="28" name="TextBox 27"/>
          <p:cNvSpPr txBox="1"/>
          <p:nvPr/>
        </p:nvSpPr>
        <p:spPr>
          <a:xfrm>
            <a:off x="853506" y="4955391"/>
            <a:ext cx="3312000" cy="276999"/>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Национальная экономика</a:t>
            </a:r>
          </a:p>
        </p:txBody>
      </p:sp>
      <p:sp>
        <p:nvSpPr>
          <p:cNvPr id="29" name="TextBox 64"/>
          <p:cNvSpPr txBox="1">
            <a:spLocks noChangeArrowheads="1"/>
          </p:cNvSpPr>
          <p:nvPr/>
        </p:nvSpPr>
        <p:spPr bwMode="auto">
          <a:xfrm>
            <a:off x="853506" y="5399654"/>
            <a:ext cx="3312000" cy="276225"/>
          </a:xfrm>
          <a:prstGeom prst="rect">
            <a:avLst/>
          </a:prstGeom>
          <a:gradFill flip="none" rotWithShape="1">
            <a:gsLst>
              <a:gs pos="0">
                <a:srgbClr val="FADAF2">
                  <a:shade val="30000"/>
                  <a:satMod val="115000"/>
                </a:srgbClr>
              </a:gs>
              <a:gs pos="50000">
                <a:srgbClr val="FADAF2">
                  <a:shade val="67500"/>
                  <a:satMod val="115000"/>
                </a:srgbClr>
              </a:gs>
              <a:gs pos="100000">
                <a:srgbClr val="FADAF2">
                  <a:shade val="100000"/>
                  <a:satMod val="115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Жилищно-коммунальное хозяйство</a:t>
            </a:r>
          </a:p>
        </p:txBody>
      </p:sp>
      <p:sp>
        <p:nvSpPr>
          <p:cNvPr id="30" name="TextBox 65"/>
          <p:cNvSpPr txBox="1">
            <a:spLocks noChangeArrowheads="1"/>
          </p:cNvSpPr>
          <p:nvPr/>
        </p:nvSpPr>
        <p:spPr bwMode="auto">
          <a:xfrm>
            <a:off x="853506" y="5884492"/>
            <a:ext cx="3312000" cy="27699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Охрана окружающей среды</a:t>
            </a:r>
          </a:p>
        </p:txBody>
      </p:sp>
      <p:sp>
        <p:nvSpPr>
          <p:cNvPr id="31" name="TextBox 68"/>
          <p:cNvSpPr txBox="1">
            <a:spLocks noChangeArrowheads="1"/>
          </p:cNvSpPr>
          <p:nvPr/>
        </p:nvSpPr>
        <p:spPr bwMode="auto">
          <a:xfrm>
            <a:off x="853506" y="6249917"/>
            <a:ext cx="3312000" cy="276225"/>
          </a:xfrm>
          <a:prstGeom prst="rect">
            <a:avLst/>
          </a:prstGeom>
          <a:gradFill flip="none" rotWithShape="1">
            <a:gsLst>
              <a:gs pos="0">
                <a:srgbClr val="50BCB9">
                  <a:tint val="66000"/>
                  <a:satMod val="160000"/>
                </a:srgbClr>
              </a:gs>
              <a:gs pos="50000">
                <a:srgbClr val="50BCB9">
                  <a:tint val="44500"/>
                  <a:satMod val="160000"/>
                </a:srgbClr>
              </a:gs>
              <a:gs pos="100000">
                <a:srgbClr val="50BCB9">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Образование</a:t>
            </a:r>
          </a:p>
        </p:txBody>
      </p:sp>
      <p:sp>
        <p:nvSpPr>
          <p:cNvPr id="39" name="TextBox 69"/>
          <p:cNvSpPr txBox="1">
            <a:spLocks noChangeArrowheads="1"/>
          </p:cNvSpPr>
          <p:nvPr/>
        </p:nvSpPr>
        <p:spPr bwMode="auto">
          <a:xfrm>
            <a:off x="5515559" y="3504772"/>
            <a:ext cx="3312000" cy="2762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Культура, кинематография</a:t>
            </a:r>
          </a:p>
        </p:txBody>
      </p:sp>
      <p:sp>
        <p:nvSpPr>
          <p:cNvPr id="40" name="Прямоугольник 39"/>
          <p:cNvSpPr/>
          <p:nvPr/>
        </p:nvSpPr>
        <p:spPr>
          <a:xfrm>
            <a:off x="5515559" y="3932847"/>
            <a:ext cx="3312000" cy="276225"/>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Здравоохранение</a:t>
            </a:r>
          </a:p>
        </p:txBody>
      </p:sp>
      <p:sp>
        <p:nvSpPr>
          <p:cNvPr id="41" name="Прямоугольник 72"/>
          <p:cNvSpPr>
            <a:spLocks noChangeArrowheads="1"/>
          </p:cNvSpPr>
          <p:nvPr/>
        </p:nvSpPr>
        <p:spPr bwMode="auto">
          <a:xfrm>
            <a:off x="5515559" y="4425124"/>
            <a:ext cx="3312000" cy="276225"/>
          </a:xfrm>
          <a:prstGeom prst="rect">
            <a:avLst/>
          </a:prstGeom>
          <a:gradFill flip="none" rotWithShape="1">
            <a:gsLst>
              <a:gs pos="0">
                <a:srgbClr val="A65A6C">
                  <a:tint val="66000"/>
                  <a:satMod val="160000"/>
                </a:srgbClr>
              </a:gs>
              <a:gs pos="50000">
                <a:srgbClr val="A65A6C">
                  <a:tint val="44500"/>
                  <a:satMod val="160000"/>
                </a:srgbClr>
              </a:gs>
              <a:gs pos="100000">
                <a:srgbClr val="A65A6C">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Социальная политика</a:t>
            </a:r>
          </a:p>
        </p:txBody>
      </p:sp>
      <p:sp>
        <p:nvSpPr>
          <p:cNvPr id="53" name="Прямоугольник 52"/>
          <p:cNvSpPr/>
          <p:nvPr/>
        </p:nvSpPr>
        <p:spPr>
          <a:xfrm>
            <a:off x="5515559" y="4900417"/>
            <a:ext cx="3312000" cy="2762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p:spPr>
        <p:txBody>
          <a:bodyPr>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Физическая культура и спорт</a:t>
            </a:r>
          </a:p>
        </p:txBody>
      </p:sp>
      <p:sp>
        <p:nvSpPr>
          <p:cNvPr id="54" name="Прямоугольник 74"/>
          <p:cNvSpPr>
            <a:spLocks noChangeArrowheads="1"/>
          </p:cNvSpPr>
          <p:nvPr/>
        </p:nvSpPr>
        <p:spPr bwMode="auto">
          <a:xfrm>
            <a:off x="5515559" y="5360970"/>
            <a:ext cx="3312000" cy="28575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Средства массовой информации</a:t>
            </a:r>
          </a:p>
        </p:txBody>
      </p:sp>
      <p:sp>
        <p:nvSpPr>
          <p:cNvPr id="55" name="Прямоугольник 76"/>
          <p:cNvSpPr>
            <a:spLocks noChangeArrowheads="1"/>
          </p:cNvSpPr>
          <p:nvPr/>
        </p:nvSpPr>
        <p:spPr bwMode="auto">
          <a:xfrm>
            <a:off x="5515559" y="5699528"/>
            <a:ext cx="3312000" cy="461963"/>
          </a:xfrm>
          <a:prstGeom prst="rect">
            <a:avLst/>
          </a:prstGeom>
          <a:gradFill flip="none" rotWithShape="1">
            <a:gsLst>
              <a:gs pos="0">
                <a:srgbClr val="D49E6C">
                  <a:tint val="66000"/>
                  <a:satMod val="160000"/>
                </a:srgbClr>
              </a:gs>
              <a:gs pos="50000">
                <a:srgbClr val="D49E6C">
                  <a:tint val="44500"/>
                  <a:satMod val="160000"/>
                </a:srgbClr>
              </a:gs>
              <a:gs pos="100000">
                <a:srgbClr val="D49E6C">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Обслуживание государственного и </a:t>
            </a:r>
          </a:p>
          <a:p>
            <a:r>
              <a:rPr lang="ru-RU" altLang="ru-RU" sz="1200" dirty="0">
                <a:solidFill>
                  <a:prstClr val="black"/>
                </a:solidFill>
                <a:cs typeface="+mn-cs"/>
              </a:rPr>
              <a:t>муниципального долга</a:t>
            </a:r>
          </a:p>
        </p:txBody>
      </p:sp>
      <p:sp>
        <p:nvSpPr>
          <p:cNvPr id="56" name="Прямоугольник 77"/>
          <p:cNvSpPr>
            <a:spLocks noChangeArrowheads="1"/>
          </p:cNvSpPr>
          <p:nvPr/>
        </p:nvSpPr>
        <p:spPr bwMode="auto">
          <a:xfrm>
            <a:off x="5508472" y="6281526"/>
            <a:ext cx="3312000" cy="27699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Межбюджетные </a:t>
            </a:r>
            <a:r>
              <a:rPr lang="ru-RU" altLang="ru-RU" sz="1200" dirty="0" smtClean="0">
                <a:solidFill>
                  <a:prstClr val="black"/>
                </a:solidFill>
                <a:cs typeface="+mn-cs"/>
              </a:rPr>
              <a:t>трансферты</a:t>
            </a:r>
            <a:endParaRPr lang="ru-RU" altLang="ru-RU" sz="1200" dirty="0">
              <a:solidFill>
                <a:prstClr val="black"/>
              </a:solidFill>
              <a:cs typeface="+mn-cs"/>
            </a:endParaRPr>
          </a:p>
        </p:txBody>
      </p:sp>
      <p:sp>
        <p:nvSpPr>
          <p:cNvPr id="6" name="TextBox 5"/>
          <p:cNvSpPr txBox="1"/>
          <p:nvPr/>
        </p:nvSpPr>
        <p:spPr>
          <a:xfrm>
            <a:off x="259730" y="758699"/>
            <a:ext cx="4909846" cy="646986"/>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just" fontAlgn="auto">
              <a:spcBef>
                <a:spcPts val="0"/>
              </a:spcBef>
              <a:spcAft>
                <a:spcPts val="0"/>
              </a:spcAft>
              <a:defRPr/>
            </a:pPr>
            <a:r>
              <a:rPr lang="ru-RU" sz="1600" dirty="0" smtClean="0">
                <a:solidFill>
                  <a:prstClr val="black"/>
                </a:solidFill>
                <a:latin typeface="Times New Roman" panose="02020603050405020304" pitchFamily="18" charset="0"/>
                <a:cs typeface="Times New Roman" panose="02020603050405020304" pitchFamily="18" charset="0"/>
              </a:rPr>
              <a:t>Бюджет государства, как и бюджет </a:t>
            </a:r>
            <a:r>
              <a:rPr lang="ru-RU" sz="1600" dirty="0">
                <a:solidFill>
                  <a:prstClr val="black"/>
                </a:solidFill>
                <a:latin typeface="Times New Roman" panose="02020603050405020304" pitchFamily="18" charset="0"/>
                <a:cs typeface="Times New Roman" panose="02020603050405020304" pitchFamily="18" charset="0"/>
              </a:rPr>
              <a:t>любой </a:t>
            </a:r>
            <a:r>
              <a:rPr lang="ru-RU" sz="1600" dirty="0" smtClean="0">
                <a:solidFill>
                  <a:prstClr val="black"/>
                </a:solidFill>
                <a:latin typeface="Times New Roman" panose="02020603050405020304" pitchFamily="18" charset="0"/>
                <a:cs typeface="Times New Roman" panose="02020603050405020304" pitchFamily="18" charset="0"/>
              </a:rPr>
              <a:t>семьи, делится </a:t>
            </a:r>
            <a:r>
              <a:rPr lang="ru-RU" sz="1600" dirty="0">
                <a:solidFill>
                  <a:prstClr val="black"/>
                </a:solidFill>
                <a:latin typeface="Times New Roman" panose="02020603050405020304" pitchFamily="18" charset="0"/>
                <a:cs typeface="Times New Roman" panose="02020603050405020304" pitchFamily="18" charset="0"/>
              </a:rPr>
              <a:t>на две части – доходы и </a:t>
            </a:r>
            <a:r>
              <a:rPr lang="ru-RU" sz="1600" dirty="0" smtClean="0">
                <a:solidFill>
                  <a:prstClr val="black"/>
                </a:solidFill>
                <a:latin typeface="Times New Roman" panose="02020603050405020304" pitchFamily="18" charset="0"/>
                <a:cs typeface="Times New Roman" panose="02020603050405020304" pitchFamily="18" charset="0"/>
              </a:rPr>
              <a:t>расходы</a:t>
            </a:r>
            <a:endParaRPr lang="ru-RU" sz="1600"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1704200247"/>
              </p:ext>
            </p:extLst>
          </p:nvPr>
        </p:nvGraphicFramePr>
        <p:xfrm>
          <a:off x="243868" y="991507"/>
          <a:ext cx="8560742" cy="178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4</a:t>
            </a:fld>
            <a:endParaRPr lang="ru-RU" dirty="0"/>
          </a:p>
        </p:txBody>
      </p:sp>
      <p:sp>
        <p:nvSpPr>
          <p:cNvPr id="47"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48" name="Прямая соединительная линия 4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5" name="TextBox 14"/>
          <p:cNvSpPr txBox="1"/>
          <p:nvPr/>
        </p:nvSpPr>
        <p:spPr>
          <a:xfrm>
            <a:off x="259730" y="2924944"/>
            <a:ext cx="8560742" cy="442674"/>
          </a:xfrm>
          <a:prstGeom prst="round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ru-RU" sz="2000" b="1" i="1" dirty="0">
                <a:solidFill>
                  <a:schemeClr val="tx1"/>
                </a:solidFill>
                <a:latin typeface="Times New Roman" panose="02020603050405020304" pitchFamily="18" charset="0"/>
                <a:cs typeface="Times New Roman" panose="02020603050405020304" pitchFamily="18" charset="0"/>
              </a:rPr>
              <a:t>Расходы бюджета</a:t>
            </a:r>
            <a:r>
              <a:rPr lang="ru-RU" sz="2000" b="1" dirty="0">
                <a:solidFill>
                  <a:schemeClr val="tx1"/>
                </a:solidFill>
                <a:latin typeface="Times New Roman" panose="02020603050405020304" pitchFamily="18" charset="0"/>
                <a:cs typeface="Times New Roman" panose="02020603050405020304" pitchFamily="18" charset="0"/>
              </a:rPr>
              <a:t> – </a:t>
            </a:r>
            <a:r>
              <a:rPr lang="ru-RU" sz="2000" dirty="0">
                <a:solidFill>
                  <a:schemeClr val="tx1"/>
                </a:solidFill>
                <a:latin typeface="Times New Roman" panose="02020603050405020304" pitchFamily="18" charset="0"/>
                <a:cs typeface="Times New Roman" panose="02020603050405020304" pitchFamily="18" charset="0"/>
              </a:rPr>
              <a:t>выплачиваемые из бюджета денежные средства</a:t>
            </a:r>
          </a:p>
        </p:txBody>
      </p:sp>
      <p:pic>
        <p:nvPicPr>
          <p:cNvPr id="16" name="Picture 1"/>
          <p:cNvPicPr>
            <a:picLocks noChangeAspect="1" noChangeArrowheads="1"/>
          </p:cNvPicPr>
          <p:nvPr/>
        </p:nvPicPr>
        <p:blipFill>
          <a:blip r:embed="rId7">
            <a:clrChange>
              <a:clrFrom>
                <a:srgbClr val="D2D4CA"/>
              </a:clrFrom>
              <a:clrTo>
                <a:srgbClr val="D2D4CA">
                  <a:alpha val="0"/>
                </a:srgbClr>
              </a:clrTo>
            </a:clrChange>
            <a:extLst>
              <a:ext uri="{28A0092B-C50C-407E-A947-70E740481C1C}">
                <a14:useLocalDpi xmlns:a14="http://schemas.microsoft.com/office/drawing/2010/main" val="0"/>
              </a:ext>
            </a:extLst>
          </a:blip>
          <a:srcRect/>
          <a:stretch>
            <a:fillRect/>
          </a:stretch>
        </p:blipFill>
        <p:spPr bwMode="auto">
          <a:xfrm>
            <a:off x="249486" y="3464291"/>
            <a:ext cx="631403" cy="42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43" y="4386673"/>
            <a:ext cx="5000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443" y="4883639"/>
            <a:ext cx="49413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443" y="5353617"/>
            <a:ext cx="4941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443" y="5790258"/>
            <a:ext cx="49413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443" y="6203086"/>
            <a:ext cx="49413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3443" y="3961144"/>
            <a:ext cx="49413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5495" y="3464291"/>
            <a:ext cx="504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5496" y="3961144"/>
            <a:ext cx="497212"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08042" y="4386672"/>
            <a:ext cx="512036" cy="42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08042" y="4854278"/>
            <a:ext cx="486198" cy="41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9949" y="5305844"/>
            <a:ext cx="474291" cy="42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19949" y="5757736"/>
            <a:ext cx="499546" cy="42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7759" y="6249917"/>
            <a:ext cx="49173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350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763" y="4292600"/>
            <a:ext cx="1944687"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163" y="4662488"/>
            <a:ext cx="1512887"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3038" y="764704"/>
            <a:ext cx="6623050" cy="148431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600" b="1" i="1" dirty="0">
                <a:solidFill>
                  <a:schemeClr val="tx1"/>
                </a:solidFill>
                <a:latin typeface="Times New Roman" panose="02020603050405020304" pitchFamily="18" charset="0"/>
                <a:cs typeface="Times New Roman" panose="02020603050405020304" pitchFamily="18" charset="0"/>
              </a:rPr>
              <a:t>Цели программы:</a:t>
            </a:r>
            <a:r>
              <a:rPr lang="ru-RU" sz="1600" dirty="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defRPr/>
            </a:pPr>
            <a:r>
              <a:rPr lang="ru-RU" sz="1400" dirty="0">
                <a:solidFill>
                  <a:schemeClr val="tx1"/>
                </a:solidFill>
                <a:latin typeface="Times New Roman" panose="02020603050405020304" pitchFamily="18" charset="0"/>
                <a:cs typeface="Times New Roman" panose="02020603050405020304" pitchFamily="18" charset="0"/>
              </a:rPr>
              <a:t>повышение бюджетного потенциала, устойчивости и сбалансированности системы общественных финансов в Чувашской Республике;</a:t>
            </a:r>
          </a:p>
          <a:p>
            <a:pPr marL="285750" indent="-285750" algn="just">
              <a:buFont typeface="Wingdings" panose="05000000000000000000" pitchFamily="2" charset="2"/>
              <a:buChar char="v"/>
              <a:defRPr/>
            </a:pPr>
            <a:r>
              <a:rPr lang="ru-RU" sz="1400" dirty="0">
                <a:solidFill>
                  <a:schemeClr val="tx1"/>
                </a:solidFill>
                <a:latin typeface="Times New Roman" panose="02020603050405020304" pitchFamily="18" charset="0"/>
                <a:cs typeface="Times New Roman" panose="02020603050405020304" pitchFamily="18" charset="0"/>
              </a:rPr>
              <a:t>оптимизация долговой нагрузки на республиканский бюджет Чувашской Республики;</a:t>
            </a:r>
          </a:p>
          <a:p>
            <a:pPr marL="285750" indent="-285750" algn="just">
              <a:buFont typeface="Wingdings" panose="05000000000000000000" pitchFamily="2" charset="2"/>
              <a:buChar char="v"/>
              <a:defRPr/>
            </a:pPr>
            <a:r>
              <a:rPr lang="ru-RU" sz="1400" dirty="0">
                <a:solidFill>
                  <a:schemeClr val="tx1"/>
                </a:solidFill>
                <a:latin typeface="Times New Roman" panose="02020603050405020304" pitchFamily="18" charset="0"/>
                <a:cs typeface="Times New Roman" panose="02020603050405020304" pitchFamily="18" charset="0"/>
              </a:rPr>
              <a:t>обеспечение эффективного функционирования государственного сектора экономики Чувашской Республики.</a:t>
            </a:r>
          </a:p>
        </p:txBody>
      </p:sp>
      <p:sp>
        <p:nvSpPr>
          <p:cNvPr id="239622" name="TextBox 5"/>
          <p:cNvSpPr txBox="1">
            <a:spLocks noChangeArrowheads="1"/>
          </p:cNvSpPr>
          <p:nvPr/>
        </p:nvSpPr>
        <p:spPr bwMode="auto">
          <a:xfrm>
            <a:off x="15479" y="2447925"/>
            <a:ext cx="4037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400" b="1" dirty="0">
                <a:latin typeface="Times New Roman" pitchFamily="18" charset="0"/>
                <a:cs typeface="Times New Roman" pitchFamily="18" charset="0"/>
              </a:rPr>
              <a:t>Расходы республиканского бюджета, млн. руб.</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7" y="846731"/>
            <a:ext cx="2148680" cy="1411383"/>
          </a:xfrm>
          <a:prstGeom prst="rect">
            <a:avLst/>
          </a:prstGeom>
          <a:ln>
            <a:noFill/>
          </a:ln>
          <a:effectLst>
            <a:softEdge rad="112500"/>
          </a:effectLst>
        </p:spPr>
      </p:pic>
      <p:sp>
        <p:nvSpPr>
          <p:cNvPr id="239625"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C49BD82-308D-4C86-A685-998A61E8EB56}" type="slidenum">
              <a:rPr lang="ru-RU" altLang="ru-RU" sz="1400" smtClean="0"/>
              <a:pPr>
                <a:spcBef>
                  <a:spcPct val="0"/>
                </a:spcBef>
                <a:buFontTx/>
                <a:buNone/>
              </a:pPr>
              <a:t>40</a:t>
            </a:fld>
            <a:endParaRPr lang="ru-RU" altLang="ru-RU" sz="1400" dirty="0" smtClean="0"/>
          </a:p>
        </p:txBody>
      </p:sp>
      <p:grpSp>
        <p:nvGrpSpPr>
          <p:cNvPr id="239626" name="Группа 24"/>
          <p:cNvGrpSpPr>
            <a:grpSpLocks/>
          </p:cNvGrpSpPr>
          <p:nvPr/>
        </p:nvGrpSpPr>
        <p:grpSpPr bwMode="auto">
          <a:xfrm>
            <a:off x="4115922" y="2506663"/>
            <a:ext cx="4909014" cy="704850"/>
            <a:chOff x="1633081" y="-487239"/>
            <a:chExt cx="4800033" cy="705158"/>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26" name="Скругленный прямоугольник 25"/>
            <p:cNvSpPr/>
            <p:nvPr/>
          </p:nvSpPr>
          <p:spPr>
            <a:xfrm>
              <a:off x="1633081" y="-487239"/>
              <a:ext cx="4800033" cy="676571"/>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Скругленный прямоугольник 4"/>
            <p:cNvSpPr/>
            <p:nvPr/>
          </p:nvSpPr>
          <p:spPr>
            <a:xfrm>
              <a:off x="1694313" y="-418947"/>
              <a:ext cx="4738800" cy="636866"/>
            </a:xfrm>
            <a:prstGeom prst="rect">
              <a:avLst/>
            </a:prstGeom>
            <a:grpFill/>
            <a:ln>
              <a:noFill/>
            </a:ln>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ru-RU" b="1" i="1" dirty="0">
                  <a:solidFill>
                    <a:schemeClr val="tx1"/>
                  </a:solidFill>
                  <a:latin typeface="Times New Roman" panose="02020603050405020304" pitchFamily="18" charset="0"/>
                  <a:cs typeface="Times New Roman" panose="02020603050405020304" pitchFamily="18" charset="0"/>
                </a:rPr>
                <a:t>Расходы в разрезе </a:t>
              </a:r>
            </a:p>
            <a:p>
              <a:pPr algn="ctr" defTabSz="800100">
                <a:lnSpc>
                  <a:spcPct val="90000"/>
                </a:lnSpc>
                <a:spcAft>
                  <a:spcPct val="35000"/>
                </a:spcAft>
                <a:defRPr/>
              </a:pPr>
              <a:r>
                <a:rPr lang="ru-RU" b="1" i="1" dirty="0">
                  <a:solidFill>
                    <a:schemeClr val="tx1"/>
                  </a:solidFill>
                  <a:latin typeface="Times New Roman" panose="02020603050405020304" pitchFamily="18" charset="0"/>
                  <a:cs typeface="Times New Roman" panose="02020603050405020304" pitchFamily="18" charset="0"/>
                </a:rPr>
                <a:t>подпрограмм в 2016 г., млн. руб.</a:t>
              </a:r>
            </a:p>
          </p:txBody>
        </p:sp>
      </p:grpSp>
      <p:grpSp>
        <p:nvGrpSpPr>
          <p:cNvPr id="239627" name="Группа 27"/>
          <p:cNvGrpSpPr>
            <a:grpSpLocks/>
          </p:cNvGrpSpPr>
          <p:nvPr/>
        </p:nvGrpSpPr>
        <p:grpSpPr bwMode="auto">
          <a:xfrm>
            <a:off x="4127378" y="3777040"/>
            <a:ext cx="3116297" cy="540000"/>
            <a:chOff x="94541" y="369685"/>
            <a:chExt cx="2902009" cy="735773"/>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29" name="Скругленный прямоугольник 28"/>
            <p:cNvSpPr/>
            <p:nvPr/>
          </p:nvSpPr>
          <p:spPr>
            <a:xfrm>
              <a:off x="94541" y="369685"/>
              <a:ext cx="2882130" cy="735773"/>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Скругленный прямоугольник 4"/>
            <p:cNvSpPr/>
            <p:nvPr/>
          </p:nvSpPr>
          <p:spPr>
            <a:xfrm>
              <a:off x="146967" y="412591"/>
              <a:ext cx="2849583" cy="692867"/>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Совершенствование бюджетной политики и эффективное использование бюджетного потенциала Чувашской </a:t>
              </a:r>
              <a:r>
                <a:rPr lang="ru-RU" sz="1200" dirty="0" smtClean="0">
                  <a:solidFill>
                    <a:schemeClr val="tx1"/>
                  </a:solidFill>
                  <a:latin typeface="Times New Roman" panose="02020603050405020304" pitchFamily="18" charset="0"/>
                  <a:cs typeface="Times New Roman" panose="02020603050405020304" pitchFamily="18" charset="0"/>
                </a:rPr>
                <a:t>Республики*</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28" name="Группа 30"/>
          <p:cNvGrpSpPr>
            <a:grpSpLocks/>
          </p:cNvGrpSpPr>
          <p:nvPr/>
        </p:nvGrpSpPr>
        <p:grpSpPr bwMode="auto">
          <a:xfrm>
            <a:off x="4138620" y="4505808"/>
            <a:ext cx="3105055" cy="540000"/>
            <a:chOff x="5389" y="1495750"/>
            <a:chExt cx="2882736"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32" name="Скругленный прямоугольник 31"/>
            <p:cNvSpPr/>
            <p:nvPr/>
          </p:nvSpPr>
          <p:spPr>
            <a:xfrm>
              <a:off x="5389" y="1495750"/>
              <a:ext cx="2882736"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Скругленный прямоугольник 4"/>
            <p:cNvSpPr/>
            <p:nvPr/>
          </p:nvSpPr>
          <p:spPr>
            <a:xfrm>
              <a:off x="25643" y="1516142"/>
              <a:ext cx="2842228" cy="636512"/>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Повышение эффективности бюджетных расходов Чувашской Республики</a:t>
              </a:r>
            </a:p>
          </p:txBody>
        </p:sp>
      </p:grpSp>
      <p:grpSp>
        <p:nvGrpSpPr>
          <p:cNvPr id="239629" name="Группа 33"/>
          <p:cNvGrpSpPr>
            <a:grpSpLocks/>
          </p:cNvGrpSpPr>
          <p:nvPr/>
        </p:nvGrpSpPr>
        <p:grpSpPr bwMode="auto">
          <a:xfrm>
            <a:off x="4138620" y="5234576"/>
            <a:ext cx="3105055" cy="540000"/>
            <a:chOff x="22270" y="1917158"/>
            <a:chExt cx="2882736" cy="706857"/>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35" name="Скругленный прямоугольник 34"/>
            <p:cNvSpPr/>
            <p:nvPr/>
          </p:nvSpPr>
          <p:spPr>
            <a:xfrm>
              <a:off x="22270" y="1947339"/>
              <a:ext cx="2882736" cy="67667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Скругленный прямоугольник 4"/>
            <p:cNvSpPr/>
            <p:nvPr/>
          </p:nvSpPr>
          <p:spPr>
            <a:xfrm>
              <a:off x="45397" y="1917158"/>
              <a:ext cx="2840907" cy="636966"/>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Управление государственным имуществом Чувашской Республики</a:t>
              </a:r>
            </a:p>
          </p:txBody>
        </p:sp>
      </p:grpSp>
      <p:grpSp>
        <p:nvGrpSpPr>
          <p:cNvPr id="239630" name="Группа 36"/>
          <p:cNvGrpSpPr>
            <a:grpSpLocks/>
          </p:cNvGrpSpPr>
          <p:nvPr/>
        </p:nvGrpSpPr>
        <p:grpSpPr bwMode="auto">
          <a:xfrm>
            <a:off x="4138620" y="5963345"/>
            <a:ext cx="3105055" cy="540000"/>
            <a:chOff x="0" y="2894454"/>
            <a:chExt cx="2882736"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38" name="Скругленный прямоугольник 37"/>
            <p:cNvSpPr/>
            <p:nvPr/>
          </p:nvSpPr>
          <p:spPr>
            <a:xfrm>
              <a:off x="0" y="2894454"/>
              <a:ext cx="2882736"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Скругленный прямоугольник 4"/>
            <p:cNvSpPr/>
            <p:nvPr/>
          </p:nvSpPr>
          <p:spPr>
            <a:xfrm>
              <a:off x="20407" y="2913533"/>
              <a:ext cx="2841922" cy="639138"/>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 </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1" name="Группа 39"/>
          <p:cNvGrpSpPr>
            <a:grpSpLocks/>
          </p:cNvGrpSpPr>
          <p:nvPr/>
        </p:nvGrpSpPr>
        <p:grpSpPr bwMode="auto">
          <a:xfrm>
            <a:off x="7347164" y="3777040"/>
            <a:ext cx="727075"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1" name="Скругленный прямоугольник 40"/>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Скругленный прямоугольник 4"/>
            <p:cNvSpPr/>
            <p:nvPr/>
          </p:nvSpPr>
          <p:spPr>
            <a:xfrm>
              <a:off x="4093186" y="709572"/>
              <a:ext cx="682783" cy="694862"/>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3 432</a:t>
              </a:r>
              <a:r>
                <a:rPr lang="en-US" sz="1200" dirty="0">
                  <a:solidFill>
                    <a:schemeClr val="tx1"/>
                  </a:solidFill>
                  <a:latin typeface="Times New Roman" panose="02020603050405020304" pitchFamily="18" charset="0"/>
                  <a:cs typeface="Times New Roman" panose="02020603050405020304" pitchFamily="18" charset="0"/>
                </a:rPr>
                <a:t>,</a:t>
              </a:r>
              <a:r>
                <a:rPr lang="ru-RU" sz="1200" dirty="0">
                  <a:solidFill>
                    <a:schemeClr val="tx1"/>
                  </a:solidFill>
                  <a:latin typeface="Times New Roman" panose="02020603050405020304" pitchFamily="18" charset="0"/>
                  <a:cs typeface="Times New Roman" panose="02020603050405020304" pitchFamily="18" charset="0"/>
                </a:rPr>
                <a:t>6</a:t>
              </a:r>
            </a:p>
          </p:txBody>
        </p:sp>
      </p:grpSp>
      <p:grpSp>
        <p:nvGrpSpPr>
          <p:cNvPr id="239632" name="Группа 42"/>
          <p:cNvGrpSpPr>
            <a:grpSpLocks/>
          </p:cNvGrpSpPr>
          <p:nvPr/>
        </p:nvGrpSpPr>
        <p:grpSpPr bwMode="auto">
          <a:xfrm>
            <a:off x="7390821" y="4508752"/>
            <a:ext cx="709613" cy="540000"/>
            <a:chOff x="3138310" y="1497674"/>
            <a:chExt cx="709488"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4" name="Скругленный прямоугольник 43"/>
            <p:cNvSpPr/>
            <p:nvPr/>
          </p:nvSpPr>
          <p:spPr>
            <a:xfrm>
              <a:off x="3138310" y="1497674"/>
              <a:ext cx="709488"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Скругленный прямоугольник 4"/>
            <p:cNvSpPr/>
            <p:nvPr/>
          </p:nvSpPr>
          <p:spPr>
            <a:xfrm>
              <a:off x="3157357" y="1518295"/>
              <a:ext cx="671395" cy="636054"/>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6,3</a:t>
              </a:r>
            </a:p>
          </p:txBody>
        </p:sp>
      </p:grpSp>
      <p:grpSp>
        <p:nvGrpSpPr>
          <p:cNvPr id="239633" name="Группа 45"/>
          <p:cNvGrpSpPr>
            <a:grpSpLocks/>
          </p:cNvGrpSpPr>
          <p:nvPr/>
        </p:nvGrpSpPr>
        <p:grpSpPr bwMode="auto">
          <a:xfrm>
            <a:off x="7390821" y="5240464"/>
            <a:ext cx="709613" cy="540000"/>
            <a:chOff x="3158145" y="2235349"/>
            <a:chExt cx="710344"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7" name="Скругленный прямоугольник 46"/>
            <p:cNvSpPr/>
            <p:nvPr/>
          </p:nvSpPr>
          <p:spPr>
            <a:xfrm>
              <a:off x="3159735" y="2235349"/>
              <a:ext cx="708754"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Скругленный прямоугольник 4"/>
            <p:cNvSpPr/>
            <p:nvPr/>
          </p:nvSpPr>
          <p:spPr>
            <a:xfrm>
              <a:off x="3158145" y="2235349"/>
              <a:ext cx="669026" cy="63764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4,8</a:t>
              </a:r>
            </a:p>
          </p:txBody>
        </p:sp>
      </p:grpSp>
      <p:grpSp>
        <p:nvGrpSpPr>
          <p:cNvPr id="239634" name="Группа 48"/>
          <p:cNvGrpSpPr>
            <a:grpSpLocks/>
          </p:cNvGrpSpPr>
          <p:nvPr/>
        </p:nvGrpSpPr>
        <p:grpSpPr bwMode="auto">
          <a:xfrm>
            <a:off x="7385265" y="5972177"/>
            <a:ext cx="720725" cy="531168"/>
            <a:chOff x="3132709" y="2933351"/>
            <a:chExt cx="720688"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0" name="Скругленный прямоугольник 49"/>
            <p:cNvSpPr/>
            <p:nvPr/>
          </p:nvSpPr>
          <p:spPr>
            <a:xfrm>
              <a:off x="3132709" y="2933351"/>
              <a:ext cx="720688"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Скругленный прямоугольник 4"/>
            <p:cNvSpPr/>
            <p:nvPr/>
          </p:nvSpPr>
          <p:spPr>
            <a:xfrm>
              <a:off x="3151758" y="2952430"/>
              <a:ext cx="682590" cy="639138"/>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161,8</a:t>
              </a:r>
            </a:p>
          </p:txBody>
        </p:sp>
      </p:grpSp>
      <p:grpSp>
        <p:nvGrpSpPr>
          <p:cNvPr id="239635" name="Группа 51"/>
          <p:cNvGrpSpPr>
            <a:grpSpLocks/>
          </p:cNvGrpSpPr>
          <p:nvPr/>
        </p:nvGrpSpPr>
        <p:grpSpPr bwMode="auto">
          <a:xfrm>
            <a:off x="8286749" y="3777040"/>
            <a:ext cx="720000"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3" name="Скругленный прямоугольник 52"/>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Скругленный прямоугольник 4"/>
            <p:cNvSpPr/>
            <p:nvPr/>
          </p:nvSpPr>
          <p:spPr>
            <a:xfrm>
              <a:off x="4093281" y="709572"/>
              <a:ext cx="682688" cy="694863"/>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1 376</a:t>
              </a:r>
              <a:r>
                <a:rPr lang="en-US" sz="1200" dirty="0">
                  <a:solidFill>
                    <a:schemeClr val="tx1"/>
                  </a:solidFill>
                  <a:latin typeface="Times New Roman" panose="02020603050405020304" pitchFamily="18" charset="0"/>
                  <a:cs typeface="Times New Roman" panose="02020603050405020304" pitchFamily="18" charset="0"/>
                </a:rPr>
                <a:t>,5</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6" name="Группа 54"/>
          <p:cNvGrpSpPr>
            <a:grpSpLocks/>
          </p:cNvGrpSpPr>
          <p:nvPr/>
        </p:nvGrpSpPr>
        <p:grpSpPr bwMode="auto">
          <a:xfrm>
            <a:off x="8321675" y="4497640"/>
            <a:ext cx="720000"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6" name="Скругленный прямоугольник 55"/>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Скругленный прямоугольник 4"/>
            <p:cNvSpPr/>
            <p:nvPr/>
          </p:nvSpPr>
          <p:spPr>
            <a:xfrm>
              <a:off x="4093280" y="709572"/>
              <a:ext cx="682689" cy="694863"/>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6,3</a:t>
              </a:r>
            </a:p>
          </p:txBody>
        </p:sp>
      </p:grpSp>
      <p:grpSp>
        <p:nvGrpSpPr>
          <p:cNvPr id="239637" name="Группа 57"/>
          <p:cNvGrpSpPr>
            <a:grpSpLocks/>
          </p:cNvGrpSpPr>
          <p:nvPr/>
        </p:nvGrpSpPr>
        <p:grpSpPr bwMode="auto">
          <a:xfrm>
            <a:off x="8321675" y="5218240"/>
            <a:ext cx="720000"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9" name="Скругленный прямоугольник 58"/>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Скругленный прямоугольник 4"/>
            <p:cNvSpPr/>
            <p:nvPr/>
          </p:nvSpPr>
          <p:spPr>
            <a:xfrm>
              <a:off x="4093281" y="709572"/>
              <a:ext cx="682688" cy="69477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4,8</a:t>
              </a:r>
            </a:p>
          </p:txBody>
        </p:sp>
      </p:grpSp>
      <p:grpSp>
        <p:nvGrpSpPr>
          <p:cNvPr id="239638" name="Группа 60"/>
          <p:cNvGrpSpPr>
            <a:grpSpLocks/>
          </p:cNvGrpSpPr>
          <p:nvPr/>
        </p:nvGrpSpPr>
        <p:grpSpPr bwMode="auto">
          <a:xfrm>
            <a:off x="8321675" y="5938839"/>
            <a:ext cx="720000" cy="564506"/>
            <a:chOff x="4071666" y="709572"/>
            <a:chExt cx="725555" cy="695194"/>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62" name="Скругленный прямоугольник 61"/>
            <p:cNvSpPr/>
            <p:nvPr/>
          </p:nvSpPr>
          <p:spPr>
            <a:xfrm>
              <a:off x="4071666" y="768433"/>
              <a:ext cx="725555" cy="618833"/>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Скругленный прямоугольник 4"/>
            <p:cNvSpPr/>
            <p:nvPr/>
          </p:nvSpPr>
          <p:spPr>
            <a:xfrm>
              <a:off x="4092305" y="709572"/>
              <a:ext cx="684277" cy="695194"/>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133</a:t>
              </a:r>
              <a:r>
                <a:rPr lang="en-US" sz="1200" dirty="0">
                  <a:solidFill>
                    <a:schemeClr val="tx1"/>
                  </a:solidFill>
                  <a:latin typeface="Times New Roman" panose="02020603050405020304" pitchFamily="18" charset="0"/>
                  <a:cs typeface="Times New Roman" panose="02020603050405020304" pitchFamily="18" charset="0"/>
                </a:rPr>
                <a:t>,</a:t>
              </a:r>
              <a:r>
                <a:rPr lang="ru-RU" sz="1200" dirty="0">
                  <a:solidFill>
                    <a:schemeClr val="tx1"/>
                  </a:solidFill>
                  <a:latin typeface="Times New Roman" panose="02020603050405020304" pitchFamily="18" charset="0"/>
                  <a:cs typeface="Times New Roman" panose="02020603050405020304" pitchFamily="18" charset="0"/>
                </a:rPr>
                <a:t>0</a:t>
              </a:r>
            </a:p>
          </p:txBody>
        </p:sp>
      </p:grpSp>
      <p:sp>
        <p:nvSpPr>
          <p:cNvPr id="52" name="Заголовок 1"/>
          <p:cNvSpPr txBox="1">
            <a:spLocks/>
          </p:cNvSpPr>
          <p:nvPr/>
        </p:nvSpPr>
        <p:spPr>
          <a:xfrm>
            <a:off x="259727" y="0"/>
            <a:ext cx="7760233"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«Управление </a:t>
            </a:r>
            <a:r>
              <a:rPr lang="ru-RU" sz="1600" dirty="0">
                <a:solidFill>
                  <a:schemeClr val="tx1"/>
                </a:solidFill>
                <a:effectLst/>
                <a:latin typeface="Times New Roman" panose="02020603050405020304" pitchFamily="18" charset="0"/>
                <a:cs typeface="Times New Roman" panose="02020603050405020304" pitchFamily="18" charset="0"/>
              </a:rPr>
              <a:t>общественными финансами и государственным долгом Чувашской Республики»</a:t>
            </a:r>
          </a:p>
        </p:txBody>
      </p:sp>
      <p:cxnSp>
        <p:nvCxnSpPr>
          <p:cNvPr id="55" name="Прямая соединительная линия 5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pSp>
        <p:nvGrpSpPr>
          <p:cNvPr id="61" name="Группа 60"/>
          <p:cNvGrpSpPr/>
          <p:nvPr/>
        </p:nvGrpSpPr>
        <p:grpSpPr>
          <a:xfrm>
            <a:off x="4140000" y="3233388"/>
            <a:ext cx="3060000" cy="367429"/>
            <a:chOff x="2" y="594331"/>
            <a:chExt cx="2177202" cy="367429"/>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64" name="Скругленный прямоугольник 63"/>
            <p:cNvSpPr/>
            <p:nvPr/>
          </p:nvSpPr>
          <p:spPr>
            <a:xfrm>
              <a:off x="2" y="594331"/>
              <a:ext cx="2177202" cy="367429"/>
            </a:xfrm>
            <a:prstGeom prst="roundRect">
              <a:avLst>
                <a:gd name="adj" fmla="val 10000"/>
              </a:avLst>
            </a:prstGeom>
            <a:grpFill/>
            <a:ln>
              <a:noFill/>
            </a:ln>
          </p:spPr>
          <p:style>
            <a:lnRef idx="1">
              <a:schemeClr val="accent2"/>
            </a:lnRef>
            <a:fillRef idx="2">
              <a:schemeClr val="accent2"/>
            </a:fillRef>
            <a:effectRef idx="1">
              <a:schemeClr val="accent2"/>
            </a:effectRef>
            <a:fontRef idx="minor">
              <a:schemeClr val="dk1"/>
            </a:fontRef>
          </p:style>
        </p:sp>
        <p:sp>
          <p:nvSpPr>
            <p:cNvPr id="65" name="Скругленный прямоугольник 4"/>
            <p:cNvSpPr/>
            <p:nvPr/>
          </p:nvSpPr>
          <p:spPr>
            <a:xfrm>
              <a:off x="10764" y="605093"/>
              <a:ext cx="2155678" cy="345905"/>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5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6" name="Группа 65"/>
          <p:cNvGrpSpPr/>
          <p:nvPr/>
        </p:nvGrpSpPr>
        <p:grpSpPr>
          <a:xfrm>
            <a:off x="7347164" y="3230794"/>
            <a:ext cx="727075" cy="367429"/>
            <a:chOff x="2448266" y="614264"/>
            <a:chExt cx="853593" cy="367429"/>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70" name="Скругленный прямоугольник 69"/>
            <p:cNvSpPr/>
            <p:nvPr/>
          </p:nvSpPr>
          <p:spPr>
            <a:xfrm>
              <a:off x="2448266" y="614264"/>
              <a:ext cx="853593" cy="367429"/>
            </a:xfrm>
            <a:prstGeom prst="roundRect">
              <a:avLst>
                <a:gd name="adj" fmla="val 10000"/>
              </a:avLst>
            </a:prstGeom>
            <a:grpFill/>
            <a:ln>
              <a:noFill/>
            </a:ln>
          </p:spPr>
          <p:style>
            <a:lnRef idx="1">
              <a:schemeClr val="accent3"/>
            </a:lnRef>
            <a:fillRef idx="2">
              <a:schemeClr val="accent3"/>
            </a:fillRef>
            <a:effectRef idx="1">
              <a:schemeClr val="accent3"/>
            </a:effectRef>
            <a:fontRef idx="minor">
              <a:schemeClr val="dk1"/>
            </a:fontRef>
          </p:style>
        </p:sp>
        <p:sp>
          <p:nvSpPr>
            <p:cNvPr id="71" name="Скругленный прямоугольник 4"/>
            <p:cNvSpPr/>
            <p:nvPr/>
          </p:nvSpPr>
          <p:spPr>
            <a:xfrm>
              <a:off x="2459028" y="625026"/>
              <a:ext cx="832069" cy="345905"/>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План</a:t>
              </a:r>
              <a:endParaRPr lang="ru-RU" sz="15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7" name="Группа 66"/>
          <p:cNvGrpSpPr/>
          <p:nvPr/>
        </p:nvGrpSpPr>
        <p:grpSpPr>
          <a:xfrm>
            <a:off x="8234489" y="3222275"/>
            <a:ext cx="790447" cy="378542"/>
            <a:chOff x="3444032" y="622413"/>
            <a:chExt cx="851765" cy="334027"/>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68" name="Скругленный прямоугольник 67"/>
            <p:cNvSpPr/>
            <p:nvPr/>
          </p:nvSpPr>
          <p:spPr>
            <a:xfrm>
              <a:off x="3444032" y="622413"/>
              <a:ext cx="851765" cy="334027"/>
            </a:xfrm>
            <a:prstGeom prst="roundRect">
              <a:avLst>
                <a:gd name="adj" fmla="val 10000"/>
              </a:avLst>
            </a:prstGeom>
            <a:grpFill/>
            <a:ln>
              <a:noFill/>
            </a:ln>
          </p:spPr>
          <p:style>
            <a:lnRef idx="1">
              <a:schemeClr val="accent4"/>
            </a:lnRef>
            <a:fillRef idx="2">
              <a:schemeClr val="accent4"/>
            </a:fillRef>
            <a:effectRef idx="1">
              <a:schemeClr val="accent4"/>
            </a:effectRef>
            <a:fontRef idx="minor">
              <a:schemeClr val="dk1"/>
            </a:fontRef>
          </p:style>
        </p:sp>
        <p:sp>
          <p:nvSpPr>
            <p:cNvPr id="69" name="Скругленный прямоугольник 6"/>
            <p:cNvSpPr/>
            <p:nvPr/>
          </p:nvSpPr>
          <p:spPr>
            <a:xfrm>
              <a:off x="3453815" y="632196"/>
              <a:ext cx="832199" cy="314461"/>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Факт</a:t>
              </a:r>
              <a:endParaRPr lang="ru-RU" sz="1500" b="1" kern="1200" dirty="0">
                <a:solidFill>
                  <a:schemeClr val="tx1"/>
                </a:solidFill>
                <a:latin typeface="Times New Roman" panose="02020603050405020304" pitchFamily="18" charset="0"/>
                <a:cs typeface="Times New Roman" panose="02020603050405020304" pitchFamily="18" charset="0"/>
              </a:endParaRPr>
            </a:p>
          </p:txBody>
        </p:sp>
      </p:grpSp>
      <p:sp>
        <p:nvSpPr>
          <p:cNvPr id="72" name="TextBox 71"/>
          <p:cNvSpPr txBox="1"/>
          <p:nvPr/>
        </p:nvSpPr>
        <p:spPr>
          <a:xfrm>
            <a:off x="178942" y="5788256"/>
            <a:ext cx="3810276" cy="715089"/>
          </a:xfrm>
          <a:prstGeom prst="wedgeRoundRectCallout">
            <a:avLst>
              <a:gd name="adj1" fmla="val 40928"/>
              <a:gd name="adj2" fmla="val -65758"/>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900" dirty="0" smtClean="0">
                <a:latin typeface="Times New Roman" panose="02020603050405020304" pitchFamily="18" charset="0"/>
                <a:cs typeface="Times New Roman" panose="02020603050405020304" pitchFamily="18" charset="0"/>
              </a:rPr>
              <a:t>* низкое </a:t>
            </a:r>
            <a:r>
              <a:rPr lang="ru-RU" sz="900" dirty="0">
                <a:latin typeface="Times New Roman" panose="02020603050405020304" pitchFamily="18" charset="0"/>
                <a:cs typeface="Times New Roman" panose="02020603050405020304" pitchFamily="18" charset="0"/>
              </a:rPr>
              <a:t>освоение в </a:t>
            </a:r>
            <a:r>
              <a:rPr lang="ru-RU" sz="900" dirty="0" smtClean="0">
                <a:latin typeface="Times New Roman" panose="02020603050405020304" pitchFamily="18" charset="0"/>
                <a:cs typeface="Times New Roman" panose="02020603050405020304" pitchFamily="18" charset="0"/>
              </a:rPr>
              <a:t>связи с экономией по обслуживанию государственного долга, неиспользованием созданного резервного фонда</a:t>
            </a:r>
          </a:p>
          <a:p>
            <a:pPr algn="just"/>
            <a:r>
              <a:rPr lang="ru-RU" sz="900" dirty="0" smtClean="0">
                <a:latin typeface="Times New Roman" panose="02020603050405020304" pitchFamily="18" charset="0"/>
                <a:cs typeface="Times New Roman" panose="02020603050405020304" pitchFamily="18" charset="0"/>
              </a:rPr>
              <a:t>** низкое освоение в связи с экономией по результатам торгов</a:t>
            </a:r>
          </a:p>
        </p:txBody>
      </p:sp>
      <p:graphicFrame>
        <p:nvGraphicFramePr>
          <p:cNvPr id="74" name="Диаграмма 73"/>
          <p:cNvGraphicFramePr>
            <a:graphicFrameLocks/>
          </p:cNvGraphicFramePr>
          <p:nvPr>
            <p:extLst>
              <p:ext uri="{D42A27DB-BD31-4B8C-83A1-F6EECF244321}">
                <p14:modId xmlns:p14="http://schemas.microsoft.com/office/powerpoint/2010/main" val="974589337"/>
              </p:ext>
            </p:extLst>
          </p:nvPr>
        </p:nvGraphicFramePr>
        <p:xfrm>
          <a:off x="33363" y="2804870"/>
          <a:ext cx="4082559" cy="2916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0223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6675" y="2684251"/>
            <a:ext cx="4483100" cy="62071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Удельный вес программных расходов республиканского бюджета Чувашской Республики в общем объеме расходов республиканского бюджета Чувашской Республики, %</a:t>
            </a:r>
          </a:p>
        </p:txBody>
      </p:sp>
      <p:sp>
        <p:nvSpPr>
          <p:cNvPr id="24" name="Скругленный прямоугольник 23"/>
          <p:cNvSpPr/>
          <p:nvPr/>
        </p:nvSpPr>
        <p:spPr>
          <a:xfrm>
            <a:off x="66675" y="3443843"/>
            <a:ext cx="4479157" cy="72866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Отношение государственного долга Чувашской Республики к доходам республиканского бюджета Чувашской Республики (без учета утвержденного объема безвозмездных поступлений), %</a:t>
            </a:r>
          </a:p>
        </p:txBody>
      </p:sp>
      <p:sp>
        <p:nvSpPr>
          <p:cNvPr id="33" name="Скругленный прямоугольник 32"/>
          <p:cNvSpPr/>
          <p:nvPr/>
        </p:nvSpPr>
        <p:spPr>
          <a:xfrm>
            <a:off x="66675" y="4344776"/>
            <a:ext cx="4487043" cy="54292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Объем налоговых и неналоговых доходов консолидированного бюджета Чувашской Республики, млн. руб.</a:t>
            </a:r>
          </a:p>
        </p:txBody>
      </p:sp>
      <p:sp>
        <p:nvSpPr>
          <p:cNvPr id="35" name="Скругленный прямоугольник 34"/>
          <p:cNvSpPr/>
          <p:nvPr/>
        </p:nvSpPr>
        <p:spPr>
          <a:xfrm>
            <a:off x="66675" y="5157788"/>
            <a:ext cx="4506758" cy="54292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Темп роста налоговых и неналоговых доходов республиканского бюджета Чувашской Республики (% к предыдущему году)</a:t>
            </a:r>
          </a:p>
        </p:txBody>
      </p:sp>
      <p:sp>
        <p:nvSpPr>
          <p:cNvPr id="36" name="Скругленный прямоугольник 35"/>
          <p:cNvSpPr/>
          <p:nvPr/>
        </p:nvSpPr>
        <p:spPr>
          <a:xfrm>
            <a:off x="66675" y="5843588"/>
            <a:ext cx="4522529" cy="79851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Доля просроченной задолженности по бюджетным кредитам, предоставленным из федерального бюджета, в общем объеме задолженности по бюджетным кредитам, предоставленным из федерального бюджета, %</a:t>
            </a:r>
          </a:p>
        </p:txBody>
      </p:sp>
      <p:sp>
        <p:nvSpPr>
          <p:cNvPr id="11" name="Скругленный прямоугольник 10"/>
          <p:cNvSpPr/>
          <p:nvPr/>
        </p:nvSpPr>
        <p:spPr>
          <a:xfrm>
            <a:off x="125821" y="1580766"/>
            <a:ext cx="2592387" cy="50482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ru-RU" sz="1400" b="1" dirty="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2613" y="1112464"/>
            <a:ext cx="1830928" cy="1161870"/>
          </a:xfrm>
          <a:prstGeom prst="rect">
            <a:avLst/>
          </a:prstGeom>
          <a:ln>
            <a:noFill/>
          </a:ln>
          <a:effectLst>
            <a:softEdge rad="112500"/>
          </a:effectLst>
        </p:spPr>
      </p:pic>
      <p:grpSp>
        <p:nvGrpSpPr>
          <p:cNvPr id="240651" name="Группа 11"/>
          <p:cNvGrpSpPr>
            <a:grpSpLocks/>
          </p:cNvGrpSpPr>
          <p:nvPr/>
        </p:nvGrpSpPr>
        <p:grpSpPr bwMode="auto">
          <a:xfrm>
            <a:off x="4684713" y="964737"/>
            <a:ext cx="4419600" cy="728662"/>
            <a:chOff x="2242" y="3328"/>
            <a:chExt cx="4546105" cy="750880"/>
          </a:xfrm>
          <a:effectLst/>
        </p:grpSpPr>
        <p:sp>
          <p:nvSpPr>
            <p:cNvPr id="13" name="Скругленный прямоугольник 12"/>
            <p:cNvSpPr/>
            <p:nvPr/>
          </p:nvSpPr>
          <p:spPr>
            <a:xfrm>
              <a:off x="2242" y="3328"/>
              <a:ext cx="4546105" cy="750880"/>
            </a:xfrm>
            <a:prstGeom prst="roundRect">
              <a:avLst/>
            </a:prstGeom>
          </p:spPr>
          <p:style>
            <a:lnRef idx="3">
              <a:schemeClr val="lt1"/>
            </a:lnRef>
            <a:fillRef idx="1">
              <a:schemeClr val="accent2"/>
            </a:fillRef>
            <a:effectRef idx="1">
              <a:schemeClr val="accent2"/>
            </a:effectRef>
            <a:fontRef idx="minor">
              <a:schemeClr val="lt1"/>
            </a:fontRef>
          </p:style>
        </p:sp>
        <p:sp>
          <p:nvSpPr>
            <p:cNvPr id="14" name="Скругленный прямоугольник 4"/>
            <p:cNvSpPr/>
            <p:nvPr/>
          </p:nvSpPr>
          <p:spPr>
            <a:xfrm>
              <a:off x="24465" y="24594"/>
              <a:ext cx="4501660" cy="708347"/>
            </a:xfrm>
            <a:prstGeom prst="roundRect">
              <a:avLst/>
            </a:prstGeom>
          </p:spPr>
          <p:style>
            <a:lnRef idx="3">
              <a:schemeClr val="lt1"/>
            </a:lnRef>
            <a:fillRef idx="1">
              <a:schemeClr val="accent2"/>
            </a:fillRef>
            <a:effectRef idx="1">
              <a:schemeClr val="accent2"/>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p>
          </p:txBody>
        </p:sp>
      </p:grpSp>
      <p:grpSp>
        <p:nvGrpSpPr>
          <p:cNvPr id="240653" name="Группа 18"/>
          <p:cNvGrpSpPr>
            <a:grpSpLocks/>
          </p:cNvGrpSpPr>
          <p:nvPr/>
        </p:nvGrpSpPr>
        <p:grpSpPr bwMode="auto">
          <a:xfrm>
            <a:off x="4635501" y="1855788"/>
            <a:ext cx="850900" cy="720000"/>
            <a:chOff x="929823" y="789173"/>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20" name="Скругленный прямоугольник 19"/>
            <p:cNvSpPr/>
            <p:nvPr/>
          </p:nvSpPr>
          <p:spPr>
            <a:xfrm>
              <a:off x="929823" y="78917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Скругленный прямоугольник 4"/>
            <p:cNvSpPr/>
            <p:nvPr/>
          </p:nvSpPr>
          <p:spPr>
            <a:xfrm>
              <a:off x="952037" y="81139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a:solidFill>
                    <a:schemeClr val="tx1"/>
                  </a:solidFill>
                  <a:latin typeface="Times New Roman" panose="02020603050405020304" pitchFamily="18" charset="0"/>
                  <a:cs typeface="Times New Roman" panose="02020603050405020304" pitchFamily="18" charset="0"/>
                </a:rPr>
                <a:t>2016 </a:t>
              </a:r>
            </a:p>
            <a:p>
              <a:pPr algn="ctr" defTabSz="622300">
                <a:lnSpc>
                  <a:spcPct val="90000"/>
                </a:lnSpc>
                <a:spcAft>
                  <a:spcPct val="35000"/>
                </a:spcAft>
                <a:defRPr/>
              </a:pPr>
              <a:r>
                <a:rPr lang="ru-RU" sz="1400" b="1" dirty="0">
                  <a:solidFill>
                    <a:schemeClr val="tx1"/>
                  </a:solidFill>
                  <a:latin typeface="Times New Roman" panose="02020603050405020304" pitchFamily="18" charset="0"/>
                  <a:cs typeface="Times New Roman" panose="02020603050405020304" pitchFamily="18" charset="0"/>
                </a:rPr>
                <a:t>план</a:t>
              </a:r>
            </a:p>
          </p:txBody>
        </p:sp>
      </p:grpSp>
      <p:grpSp>
        <p:nvGrpSpPr>
          <p:cNvPr id="240654" name="Группа 21"/>
          <p:cNvGrpSpPr>
            <a:grpSpLocks/>
          </p:cNvGrpSpPr>
          <p:nvPr/>
        </p:nvGrpSpPr>
        <p:grpSpPr bwMode="auto">
          <a:xfrm>
            <a:off x="5599113" y="1855788"/>
            <a:ext cx="850900" cy="720000"/>
            <a:chOff x="929823" y="789173"/>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23" name="Скругленный прямоугольник 22"/>
            <p:cNvSpPr/>
            <p:nvPr/>
          </p:nvSpPr>
          <p:spPr>
            <a:xfrm>
              <a:off x="929823" y="78917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Скругленный прямоугольник 4"/>
            <p:cNvSpPr/>
            <p:nvPr/>
          </p:nvSpPr>
          <p:spPr>
            <a:xfrm>
              <a:off x="952037" y="81139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a:solidFill>
                    <a:schemeClr val="tx1"/>
                  </a:solidFill>
                  <a:latin typeface="Times New Roman" panose="02020603050405020304" pitchFamily="18" charset="0"/>
                  <a:cs typeface="Times New Roman" panose="02020603050405020304" pitchFamily="18" charset="0"/>
                </a:rPr>
                <a:t>2016 </a:t>
              </a:r>
            </a:p>
            <a:p>
              <a:pPr algn="ctr" defTabSz="622300">
                <a:lnSpc>
                  <a:spcPct val="90000"/>
                </a:lnSpc>
                <a:spcAft>
                  <a:spcPct val="35000"/>
                </a:spcAft>
                <a:defRPr/>
              </a:pPr>
              <a:r>
                <a:rPr lang="ru-RU" sz="1400" b="1" dirty="0">
                  <a:solidFill>
                    <a:schemeClr val="tx1"/>
                  </a:solidFill>
                  <a:latin typeface="Times New Roman" panose="02020603050405020304" pitchFamily="18" charset="0"/>
                  <a:cs typeface="Times New Roman" panose="02020603050405020304" pitchFamily="18" charset="0"/>
                </a:rPr>
                <a:t>факт</a:t>
              </a:r>
            </a:p>
          </p:txBody>
        </p:sp>
      </p:grpSp>
      <p:grpSp>
        <p:nvGrpSpPr>
          <p:cNvPr id="240655" name="Группа 25"/>
          <p:cNvGrpSpPr>
            <a:grpSpLocks/>
          </p:cNvGrpSpPr>
          <p:nvPr/>
        </p:nvGrpSpPr>
        <p:grpSpPr bwMode="auto">
          <a:xfrm>
            <a:off x="6515894" y="1855788"/>
            <a:ext cx="849313" cy="720000"/>
            <a:chOff x="1707709" y="944699"/>
            <a:chExt cx="850461" cy="75016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7" name="Скругленный прямоугольник 26"/>
            <p:cNvSpPr/>
            <p:nvPr/>
          </p:nvSpPr>
          <p:spPr>
            <a:xfrm>
              <a:off x="1707709" y="944699"/>
              <a:ext cx="850461" cy="75016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Скругленный прямоугольник 4"/>
            <p:cNvSpPr/>
            <p:nvPr/>
          </p:nvSpPr>
          <p:spPr>
            <a:xfrm>
              <a:off x="1742681" y="990790"/>
              <a:ext cx="770979" cy="656728"/>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a:solidFill>
                    <a:schemeClr val="tx1"/>
                  </a:solidFill>
                  <a:latin typeface="Times New Roman" panose="02020603050405020304" pitchFamily="18" charset="0"/>
                  <a:cs typeface="Times New Roman" panose="02020603050405020304" pitchFamily="18" charset="0"/>
                </a:rPr>
                <a:t>2017</a:t>
              </a:r>
            </a:p>
          </p:txBody>
        </p:sp>
      </p:grpSp>
      <p:grpSp>
        <p:nvGrpSpPr>
          <p:cNvPr id="240656" name="Группа 28"/>
          <p:cNvGrpSpPr>
            <a:grpSpLocks/>
          </p:cNvGrpSpPr>
          <p:nvPr/>
        </p:nvGrpSpPr>
        <p:grpSpPr bwMode="auto">
          <a:xfrm>
            <a:off x="8292306" y="1855788"/>
            <a:ext cx="792000" cy="720000"/>
            <a:chOff x="1864843" y="713110"/>
            <a:chExt cx="850461" cy="750969"/>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0" name="Скругленный прямоугольник 29"/>
            <p:cNvSpPr/>
            <p:nvPr/>
          </p:nvSpPr>
          <p:spPr>
            <a:xfrm>
              <a:off x="1864843" y="713110"/>
              <a:ext cx="850461" cy="75096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Скругленный прямоугольник 4"/>
            <p:cNvSpPr/>
            <p:nvPr/>
          </p:nvSpPr>
          <p:spPr>
            <a:xfrm>
              <a:off x="1914844" y="811546"/>
              <a:ext cx="765553" cy="652533"/>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a:solidFill>
                    <a:schemeClr val="tx1"/>
                  </a:solidFill>
                  <a:latin typeface="Times New Roman" panose="02020603050405020304" pitchFamily="18" charset="0"/>
                  <a:cs typeface="Times New Roman" panose="02020603050405020304" pitchFamily="18" charset="0"/>
                </a:rPr>
                <a:t>2019</a:t>
              </a:r>
            </a:p>
          </p:txBody>
        </p:sp>
      </p:grpSp>
      <p:grpSp>
        <p:nvGrpSpPr>
          <p:cNvPr id="240657" name="Группа 31"/>
          <p:cNvGrpSpPr>
            <a:grpSpLocks/>
          </p:cNvGrpSpPr>
          <p:nvPr/>
        </p:nvGrpSpPr>
        <p:grpSpPr bwMode="auto">
          <a:xfrm>
            <a:off x="7395369" y="1855788"/>
            <a:ext cx="850900" cy="720000"/>
            <a:chOff x="1851723" y="789173"/>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4" name="Скругленный прямоугольник 33"/>
            <p:cNvSpPr/>
            <p:nvPr/>
          </p:nvSpPr>
          <p:spPr>
            <a:xfrm>
              <a:off x="1851723" y="78917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Скругленный прямоугольник 4"/>
            <p:cNvSpPr/>
            <p:nvPr/>
          </p:nvSpPr>
          <p:spPr>
            <a:xfrm>
              <a:off x="1873937" y="81139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a:solidFill>
                    <a:schemeClr val="tx1"/>
                  </a:solidFill>
                  <a:latin typeface="Times New Roman" panose="02020603050405020304" pitchFamily="18" charset="0"/>
                  <a:cs typeface="Times New Roman" panose="02020603050405020304" pitchFamily="18" charset="0"/>
                </a:rPr>
                <a:t>2018</a:t>
              </a:r>
            </a:p>
          </p:txBody>
        </p:sp>
      </p:grpSp>
      <p:grpSp>
        <p:nvGrpSpPr>
          <p:cNvPr id="240663" name="Группа 52"/>
          <p:cNvGrpSpPr>
            <a:grpSpLocks/>
          </p:cNvGrpSpPr>
          <p:nvPr/>
        </p:nvGrpSpPr>
        <p:grpSpPr bwMode="auto">
          <a:xfrm>
            <a:off x="4635501" y="2668588"/>
            <a:ext cx="850900" cy="684000"/>
            <a:chOff x="929823" y="1575018"/>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54" name="Скругленный прямоугольник 53"/>
            <p:cNvSpPr/>
            <p:nvPr/>
          </p:nvSpPr>
          <p:spPr>
            <a:xfrm>
              <a:off x="929823" y="1575018"/>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Скругленный прямоугольник 4"/>
            <p:cNvSpPr/>
            <p:nvPr/>
          </p:nvSpPr>
          <p:spPr>
            <a:xfrm>
              <a:off x="952037" y="1597243"/>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98</a:t>
              </a:r>
              <a:r>
                <a:rPr lang="en-US" sz="1300" b="1" dirty="0">
                  <a:solidFill>
                    <a:schemeClr val="tx1"/>
                  </a:solidFill>
                  <a:latin typeface="Times New Roman" panose="02020603050405020304" pitchFamily="18" charset="0"/>
                  <a:cs typeface="Times New Roman" panose="02020603050405020304" pitchFamily="18" charset="0"/>
                </a:rPr>
                <a:t>,0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64" name="Группа 55"/>
          <p:cNvGrpSpPr>
            <a:grpSpLocks/>
          </p:cNvGrpSpPr>
          <p:nvPr/>
        </p:nvGrpSpPr>
        <p:grpSpPr bwMode="auto">
          <a:xfrm>
            <a:off x="4635501" y="3471863"/>
            <a:ext cx="850900" cy="684000"/>
            <a:chOff x="929823" y="2360863"/>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57" name="Скругленный прямоугольник 56"/>
            <p:cNvSpPr/>
            <p:nvPr/>
          </p:nvSpPr>
          <p:spPr>
            <a:xfrm>
              <a:off x="929823" y="236086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Скругленный прямоугольник 4"/>
            <p:cNvSpPr/>
            <p:nvPr/>
          </p:nvSpPr>
          <p:spPr>
            <a:xfrm>
              <a:off x="952037" y="238308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73,6</a:t>
              </a:r>
            </a:p>
          </p:txBody>
        </p:sp>
      </p:grpSp>
      <p:grpSp>
        <p:nvGrpSpPr>
          <p:cNvPr id="240665" name="Группа 58"/>
          <p:cNvGrpSpPr>
            <a:grpSpLocks/>
          </p:cNvGrpSpPr>
          <p:nvPr/>
        </p:nvGrpSpPr>
        <p:grpSpPr bwMode="auto">
          <a:xfrm>
            <a:off x="4635501" y="4270375"/>
            <a:ext cx="849313" cy="684000"/>
            <a:chOff x="929823" y="3146709"/>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60" name="Скругленный прямоугольник 59"/>
            <p:cNvSpPr/>
            <p:nvPr/>
          </p:nvSpPr>
          <p:spPr>
            <a:xfrm>
              <a:off x="929823" y="314670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Скругленный прямоугольник 4"/>
            <p:cNvSpPr/>
            <p:nvPr/>
          </p:nvSpPr>
          <p:spPr>
            <a:xfrm>
              <a:off x="952078" y="3168934"/>
              <a:ext cx="805951"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30 001,4</a:t>
              </a:r>
            </a:p>
          </p:txBody>
        </p:sp>
      </p:grpSp>
      <p:grpSp>
        <p:nvGrpSpPr>
          <p:cNvPr id="240666" name="Группа 61"/>
          <p:cNvGrpSpPr>
            <a:grpSpLocks/>
          </p:cNvGrpSpPr>
          <p:nvPr/>
        </p:nvGrpSpPr>
        <p:grpSpPr bwMode="auto">
          <a:xfrm>
            <a:off x="4635501" y="5092700"/>
            <a:ext cx="850900" cy="684000"/>
            <a:chOff x="929823" y="3932554"/>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63" name="Скругленный прямоугольник 62"/>
            <p:cNvSpPr/>
            <p:nvPr/>
          </p:nvSpPr>
          <p:spPr>
            <a:xfrm>
              <a:off x="929823" y="3932554"/>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Скругленный прямоугольник 4"/>
            <p:cNvSpPr/>
            <p:nvPr/>
          </p:nvSpPr>
          <p:spPr>
            <a:xfrm>
              <a:off x="952037" y="3954779"/>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102,7</a:t>
              </a:r>
            </a:p>
          </p:txBody>
        </p:sp>
      </p:grpSp>
      <p:grpSp>
        <p:nvGrpSpPr>
          <p:cNvPr id="240667" name="Группа 64"/>
          <p:cNvGrpSpPr>
            <a:grpSpLocks/>
          </p:cNvGrpSpPr>
          <p:nvPr/>
        </p:nvGrpSpPr>
        <p:grpSpPr bwMode="auto">
          <a:xfrm>
            <a:off x="4635501" y="5913438"/>
            <a:ext cx="850900" cy="648000"/>
            <a:chOff x="929823" y="4718399"/>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66" name="Скругленный прямоугольник 65"/>
            <p:cNvSpPr/>
            <p:nvPr/>
          </p:nvSpPr>
          <p:spPr>
            <a:xfrm>
              <a:off x="929823" y="471839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Скругленный прямоугольник 4"/>
            <p:cNvSpPr/>
            <p:nvPr/>
          </p:nvSpPr>
          <p:spPr>
            <a:xfrm>
              <a:off x="952037" y="4740624"/>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grpSp>
        <p:nvGrpSpPr>
          <p:cNvPr id="240668" name="Группа 67"/>
          <p:cNvGrpSpPr>
            <a:grpSpLocks/>
          </p:cNvGrpSpPr>
          <p:nvPr/>
        </p:nvGrpSpPr>
        <p:grpSpPr bwMode="auto">
          <a:xfrm>
            <a:off x="5599113" y="2668588"/>
            <a:ext cx="850900" cy="684000"/>
            <a:chOff x="929823" y="1575018"/>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69" name="Скругленный прямоугольник 68"/>
            <p:cNvSpPr/>
            <p:nvPr/>
          </p:nvSpPr>
          <p:spPr>
            <a:xfrm>
              <a:off x="929823" y="1575018"/>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0" name="Скругленный прямоугольник 4"/>
            <p:cNvSpPr/>
            <p:nvPr/>
          </p:nvSpPr>
          <p:spPr>
            <a:xfrm>
              <a:off x="952037" y="1597243"/>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100</a:t>
              </a:r>
              <a:r>
                <a:rPr lang="en-US" sz="1300" b="1" dirty="0">
                  <a:solidFill>
                    <a:schemeClr val="tx1"/>
                  </a:solidFill>
                  <a:latin typeface="Times New Roman" panose="02020603050405020304" pitchFamily="18" charset="0"/>
                  <a:cs typeface="Times New Roman" panose="02020603050405020304" pitchFamily="18" charset="0"/>
                </a:rPr>
                <a:t>,0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69" name="Группа 70"/>
          <p:cNvGrpSpPr>
            <a:grpSpLocks/>
          </p:cNvGrpSpPr>
          <p:nvPr/>
        </p:nvGrpSpPr>
        <p:grpSpPr bwMode="auto">
          <a:xfrm>
            <a:off x="5599113" y="3471863"/>
            <a:ext cx="850900" cy="684000"/>
            <a:chOff x="929823" y="2360863"/>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72" name="Скругленный прямоугольник 71"/>
            <p:cNvSpPr/>
            <p:nvPr/>
          </p:nvSpPr>
          <p:spPr>
            <a:xfrm>
              <a:off x="929823" y="236086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Скругленный прямоугольник 4"/>
            <p:cNvSpPr/>
            <p:nvPr/>
          </p:nvSpPr>
          <p:spPr>
            <a:xfrm>
              <a:off x="952037" y="238308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en-US" sz="1300" b="1" dirty="0">
                  <a:solidFill>
                    <a:schemeClr val="tx1"/>
                  </a:solidFill>
                  <a:latin typeface="Times New Roman" panose="02020603050405020304" pitchFamily="18" charset="0"/>
                  <a:cs typeface="Times New Roman" panose="02020603050405020304" pitchFamily="18" charset="0"/>
                </a:rPr>
                <a:t>55</a:t>
              </a:r>
              <a:r>
                <a:rPr lang="ru-RU" sz="1300" b="1" dirty="0">
                  <a:solidFill>
                    <a:schemeClr val="tx1"/>
                  </a:solidFill>
                  <a:latin typeface="Times New Roman" panose="02020603050405020304" pitchFamily="18" charset="0"/>
                  <a:cs typeface="Times New Roman" panose="02020603050405020304" pitchFamily="18" charset="0"/>
                </a:rPr>
                <a:t>,6</a:t>
              </a:r>
            </a:p>
          </p:txBody>
        </p:sp>
      </p:grpSp>
      <p:grpSp>
        <p:nvGrpSpPr>
          <p:cNvPr id="240670" name="Группа 73"/>
          <p:cNvGrpSpPr>
            <a:grpSpLocks/>
          </p:cNvGrpSpPr>
          <p:nvPr/>
        </p:nvGrpSpPr>
        <p:grpSpPr bwMode="auto">
          <a:xfrm>
            <a:off x="5599113" y="4270375"/>
            <a:ext cx="849313" cy="684000"/>
            <a:chOff x="929823" y="3146709"/>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75" name="Скругленный прямоугольник 74"/>
            <p:cNvSpPr/>
            <p:nvPr/>
          </p:nvSpPr>
          <p:spPr>
            <a:xfrm>
              <a:off x="929823" y="314670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Скругленный прямоугольник 4"/>
            <p:cNvSpPr/>
            <p:nvPr/>
          </p:nvSpPr>
          <p:spPr>
            <a:xfrm>
              <a:off x="952078" y="3168934"/>
              <a:ext cx="805951"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3</a:t>
              </a:r>
              <a:r>
                <a:rPr lang="en-US" sz="1300" b="1" dirty="0">
                  <a:solidFill>
                    <a:schemeClr val="tx1"/>
                  </a:solidFill>
                  <a:latin typeface="Times New Roman" panose="02020603050405020304" pitchFamily="18" charset="0"/>
                  <a:cs typeface="Times New Roman" panose="02020603050405020304" pitchFamily="18" charset="0"/>
                </a:rPr>
                <a:t>3</a:t>
              </a:r>
              <a:r>
                <a:rPr lang="ru-RU" sz="1300" b="1" dirty="0">
                  <a:solidFill>
                    <a:schemeClr val="tx1"/>
                  </a:solidFill>
                  <a:latin typeface="Times New Roman" panose="02020603050405020304" pitchFamily="18" charset="0"/>
                  <a:cs typeface="Times New Roman" panose="02020603050405020304" pitchFamily="18" charset="0"/>
                </a:rPr>
                <a:t> </a:t>
              </a:r>
              <a:r>
                <a:rPr lang="en-US" sz="1300" b="1" dirty="0">
                  <a:solidFill>
                    <a:schemeClr val="tx1"/>
                  </a:solidFill>
                  <a:latin typeface="Times New Roman" panose="02020603050405020304" pitchFamily="18" charset="0"/>
                  <a:cs typeface="Times New Roman" panose="02020603050405020304" pitchFamily="18" charset="0"/>
                </a:rPr>
                <a:t>128</a:t>
              </a:r>
              <a:r>
                <a:rPr lang="ru-RU" sz="1300" b="1" dirty="0">
                  <a:solidFill>
                    <a:schemeClr val="tx1"/>
                  </a:solidFill>
                  <a:latin typeface="Times New Roman" panose="02020603050405020304" pitchFamily="18" charset="0"/>
                  <a:cs typeface="Times New Roman" panose="02020603050405020304" pitchFamily="18" charset="0"/>
                </a:rPr>
                <a:t>,4</a:t>
              </a:r>
            </a:p>
          </p:txBody>
        </p:sp>
      </p:grpSp>
      <p:grpSp>
        <p:nvGrpSpPr>
          <p:cNvPr id="240671" name="Группа 76"/>
          <p:cNvGrpSpPr>
            <a:grpSpLocks/>
          </p:cNvGrpSpPr>
          <p:nvPr/>
        </p:nvGrpSpPr>
        <p:grpSpPr bwMode="auto">
          <a:xfrm>
            <a:off x="5599113" y="5092700"/>
            <a:ext cx="850900" cy="684000"/>
            <a:chOff x="929823" y="3932554"/>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78" name="Скругленный прямоугольник 77"/>
            <p:cNvSpPr/>
            <p:nvPr/>
          </p:nvSpPr>
          <p:spPr>
            <a:xfrm>
              <a:off x="929823" y="3932554"/>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Скругленный прямоугольник 4"/>
            <p:cNvSpPr/>
            <p:nvPr/>
          </p:nvSpPr>
          <p:spPr>
            <a:xfrm>
              <a:off x="952037" y="3954779"/>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1</a:t>
              </a:r>
              <a:r>
                <a:rPr lang="en-US" sz="1300" b="1" dirty="0">
                  <a:solidFill>
                    <a:schemeClr val="tx1"/>
                  </a:solidFill>
                  <a:latin typeface="Times New Roman" panose="02020603050405020304" pitchFamily="18" charset="0"/>
                  <a:cs typeface="Times New Roman" panose="02020603050405020304" pitchFamily="18" charset="0"/>
                </a:rPr>
                <a:t>16</a:t>
              </a:r>
              <a:r>
                <a:rPr lang="ru-RU" sz="1300" b="1" dirty="0">
                  <a:solidFill>
                    <a:schemeClr val="tx1"/>
                  </a:solidFill>
                  <a:latin typeface="Times New Roman" panose="02020603050405020304" pitchFamily="18" charset="0"/>
                  <a:cs typeface="Times New Roman" panose="02020603050405020304" pitchFamily="18" charset="0"/>
                </a:rPr>
                <a:t>,</a:t>
              </a:r>
              <a:r>
                <a:rPr lang="en-US" sz="1300" b="1" dirty="0">
                  <a:solidFill>
                    <a:schemeClr val="tx1"/>
                  </a:solidFill>
                  <a:latin typeface="Times New Roman" panose="02020603050405020304" pitchFamily="18" charset="0"/>
                  <a:cs typeface="Times New Roman" panose="02020603050405020304" pitchFamily="18" charset="0"/>
                </a:rPr>
                <a:t>9</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2" name="Группа 79"/>
          <p:cNvGrpSpPr>
            <a:grpSpLocks/>
          </p:cNvGrpSpPr>
          <p:nvPr/>
        </p:nvGrpSpPr>
        <p:grpSpPr bwMode="auto">
          <a:xfrm>
            <a:off x="5599113" y="5913438"/>
            <a:ext cx="850900" cy="648000"/>
            <a:chOff x="929823" y="4718399"/>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81" name="Скругленный прямоугольник 80"/>
            <p:cNvSpPr/>
            <p:nvPr/>
          </p:nvSpPr>
          <p:spPr>
            <a:xfrm>
              <a:off x="929823" y="471839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2" name="Скругленный прямоугольник 4"/>
            <p:cNvSpPr/>
            <p:nvPr/>
          </p:nvSpPr>
          <p:spPr>
            <a:xfrm>
              <a:off x="952037" y="4740939"/>
              <a:ext cx="806034" cy="706113"/>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grpSp>
        <p:nvGrpSpPr>
          <p:cNvPr id="240673" name="Группа 82"/>
          <p:cNvGrpSpPr>
            <a:grpSpLocks/>
          </p:cNvGrpSpPr>
          <p:nvPr/>
        </p:nvGrpSpPr>
        <p:grpSpPr bwMode="auto">
          <a:xfrm>
            <a:off x="6515100" y="2668588"/>
            <a:ext cx="850900" cy="684000"/>
            <a:chOff x="1851723" y="1575018"/>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84" name="Скругленный прямоугольник 83"/>
            <p:cNvSpPr/>
            <p:nvPr/>
          </p:nvSpPr>
          <p:spPr>
            <a:xfrm>
              <a:off x="1851723" y="1575018"/>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Скругленный прямоугольник 4"/>
            <p:cNvSpPr/>
            <p:nvPr/>
          </p:nvSpPr>
          <p:spPr>
            <a:xfrm>
              <a:off x="1873937" y="1597243"/>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98,0</a:t>
              </a:r>
            </a:p>
          </p:txBody>
        </p:sp>
      </p:grpSp>
      <p:grpSp>
        <p:nvGrpSpPr>
          <p:cNvPr id="240674" name="Группа 85"/>
          <p:cNvGrpSpPr>
            <a:grpSpLocks/>
          </p:cNvGrpSpPr>
          <p:nvPr/>
        </p:nvGrpSpPr>
        <p:grpSpPr bwMode="auto">
          <a:xfrm>
            <a:off x="6515893" y="3471864"/>
            <a:ext cx="850900" cy="672624"/>
            <a:chOff x="1875303" y="2326235"/>
            <a:chExt cx="850613" cy="750816"/>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87" name="Скругленный прямоугольник 86"/>
            <p:cNvSpPr/>
            <p:nvPr/>
          </p:nvSpPr>
          <p:spPr>
            <a:xfrm>
              <a:off x="1875303" y="2326235"/>
              <a:ext cx="850613" cy="75081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Скругленный прямоугольник 4"/>
            <p:cNvSpPr/>
            <p:nvPr/>
          </p:nvSpPr>
          <p:spPr>
            <a:xfrm>
              <a:off x="1910216" y="2383380"/>
              <a:ext cx="769677" cy="68377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78,2</a:t>
              </a:r>
            </a:p>
          </p:txBody>
        </p:sp>
      </p:grpSp>
      <p:grpSp>
        <p:nvGrpSpPr>
          <p:cNvPr id="240675" name="Группа 88"/>
          <p:cNvGrpSpPr>
            <a:grpSpLocks/>
          </p:cNvGrpSpPr>
          <p:nvPr/>
        </p:nvGrpSpPr>
        <p:grpSpPr bwMode="auto">
          <a:xfrm>
            <a:off x="6515100" y="4270375"/>
            <a:ext cx="850900" cy="684000"/>
            <a:chOff x="1851723" y="3146709"/>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0" name="Скругленный прямоугольник 89"/>
            <p:cNvSpPr/>
            <p:nvPr/>
          </p:nvSpPr>
          <p:spPr>
            <a:xfrm>
              <a:off x="1851723" y="314670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1" name="Скругленный прямоугольник 4"/>
            <p:cNvSpPr/>
            <p:nvPr/>
          </p:nvSpPr>
          <p:spPr>
            <a:xfrm>
              <a:off x="1873937" y="3168934"/>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31 321,4</a:t>
              </a:r>
            </a:p>
          </p:txBody>
        </p:sp>
      </p:grpSp>
      <p:grpSp>
        <p:nvGrpSpPr>
          <p:cNvPr id="240676" name="Группа 91"/>
          <p:cNvGrpSpPr>
            <a:grpSpLocks/>
          </p:cNvGrpSpPr>
          <p:nvPr/>
        </p:nvGrpSpPr>
        <p:grpSpPr bwMode="auto">
          <a:xfrm>
            <a:off x="6515100" y="5092700"/>
            <a:ext cx="850900" cy="684000"/>
            <a:chOff x="1851723" y="3932554"/>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3" name="Скругленный прямоугольник 92"/>
            <p:cNvSpPr/>
            <p:nvPr/>
          </p:nvSpPr>
          <p:spPr>
            <a:xfrm>
              <a:off x="1851723" y="3932554"/>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4" name="Скругленный прямоугольник 4"/>
            <p:cNvSpPr/>
            <p:nvPr/>
          </p:nvSpPr>
          <p:spPr>
            <a:xfrm>
              <a:off x="1873937" y="3954779"/>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104,1</a:t>
              </a:r>
            </a:p>
          </p:txBody>
        </p:sp>
      </p:grpSp>
      <p:grpSp>
        <p:nvGrpSpPr>
          <p:cNvPr id="240677" name="Группа 94"/>
          <p:cNvGrpSpPr>
            <a:grpSpLocks/>
          </p:cNvGrpSpPr>
          <p:nvPr/>
        </p:nvGrpSpPr>
        <p:grpSpPr bwMode="auto">
          <a:xfrm>
            <a:off x="6530181" y="5913438"/>
            <a:ext cx="820738" cy="648000"/>
            <a:chOff x="1851723" y="4718399"/>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6" name="Скругленный прямоугольник 95"/>
            <p:cNvSpPr/>
            <p:nvPr/>
          </p:nvSpPr>
          <p:spPr>
            <a:xfrm>
              <a:off x="1851723" y="471839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7" name="Скругленный прямоугольник 4"/>
            <p:cNvSpPr/>
            <p:nvPr/>
          </p:nvSpPr>
          <p:spPr>
            <a:xfrm>
              <a:off x="1873108" y="4739665"/>
              <a:ext cx="807690" cy="708347"/>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grpSp>
        <p:nvGrpSpPr>
          <p:cNvPr id="240678" name="Группа 97"/>
          <p:cNvGrpSpPr>
            <a:grpSpLocks/>
          </p:cNvGrpSpPr>
          <p:nvPr/>
        </p:nvGrpSpPr>
        <p:grpSpPr bwMode="auto">
          <a:xfrm>
            <a:off x="7395369" y="2668588"/>
            <a:ext cx="850900" cy="684000"/>
            <a:chOff x="2750388" y="1514141"/>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9" name="Скругленный прямоугольник 98"/>
            <p:cNvSpPr/>
            <p:nvPr/>
          </p:nvSpPr>
          <p:spPr>
            <a:xfrm>
              <a:off x="2750388" y="1514141"/>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0" name="Скругленный прямоугольник 4"/>
            <p:cNvSpPr/>
            <p:nvPr/>
          </p:nvSpPr>
          <p:spPr>
            <a:xfrm>
              <a:off x="2772602" y="1536366"/>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98,0</a:t>
              </a:r>
            </a:p>
          </p:txBody>
        </p:sp>
      </p:grpSp>
      <p:grpSp>
        <p:nvGrpSpPr>
          <p:cNvPr id="240679" name="Группа 100"/>
          <p:cNvGrpSpPr>
            <a:grpSpLocks/>
          </p:cNvGrpSpPr>
          <p:nvPr/>
        </p:nvGrpSpPr>
        <p:grpSpPr bwMode="auto">
          <a:xfrm>
            <a:off x="7395369" y="3471863"/>
            <a:ext cx="850900" cy="684000"/>
            <a:chOff x="2750388" y="2314178"/>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02" name="Скругленный прямоугольник 101"/>
            <p:cNvSpPr/>
            <p:nvPr/>
          </p:nvSpPr>
          <p:spPr>
            <a:xfrm>
              <a:off x="2750388" y="2314178"/>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Скругленный прямоугольник 4"/>
            <p:cNvSpPr/>
            <p:nvPr/>
          </p:nvSpPr>
          <p:spPr>
            <a:xfrm>
              <a:off x="2772602" y="2336403"/>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60,1</a:t>
              </a:r>
            </a:p>
          </p:txBody>
        </p:sp>
      </p:grpSp>
      <p:grpSp>
        <p:nvGrpSpPr>
          <p:cNvPr id="240680" name="Группа 103"/>
          <p:cNvGrpSpPr>
            <a:grpSpLocks/>
          </p:cNvGrpSpPr>
          <p:nvPr/>
        </p:nvGrpSpPr>
        <p:grpSpPr bwMode="auto">
          <a:xfrm>
            <a:off x="7396163" y="4270375"/>
            <a:ext cx="849312" cy="684000"/>
            <a:chOff x="2750388" y="3168353"/>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05" name="Скругленный прямоугольник 104"/>
            <p:cNvSpPr/>
            <p:nvPr/>
          </p:nvSpPr>
          <p:spPr>
            <a:xfrm>
              <a:off x="2750388" y="316835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6" name="Скругленный прямоугольник 4"/>
            <p:cNvSpPr/>
            <p:nvPr/>
          </p:nvSpPr>
          <p:spPr>
            <a:xfrm>
              <a:off x="2772643" y="3190578"/>
              <a:ext cx="805951"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32 887,5</a:t>
              </a:r>
            </a:p>
          </p:txBody>
        </p:sp>
      </p:grpSp>
      <p:grpSp>
        <p:nvGrpSpPr>
          <p:cNvPr id="240681" name="Группа 106"/>
          <p:cNvGrpSpPr>
            <a:grpSpLocks/>
          </p:cNvGrpSpPr>
          <p:nvPr/>
        </p:nvGrpSpPr>
        <p:grpSpPr bwMode="auto">
          <a:xfrm>
            <a:off x="7395369" y="5092700"/>
            <a:ext cx="850900" cy="684000"/>
            <a:chOff x="2750388" y="3975433"/>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08" name="Скругленный прямоугольник 107"/>
            <p:cNvSpPr/>
            <p:nvPr/>
          </p:nvSpPr>
          <p:spPr>
            <a:xfrm>
              <a:off x="2750388" y="397543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9" name="Скругленный прямоугольник 4"/>
            <p:cNvSpPr/>
            <p:nvPr/>
          </p:nvSpPr>
          <p:spPr>
            <a:xfrm>
              <a:off x="2772602" y="399765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106,4</a:t>
              </a:r>
            </a:p>
          </p:txBody>
        </p:sp>
      </p:grpSp>
      <p:grpSp>
        <p:nvGrpSpPr>
          <p:cNvPr id="240682" name="Группа 109"/>
          <p:cNvGrpSpPr>
            <a:grpSpLocks/>
          </p:cNvGrpSpPr>
          <p:nvPr/>
        </p:nvGrpSpPr>
        <p:grpSpPr bwMode="auto">
          <a:xfrm>
            <a:off x="7400132" y="5913438"/>
            <a:ext cx="841375" cy="648000"/>
            <a:chOff x="2750388" y="4721727"/>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11" name="Скругленный прямоугольник 110"/>
            <p:cNvSpPr/>
            <p:nvPr/>
          </p:nvSpPr>
          <p:spPr>
            <a:xfrm>
              <a:off x="2750388" y="4721727"/>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2" name="Скругленный прямоугольник 4"/>
            <p:cNvSpPr/>
            <p:nvPr/>
          </p:nvSpPr>
          <p:spPr>
            <a:xfrm>
              <a:off x="2772853" y="4742993"/>
              <a:ext cx="805531" cy="708347"/>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grpSp>
        <p:nvGrpSpPr>
          <p:cNvPr id="240683" name="Группа 112"/>
          <p:cNvGrpSpPr>
            <a:grpSpLocks/>
          </p:cNvGrpSpPr>
          <p:nvPr/>
        </p:nvGrpSpPr>
        <p:grpSpPr bwMode="auto">
          <a:xfrm>
            <a:off x="8293894" y="2668588"/>
            <a:ext cx="792000" cy="684000"/>
            <a:chOff x="3686493" y="1449512"/>
            <a:chExt cx="847144"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14" name="Скругленный прямоугольник 113"/>
            <p:cNvSpPr/>
            <p:nvPr/>
          </p:nvSpPr>
          <p:spPr>
            <a:xfrm>
              <a:off x="3686493" y="1449512"/>
              <a:ext cx="847144"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5" name="Скругленный прямоугольник 4"/>
            <p:cNvSpPr/>
            <p:nvPr/>
          </p:nvSpPr>
          <p:spPr>
            <a:xfrm>
              <a:off x="3708703" y="1471737"/>
              <a:ext cx="80272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98,0</a:t>
              </a:r>
            </a:p>
          </p:txBody>
        </p:sp>
      </p:grpSp>
      <p:grpSp>
        <p:nvGrpSpPr>
          <p:cNvPr id="240684" name="Группа 115"/>
          <p:cNvGrpSpPr>
            <a:grpSpLocks/>
          </p:cNvGrpSpPr>
          <p:nvPr/>
        </p:nvGrpSpPr>
        <p:grpSpPr bwMode="auto">
          <a:xfrm>
            <a:off x="8297862" y="3471863"/>
            <a:ext cx="792000" cy="684000"/>
            <a:chOff x="3686499" y="2232392"/>
            <a:chExt cx="840548"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17" name="Скругленный прямоугольник 116"/>
            <p:cNvSpPr/>
            <p:nvPr/>
          </p:nvSpPr>
          <p:spPr>
            <a:xfrm>
              <a:off x="3686499" y="2232392"/>
              <a:ext cx="840548"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8" name="Скругленный прямоугольник 4"/>
            <p:cNvSpPr/>
            <p:nvPr/>
          </p:nvSpPr>
          <p:spPr>
            <a:xfrm>
              <a:off x="3708744" y="2254617"/>
              <a:ext cx="796058"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55,0</a:t>
              </a:r>
            </a:p>
          </p:txBody>
        </p:sp>
      </p:grpSp>
      <p:grpSp>
        <p:nvGrpSpPr>
          <p:cNvPr id="240685" name="Группа 118"/>
          <p:cNvGrpSpPr>
            <a:grpSpLocks/>
          </p:cNvGrpSpPr>
          <p:nvPr/>
        </p:nvGrpSpPr>
        <p:grpSpPr bwMode="auto">
          <a:xfrm>
            <a:off x="8304212" y="4270375"/>
            <a:ext cx="792000" cy="684000"/>
            <a:chOff x="3686497" y="3087273"/>
            <a:chExt cx="827510"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20" name="Скругленный прямоугольник 119"/>
            <p:cNvSpPr/>
            <p:nvPr/>
          </p:nvSpPr>
          <p:spPr>
            <a:xfrm>
              <a:off x="3686497" y="3087273"/>
              <a:ext cx="827510"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1" name="Скругленный прямоугольник 4"/>
            <p:cNvSpPr/>
            <p:nvPr/>
          </p:nvSpPr>
          <p:spPr>
            <a:xfrm>
              <a:off x="3708733" y="3109498"/>
              <a:ext cx="783037"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34 696,3</a:t>
              </a:r>
            </a:p>
          </p:txBody>
        </p:sp>
      </p:grpSp>
      <p:grpSp>
        <p:nvGrpSpPr>
          <p:cNvPr id="240686" name="Группа 121"/>
          <p:cNvGrpSpPr>
            <a:grpSpLocks/>
          </p:cNvGrpSpPr>
          <p:nvPr/>
        </p:nvGrpSpPr>
        <p:grpSpPr bwMode="auto">
          <a:xfrm>
            <a:off x="8316913" y="5092700"/>
            <a:ext cx="792000" cy="684000"/>
            <a:chOff x="3748552" y="3975433"/>
            <a:chExt cx="802038"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23" name="Скругленный прямоугольник 122"/>
            <p:cNvSpPr/>
            <p:nvPr/>
          </p:nvSpPr>
          <p:spPr>
            <a:xfrm>
              <a:off x="3748552" y="3975433"/>
              <a:ext cx="802038"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4" name="Скругленный прямоугольник 4"/>
            <p:cNvSpPr/>
            <p:nvPr/>
          </p:nvSpPr>
          <p:spPr>
            <a:xfrm>
              <a:off x="3770787" y="3997658"/>
              <a:ext cx="757569"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106,1</a:t>
              </a:r>
            </a:p>
          </p:txBody>
        </p:sp>
      </p:grpSp>
      <p:grpSp>
        <p:nvGrpSpPr>
          <p:cNvPr id="240687" name="Группа 124"/>
          <p:cNvGrpSpPr>
            <a:grpSpLocks/>
          </p:cNvGrpSpPr>
          <p:nvPr/>
        </p:nvGrpSpPr>
        <p:grpSpPr bwMode="auto">
          <a:xfrm>
            <a:off x="8297862" y="5913437"/>
            <a:ext cx="792000" cy="648000"/>
            <a:chOff x="2750388" y="4721727"/>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26" name="Скругленный прямоугольник 125"/>
            <p:cNvSpPr/>
            <p:nvPr/>
          </p:nvSpPr>
          <p:spPr>
            <a:xfrm>
              <a:off x="2750388" y="4721727"/>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7" name="Скругленный прямоугольник 4"/>
            <p:cNvSpPr/>
            <p:nvPr/>
          </p:nvSpPr>
          <p:spPr>
            <a:xfrm>
              <a:off x="2772895" y="4744270"/>
              <a:ext cx="805446" cy="705794"/>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sp>
        <p:nvSpPr>
          <p:cNvPr id="125" name="Заголовок 1"/>
          <p:cNvSpPr txBox="1">
            <a:spLocks/>
          </p:cNvSpPr>
          <p:nvPr/>
        </p:nvSpPr>
        <p:spPr>
          <a:xfrm>
            <a:off x="259727" y="0"/>
            <a:ext cx="7760233"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«Управление </a:t>
            </a:r>
            <a:r>
              <a:rPr lang="ru-RU" sz="1600" dirty="0">
                <a:solidFill>
                  <a:schemeClr val="tx1"/>
                </a:solidFill>
                <a:effectLst/>
                <a:latin typeface="Times New Roman" panose="02020603050405020304" pitchFamily="18" charset="0"/>
                <a:cs typeface="Times New Roman" panose="02020603050405020304" pitchFamily="18" charset="0"/>
              </a:rPr>
              <a:t>общественными финансами и государственным долгом Чувашской Республики»</a:t>
            </a:r>
          </a:p>
        </p:txBody>
      </p:sp>
      <p:cxnSp>
        <p:nvCxnSpPr>
          <p:cNvPr id="128" name="Прямая соединительная линия 12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24065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E222503-0E88-4674-B39F-378D70ABE7FE}" type="slidenum">
              <a:rPr lang="ru-RU" altLang="ru-RU" sz="1400" smtClean="0"/>
              <a:pPr>
                <a:spcBef>
                  <a:spcPct val="0"/>
                </a:spcBef>
                <a:buFontTx/>
                <a:buNone/>
              </a:pPr>
              <a:t>41</a:t>
            </a:fld>
            <a:endParaRPr lang="ru-RU" altLang="ru-RU" sz="1400" smtClean="0"/>
          </a:p>
        </p:txBody>
      </p:sp>
    </p:spTree>
    <p:extLst>
      <p:ext uri="{BB962C8B-B14F-4D97-AF65-F5344CB8AC3E}">
        <p14:creationId xmlns:p14="http://schemas.microsoft.com/office/powerpoint/2010/main" val="1797666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47160" y="836712"/>
            <a:ext cx="6368436" cy="15121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a:solidFill>
                  <a:schemeClr val="tx1"/>
                </a:solidFill>
                <a:latin typeface="Times New Roman" panose="02020603050405020304" pitchFamily="18" charset="0"/>
                <a:cs typeface="Times New Roman" panose="02020603050405020304" pitchFamily="18" charset="0"/>
              </a:rPr>
              <a:t>Цели программы:</a:t>
            </a:r>
            <a:r>
              <a:rPr lang="ru-RU" sz="1600" dirty="0">
                <a:solidFill>
                  <a:schemeClr val="tx1"/>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600" dirty="0">
                <a:solidFill>
                  <a:schemeClr val="tx1"/>
                </a:solidFill>
                <a:latin typeface="Times New Roman" panose="02020603050405020304" pitchFamily="18" charset="0"/>
                <a:cs typeface="Times New Roman" panose="02020603050405020304" pitchFamily="18" charset="0"/>
              </a:rPr>
              <a:t>совершенствование системы государственного </a:t>
            </a:r>
            <a:r>
              <a:rPr lang="ru-RU" sz="1600" dirty="0" smtClean="0">
                <a:solidFill>
                  <a:schemeClr val="tx1"/>
                </a:solidFill>
                <a:latin typeface="Times New Roman" panose="02020603050405020304" pitchFamily="18" charset="0"/>
                <a:cs typeface="Times New Roman" panose="02020603050405020304" pitchFamily="18" charset="0"/>
              </a:rPr>
              <a:t>управления </a:t>
            </a:r>
            <a:r>
              <a:rPr lang="ru-RU" sz="1600" dirty="0">
                <a:solidFill>
                  <a:schemeClr val="tx1"/>
                </a:solidFill>
                <a:latin typeface="Times New Roman" panose="02020603050405020304" pitchFamily="18" charset="0"/>
                <a:cs typeface="Times New Roman" panose="02020603050405020304" pitchFamily="18" charset="0"/>
              </a:rPr>
              <a:t>Чувашской Республики;</a:t>
            </a:r>
          </a:p>
          <a:p>
            <a:pPr marL="285750" indent="-285750">
              <a:buFont typeface="Wingdings" panose="05000000000000000000" pitchFamily="2" charset="2"/>
              <a:buChar char="v"/>
            </a:pPr>
            <a:r>
              <a:rPr lang="ru-RU" sz="1600" dirty="0">
                <a:solidFill>
                  <a:schemeClr val="tx1"/>
                </a:solidFill>
                <a:latin typeface="Times New Roman" panose="02020603050405020304" pitchFamily="18" charset="0"/>
                <a:cs typeface="Times New Roman" panose="02020603050405020304" pitchFamily="18" charset="0"/>
              </a:rPr>
              <a:t>повышение эффективности и результативности деятельности государственных гражданских служащих Чувашской Республики и муниципальных служащих в Чувашской Республике.</a:t>
            </a:r>
          </a:p>
        </p:txBody>
      </p:sp>
      <p:sp>
        <p:nvSpPr>
          <p:cNvPr id="7" name="TextBox 6"/>
          <p:cNvSpPr txBox="1"/>
          <p:nvPr/>
        </p:nvSpPr>
        <p:spPr>
          <a:xfrm>
            <a:off x="147780" y="2756120"/>
            <a:ext cx="4032448" cy="307777"/>
          </a:xfrm>
          <a:prstGeom prst="rect">
            <a:avLst/>
          </a:prstGeom>
          <a:noFill/>
        </p:spPr>
        <p:txBody>
          <a:bodyPr wrap="square" rtlCol="0">
            <a:spAutoFit/>
          </a:bodyPr>
          <a:lstStyle/>
          <a:p>
            <a:pPr fontAlgn="base">
              <a:spcBef>
                <a:spcPct val="0"/>
              </a:spcBef>
              <a:spcAft>
                <a:spcPct val="0"/>
              </a:spcAft>
            </a:pPr>
            <a:r>
              <a:rPr lang="ru-RU" sz="1400" b="1" dirty="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p>
        </p:txBody>
      </p:sp>
      <p:graphicFrame>
        <p:nvGraphicFramePr>
          <p:cNvPr id="18" name="Схема 17"/>
          <p:cNvGraphicFramePr/>
          <p:nvPr>
            <p:extLst>
              <p:ext uri="{D42A27DB-BD31-4B8C-83A1-F6EECF244321}">
                <p14:modId xmlns:p14="http://schemas.microsoft.com/office/powerpoint/2010/main" val="1535214902"/>
              </p:ext>
            </p:extLst>
          </p:nvPr>
        </p:nvGraphicFramePr>
        <p:xfrm>
          <a:off x="4355976" y="2492896"/>
          <a:ext cx="456823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459503994"/>
              </p:ext>
            </p:extLst>
          </p:nvPr>
        </p:nvGraphicFramePr>
        <p:xfrm>
          <a:off x="0" y="3212976"/>
          <a:ext cx="4180228" cy="3024336"/>
        </p:xfrm>
        <a:graphic>
          <a:graphicData uri="http://schemas.openxmlformats.org/drawingml/2006/chart">
            <c:chart xmlns:c="http://schemas.openxmlformats.org/drawingml/2006/chart" xmlns:r="http://schemas.openxmlformats.org/officeDocument/2006/relationships" r:id="rId7"/>
          </a:graphicData>
        </a:graphic>
      </p:graphicFrame>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1036" y="864209"/>
            <a:ext cx="2592000" cy="1496503"/>
          </a:xfrm>
          <a:prstGeom prst="rect">
            <a:avLst/>
          </a:prstGeom>
          <a:ln>
            <a:noFill/>
          </a:ln>
          <a:effectLst>
            <a:softEdge rad="112500"/>
          </a:effectLst>
        </p:spPr>
      </p:pic>
      <p:sp>
        <p:nvSpPr>
          <p:cNvPr id="1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«Развитие потенциала государственного управления»</a:t>
            </a:r>
          </a:p>
        </p:txBody>
      </p:sp>
      <p:cxnSp>
        <p:nvCxnSpPr>
          <p:cNvPr id="12" name="Прямая соединительная линия 1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42</a:t>
            </a:fld>
            <a:endParaRPr lang="ru-RU" dirty="0">
              <a:solidFill>
                <a:prstClr val="black"/>
              </a:solidFill>
            </a:endParaRPr>
          </a:p>
        </p:txBody>
      </p:sp>
    </p:spTree>
    <p:extLst>
      <p:ext uri="{BB962C8B-B14F-4D97-AF65-F5344CB8AC3E}">
        <p14:creationId xmlns:p14="http://schemas.microsoft.com/office/powerpoint/2010/main" val="4772850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35102" y="2720198"/>
            <a:ext cx="4999313" cy="56478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200" dirty="0" smtClean="0">
                <a:solidFill>
                  <a:prstClr val="black"/>
                </a:solidFill>
                <a:latin typeface="Times New Roman" panose="02020603050405020304" pitchFamily="18" charset="0"/>
                <a:cs typeface="Times New Roman" panose="02020603050405020304" pitchFamily="18" charset="0"/>
              </a:rPr>
              <a:t>Доля муниципальных нормативных правовых актов, внесенных в регистр муниципальных нормативных правовых актов Чувашской Республики, %</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14463" y="3356992"/>
            <a:ext cx="5004363" cy="68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200" dirty="0" smtClean="0">
                <a:solidFill>
                  <a:prstClr val="black"/>
                </a:solidFill>
                <a:latin typeface="Times New Roman" panose="02020603050405020304" pitchFamily="18" charset="0"/>
                <a:cs typeface="Times New Roman" panose="02020603050405020304" pitchFamily="18" charset="0"/>
              </a:rPr>
              <a:t>Доля подготовленных нормативных правовых актов Чувашской Республики, регулирующих вопросы противодействия коррупции, отнесенные к компетенции субъекта Российской Федерации, %</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26811" y="4149152"/>
            <a:ext cx="5007604" cy="64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200" dirty="0" smtClean="0">
                <a:solidFill>
                  <a:prstClr val="black"/>
                </a:solidFill>
                <a:latin typeface="Times New Roman" panose="02020603050405020304" pitchFamily="18" charset="0"/>
                <a:cs typeface="Times New Roman" panose="02020603050405020304" pitchFamily="18" charset="0"/>
              </a:rPr>
              <a:t>Соблюдение сроков государственной регистрации нормативных правовых актов органов исполнительной власти Чувашской Республики, установленных законодательством Чувашской Республики, %</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126810" y="4903804"/>
            <a:ext cx="4992016" cy="6134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200" dirty="0" smtClean="0">
                <a:solidFill>
                  <a:prstClr val="black"/>
                </a:solidFill>
                <a:latin typeface="Times New Roman" panose="02020603050405020304" pitchFamily="18" charset="0"/>
                <a:cs typeface="Times New Roman" panose="02020603050405020304" pitchFamily="18" charset="0"/>
              </a:rPr>
              <a:t>Количество зарегистрированных актов гражданского состояния и совершенных юридически значимых действий, единиц в год</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126809" y="5661312"/>
            <a:ext cx="4969009"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200" dirty="0" smtClean="0">
                <a:solidFill>
                  <a:prstClr val="black"/>
                </a:solidFill>
                <a:latin typeface="Times New Roman" panose="02020603050405020304" pitchFamily="18" charset="0"/>
                <a:cs typeface="Times New Roman" panose="02020603050405020304" pitchFamily="18" charset="0"/>
              </a:rPr>
              <a:t>Срок предоставления информации органами записи актов гражданского состояния гражданам и юридическим лицам, дней</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21917" y="1643516"/>
            <a:ext cx="2489833"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ru-RU" sz="1400" b="1" dirty="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43</a:t>
            </a:fld>
            <a:endParaRPr lang="ru-RU" dirty="0">
              <a:solidFill>
                <a:prstClr val="black"/>
              </a:solidFill>
            </a:endParaRPr>
          </a:p>
        </p:txBody>
      </p:sp>
      <p:graphicFrame>
        <p:nvGraphicFramePr>
          <p:cNvPr id="54" name="Схема 53"/>
          <p:cNvGraphicFramePr/>
          <p:nvPr>
            <p:extLst>
              <p:ext uri="{D42A27DB-BD31-4B8C-83A1-F6EECF244321}">
                <p14:modId xmlns:p14="http://schemas.microsoft.com/office/powerpoint/2010/main" val="3262981911"/>
              </p:ext>
            </p:extLst>
          </p:nvPr>
        </p:nvGraphicFramePr>
        <p:xfrm>
          <a:off x="5130328" y="1124744"/>
          <a:ext cx="390616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2" descr="T:\Сектор финансирования\sistema upravleniya kadrami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5706" y="1304764"/>
            <a:ext cx="2500112" cy="1181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«Развитие потенциала государственного управления»</a:t>
            </a: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952394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Схема 16"/>
          <p:cNvGraphicFramePr/>
          <p:nvPr>
            <p:extLst>
              <p:ext uri="{D42A27DB-BD31-4B8C-83A1-F6EECF244321}">
                <p14:modId xmlns:p14="http://schemas.microsoft.com/office/powerpoint/2010/main" val="2381957510"/>
              </p:ext>
            </p:extLst>
          </p:nvPr>
        </p:nvGraphicFramePr>
        <p:xfrm>
          <a:off x="4716016" y="2708920"/>
          <a:ext cx="4295800" cy="3921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52337" y="818208"/>
            <a:ext cx="6152412" cy="17466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обеспечение доступности качественного образования, ориентированного на формирование конкурентоспособной личности, отвечающей требованиям инновационного развития экономики, обладающей навыками проектирования собственной профессиональной карьеры и достижения современных стандартов качества жизни на основе общечеловеческих ценностей и активной гражданской позиции</a:t>
            </a:r>
          </a:p>
          <a:p>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7779" y="2903549"/>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842094809"/>
              </p:ext>
            </p:extLst>
          </p:nvPr>
        </p:nvGraphicFramePr>
        <p:xfrm>
          <a:off x="147780" y="3356992"/>
          <a:ext cx="4568236" cy="3073700"/>
        </p:xfrm>
        <a:graphic>
          <a:graphicData uri="http://schemas.openxmlformats.org/drawingml/2006/chart">
            <c:chart xmlns:c="http://schemas.openxmlformats.org/drawingml/2006/chart" xmlns:r="http://schemas.openxmlformats.org/officeDocument/2006/relationships" r:id="rId8"/>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44</a:t>
            </a:fld>
            <a:endParaRPr lang="ru-RU" dirty="0"/>
          </a:p>
        </p:txBody>
      </p:sp>
      <p:pic>
        <p:nvPicPr>
          <p:cNvPr id="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6216" y="849087"/>
            <a:ext cx="2520280" cy="159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Заголовок 1"/>
          <p:cNvSpPr txBox="1">
            <a:spLocks/>
          </p:cNvSpPr>
          <p:nvPr/>
        </p:nvSpPr>
        <p:spPr>
          <a:xfrm>
            <a:off x="259728" y="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образования</a:t>
            </a:r>
            <a:r>
              <a:rPr lang="ru-RU" sz="1800" dirty="0" smtClean="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829263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043749475"/>
              </p:ext>
            </p:extLst>
          </p:nvPr>
        </p:nvGraphicFramePr>
        <p:xfrm>
          <a:off x="5130328" y="980727"/>
          <a:ext cx="3906168" cy="540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36000" y="2213331"/>
            <a:ext cx="5076000"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Удовлетворенность населения качеством начального общего, основного общего и среднего общего образования, профессионального </a:t>
            </a:r>
            <a:r>
              <a:rPr lang="ru-RU" sz="1100" dirty="0" smtClean="0">
                <a:solidFill>
                  <a:schemeClr val="tx1"/>
                </a:solidFill>
                <a:latin typeface="Times New Roman" panose="02020603050405020304" pitchFamily="18" charset="0"/>
                <a:cs typeface="Times New Roman" panose="02020603050405020304" pitchFamily="18" charset="0"/>
              </a:rPr>
              <a:t>образования,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36000" y="2778900"/>
            <a:ext cx="5076000"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Обеспеченность детей дошкольного возраста местами в дошкольных образовательных организациях, количество мест на 1000 детей</a:t>
            </a:r>
          </a:p>
        </p:txBody>
      </p:sp>
      <p:sp>
        <p:nvSpPr>
          <p:cNvPr id="33" name="Скругленный прямоугольник 32"/>
          <p:cNvSpPr/>
          <p:nvPr/>
        </p:nvSpPr>
        <p:spPr>
          <a:xfrm>
            <a:off x="36000" y="3352936"/>
            <a:ext cx="5076000" cy="5926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государственных (муниципальных) общеобразовательных организаций, соответствующих современным требованиям обучения, в общем количестве государственных (муниципальных) общеобразовательных </a:t>
            </a:r>
            <a:r>
              <a:rPr lang="ru-RU" sz="1100" dirty="0" smtClean="0">
                <a:solidFill>
                  <a:schemeClr val="tx1"/>
                </a:solidFill>
                <a:latin typeface="Times New Roman" panose="02020603050405020304" pitchFamily="18" charset="0"/>
                <a:cs typeface="Times New Roman" panose="02020603050405020304" pitchFamily="18" charset="0"/>
              </a:rPr>
              <a:t>организаций,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36000" y="3976006"/>
            <a:ext cx="5076000" cy="64027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выпускников государственных профессиональных образовательных организаций Чувашской Республики очной формы обучения, трудоустроившихся в течение одного года после окончания обучения по полученной специальности (профессии), в общей их </a:t>
            </a:r>
            <a:r>
              <a:rPr lang="ru-RU" sz="1100" dirty="0" smtClean="0">
                <a:solidFill>
                  <a:schemeClr val="tx1"/>
                </a:solidFill>
                <a:latin typeface="Times New Roman" panose="02020603050405020304" pitchFamily="18" charset="0"/>
                <a:cs typeface="Times New Roman" panose="02020603050405020304" pitchFamily="18" charset="0"/>
              </a:rPr>
              <a:t>численности,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36000" y="4646720"/>
            <a:ext cx="5076000"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детей и молодежи, охваченных дополнительными общеобразовательными программами, в общей численности детей и молодежи 5-18 </a:t>
            </a:r>
            <a:r>
              <a:rPr lang="ru-RU" sz="1100" dirty="0" smtClean="0">
                <a:solidFill>
                  <a:schemeClr val="tx1"/>
                </a:solidFill>
                <a:latin typeface="Times New Roman" panose="02020603050405020304" pitchFamily="18" charset="0"/>
                <a:cs typeface="Times New Roman" panose="02020603050405020304" pitchFamily="18" charset="0"/>
              </a:rPr>
              <a:t>лет,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36000" y="5220756"/>
            <a:ext cx="5076000"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молодежи в возрасте от 14 до 30 лет, охваченной деятельностью молодежных общественных объединений, в общей ее </a:t>
            </a:r>
            <a:r>
              <a:rPr lang="ru-RU" sz="1100" dirty="0" smtClean="0">
                <a:solidFill>
                  <a:schemeClr val="tx1"/>
                </a:solidFill>
                <a:latin typeface="Times New Roman" panose="02020603050405020304" pitchFamily="18" charset="0"/>
                <a:cs typeface="Times New Roman" panose="02020603050405020304" pitchFamily="18" charset="0"/>
              </a:rPr>
              <a:t>численности,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85603" y="1379573"/>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45</a:t>
            </a:fld>
            <a:endParaRPr lang="ru-RU" dirty="0"/>
          </a:p>
        </p:txBody>
      </p:sp>
      <p:sp>
        <p:nvSpPr>
          <p:cNvPr id="13" name="Скругленный прямоугольник 12"/>
          <p:cNvSpPr/>
          <p:nvPr/>
        </p:nvSpPr>
        <p:spPr>
          <a:xfrm>
            <a:off x="36000" y="5794794"/>
            <a:ext cx="5076000" cy="65854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Удельный вес образовательных организаций, имеющих органы общественного управления, эффективно влияющие на формирование заказа на образовательные услуги, решение кадровых, экономических и других </a:t>
            </a:r>
            <a:r>
              <a:rPr lang="ru-RU" sz="1100" dirty="0" smtClean="0">
                <a:solidFill>
                  <a:schemeClr val="tx1"/>
                </a:solidFill>
                <a:latin typeface="Times New Roman" panose="02020603050405020304" pitchFamily="18" charset="0"/>
                <a:cs typeface="Times New Roman" panose="02020603050405020304" pitchFamily="18" charset="0"/>
              </a:rPr>
              <a:t>вопросов, %</a:t>
            </a:r>
            <a:endParaRPr lang="ru-RU" sz="1100" dirty="0">
              <a:solidFill>
                <a:schemeClr val="tx1"/>
              </a:solidFill>
              <a:latin typeface="Times New Roman" panose="02020603050405020304" pitchFamily="18" charset="0"/>
              <a:cs typeface="Times New Roman" panose="02020603050405020304" pitchFamily="18" charset="0"/>
            </a:endParaRPr>
          </a:p>
        </p:txBody>
      </p:sp>
      <p:pic>
        <p:nvPicPr>
          <p:cNvPr id="14" name="Picture 2" descr="I:\Отдел бюджетной политики\_____2014 год\Отчет о деятельности Министерства\для отчета картинки\1 сентября.jp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832635" y="734302"/>
            <a:ext cx="2192943" cy="12905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образования</a:t>
            </a:r>
            <a:r>
              <a:rPr lang="ru-RU" sz="1800" dirty="0" smtClean="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832292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67996" y="764704"/>
            <a:ext cx="4568236" cy="173131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формирование системы, обеспечивающей доступность медицинской помощи и повышение эффективности медицинских услуг, объемы, виды и качество которых должны соответствовать уровню заболеваемости и потребностям населения, передовым достижениям медицинской </a:t>
            </a:r>
            <a:r>
              <a:rPr lang="ru-RU" sz="1400" dirty="0" smtClean="0">
                <a:solidFill>
                  <a:schemeClr val="tx1"/>
                </a:solidFill>
                <a:latin typeface="Times New Roman" panose="02020603050405020304" pitchFamily="18" charset="0"/>
                <a:cs typeface="Times New Roman" panose="02020603050405020304" pitchFamily="18" charset="0"/>
              </a:rPr>
              <a:t>науки</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7779" y="2903549"/>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140763728"/>
              </p:ext>
            </p:extLst>
          </p:nvPr>
        </p:nvGraphicFramePr>
        <p:xfrm>
          <a:off x="147780" y="3356992"/>
          <a:ext cx="4856268" cy="3073700"/>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46</a:t>
            </a:fld>
            <a:endParaRPr lang="ru-RU" dirty="0"/>
          </a:p>
        </p:txBody>
      </p:sp>
      <p:grpSp>
        <p:nvGrpSpPr>
          <p:cNvPr id="3" name="Группа 2"/>
          <p:cNvGrpSpPr/>
          <p:nvPr/>
        </p:nvGrpSpPr>
        <p:grpSpPr>
          <a:xfrm>
            <a:off x="4860032" y="1806013"/>
            <a:ext cx="3519114" cy="2776787"/>
            <a:chOff x="4842345" y="2796640"/>
            <a:chExt cx="3519114" cy="2189017"/>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 name="Полилиния 3"/>
            <p:cNvSpPr/>
            <p:nvPr/>
          </p:nvSpPr>
          <p:spPr>
            <a:xfrm>
              <a:off x="4842345" y="2796640"/>
              <a:ext cx="2943695" cy="328887"/>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Подпрограмма</a:t>
              </a:r>
            </a:p>
          </p:txBody>
        </p:sp>
        <p:sp>
          <p:nvSpPr>
            <p:cNvPr id="10" name="Полилиния 9"/>
            <p:cNvSpPr/>
            <p:nvPr/>
          </p:nvSpPr>
          <p:spPr>
            <a:xfrm>
              <a:off x="4852119" y="3160837"/>
              <a:ext cx="2943695" cy="312178"/>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Профилактика заболеваний и формирование здорового образа жизни. Развитие первичной медико-санитарной помощи </a:t>
              </a:r>
            </a:p>
          </p:txBody>
        </p:sp>
        <p:sp>
          <p:nvSpPr>
            <p:cNvPr id="11" name="Полилиния 10"/>
            <p:cNvSpPr/>
            <p:nvPr/>
          </p:nvSpPr>
          <p:spPr>
            <a:xfrm>
              <a:off x="4842346" y="3515584"/>
              <a:ext cx="2943694" cy="376294"/>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900" dirty="0">
                  <a:solidFill>
                    <a:schemeClr val="tx1"/>
                  </a:solidFill>
                  <a:latin typeface="Times New Roman" panose="02020603050405020304" pitchFamily="18" charset="0"/>
                  <a:cs typeface="Times New Roman" panose="02020603050405020304" pitchFamily="18" charset="0"/>
                </a:rPr>
                <a:t>Совершенствование оказания специализированной, включая высокотехнологичную, медицинской помощи, </a:t>
              </a:r>
              <a:r>
                <a:rPr lang="ru-RU" sz="900" dirty="0" smtClean="0">
                  <a:solidFill>
                    <a:schemeClr val="tx1"/>
                  </a:solidFill>
                  <a:latin typeface="Times New Roman" panose="02020603050405020304" pitchFamily="18" charset="0"/>
                  <a:cs typeface="Times New Roman" panose="02020603050405020304" pitchFamily="18" charset="0"/>
                </a:rPr>
                <a:t>скорой </a:t>
              </a:r>
              <a:r>
                <a:rPr lang="ru-RU" sz="900" dirty="0">
                  <a:solidFill>
                    <a:schemeClr val="tx1"/>
                  </a:solidFill>
                  <a:latin typeface="Times New Roman" panose="02020603050405020304" pitchFamily="18" charset="0"/>
                  <a:cs typeface="Times New Roman" panose="02020603050405020304" pitchFamily="18" charset="0"/>
                </a:rPr>
                <a:t>медицинской помощи, медицинской эвакуации </a:t>
              </a:r>
            </a:p>
          </p:txBody>
        </p:sp>
        <p:sp>
          <p:nvSpPr>
            <p:cNvPr id="18" name="Полилиния 17"/>
            <p:cNvSpPr/>
            <p:nvPr/>
          </p:nvSpPr>
          <p:spPr>
            <a:xfrm>
              <a:off x="4842347" y="3930460"/>
              <a:ext cx="2943693" cy="22827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Охрана здоровья матери и ребенка</a:t>
              </a:r>
            </a:p>
          </p:txBody>
        </p:sp>
        <p:sp>
          <p:nvSpPr>
            <p:cNvPr id="19" name="Полилиния 18"/>
            <p:cNvSpPr/>
            <p:nvPr/>
          </p:nvSpPr>
          <p:spPr>
            <a:xfrm>
              <a:off x="4842348" y="4209066"/>
              <a:ext cx="2943692" cy="22827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Развитие медицинской реабилитации и санаторно-курортного лечения, в том числе детей</a:t>
              </a:r>
            </a:p>
          </p:txBody>
        </p:sp>
        <p:sp>
          <p:nvSpPr>
            <p:cNvPr id="20" name="Полилиния 19"/>
            <p:cNvSpPr/>
            <p:nvPr/>
          </p:nvSpPr>
          <p:spPr>
            <a:xfrm>
              <a:off x="4842349" y="4473085"/>
              <a:ext cx="2943691" cy="22827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Оказание паллиативной помощи, в том числе детям</a:t>
              </a:r>
            </a:p>
          </p:txBody>
        </p:sp>
        <p:sp>
          <p:nvSpPr>
            <p:cNvPr id="21" name="Полилиния 20"/>
            <p:cNvSpPr/>
            <p:nvPr/>
          </p:nvSpPr>
          <p:spPr>
            <a:xfrm>
              <a:off x="4842349" y="4729451"/>
              <a:ext cx="2943691" cy="22827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Обеспечение здравоохранения кадрами высокой квалификации</a:t>
              </a:r>
            </a:p>
          </p:txBody>
        </p:sp>
        <p:sp>
          <p:nvSpPr>
            <p:cNvPr id="22" name="Полилиния 21"/>
            <p:cNvSpPr/>
            <p:nvPr/>
          </p:nvSpPr>
          <p:spPr>
            <a:xfrm>
              <a:off x="7826471" y="3160837"/>
              <a:ext cx="534987" cy="312178"/>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463,9</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7826472" y="3515584"/>
              <a:ext cx="534987" cy="377451"/>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1 953,2</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7810498" y="3930460"/>
              <a:ext cx="534987" cy="255418"/>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85,2</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826472" y="4209066"/>
              <a:ext cx="534987" cy="208497"/>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89,2</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826472" y="4445942"/>
              <a:ext cx="534987" cy="255418"/>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53,3</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826472" y="4730239"/>
              <a:ext cx="534987" cy="255418"/>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108,7</a:t>
              </a:r>
              <a:endParaRPr lang="ru-RU" sz="1300" kern="1200" dirty="0">
                <a:solidFill>
                  <a:schemeClr val="tx1"/>
                </a:solidFill>
                <a:latin typeface="Times New Roman" panose="02020603050405020304" pitchFamily="18" charset="0"/>
                <a:cs typeface="Times New Roman" panose="02020603050405020304" pitchFamily="18" charset="0"/>
              </a:endParaRPr>
            </a:p>
          </p:txBody>
        </p:sp>
      </p:grpSp>
      <p:sp>
        <p:nvSpPr>
          <p:cNvPr id="16" name="Скругленный прямоугольник 4"/>
          <p:cNvSpPr/>
          <p:nvPr/>
        </p:nvSpPr>
        <p:spPr>
          <a:xfrm>
            <a:off x="4860031" y="4590212"/>
            <a:ext cx="2940991" cy="338912"/>
          </a:xfrm>
          <a:prstGeom prst="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Совершенствование системы лекарственного </a:t>
            </a:r>
            <a:r>
              <a:rPr lang="ru-RU" sz="1000" dirty="0" smtClean="0">
                <a:solidFill>
                  <a:schemeClr val="tx1"/>
                </a:solidFill>
                <a:latin typeface="Times New Roman" panose="02020603050405020304" pitchFamily="18" charset="0"/>
                <a:cs typeface="Times New Roman" panose="02020603050405020304" pitchFamily="18" charset="0"/>
              </a:rPr>
              <a:t>обеспечения</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4863914" y="5724000"/>
            <a:ext cx="2939814"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Организация обязательного медицинского страхования граждан Российской Федерации</a:t>
            </a:r>
          </a:p>
        </p:txBody>
      </p:sp>
      <p:sp>
        <p:nvSpPr>
          <p:cNvPr id="30" name="Полилиния 29"/>
          <p:cNvSpPr/>
          <p:nvPr/>
        </p:nvSpPr>
        <p:spPr>
          <a:xfrm>
            <a:off x="4863915" y="5328000"/>
            <a:ext cx="2939812"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Совершенствование системы планирования</a:t>
            </a:r>
          </a:p>
        </p:txBody>
      </p:sp>
      <p:sp>
        <p:nvSpPr>
          <p:cNvPr id="31" name="Полилиния 30"/>
          <p:cNvSpPr/>
          <p:nvPr/>
        </p:nvSpPr>
        <p:spPr>
          <a:xfrm>
            <a:off x="4863914" y="4968000"/>
            <a:ext cx="2939813"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Развитие информатизации в здравоохранении</a:t>
            </a:r>
          </a:p>
        </p:txBody>
      </p:sp>
      <p:sp>
        <p:nvSpPr>
          <p:cNvPr id="32" name="Полилиния 31"/>
          <p:cNvSpPr/>
          <p:nvPr/>
        </p:nvSpPr>
        <p:spPr>
          <a:xfrm>
            <a:off x="4863916" y="6122803"/>
            <a:ext cx="2939811"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a:t>
            </a:r>
            <a:r>
              <a:rPr lang="ru-RU" sz="1000" dirty="0" smtClean="0">
                <a:solidFill>
                  <a:schemeClr val="tx1"/>
                </a:solidFill>
                <a:latin typeface="Times New Roman" panose="02020603050405020304" pitchFamily="18" charset="0"/>
                <a:cs typeface="Times New Roman" panose="02020603050405020304" pitchFamily="18" charset="0"/>
              </a:rPr>
              <a:t>программы</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7844159" y="4590214"/>
            <a:ext cx="534987"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499,8</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7844160" y="4968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31,0</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7844160" y="5328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2,2</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7844160" y="5724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4 768,9</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7844160" y="6140803"/>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164,6</a:t>
            </a:r>
            <a:endParaRPr lang="ru-RU" sz="1300" kern="1200" dirty="0">
              <a:solidFill>
                <a:schemeClr val="tx1"/>
              </a:solidFill>
              <a:latin typeface="Times New Roman" panose="02020603050405020304" pitchFamily="18" charset="0"/>
              <a:cs typeface="Times New Roman" panose="02020603050405020304" pitchFamily="18" charset="0"/>
            </a:endParaRPr>
          </a:p>
        </p:txBody>
      </p:sp>
      <p:pic>
        <p:nvPicPr>
          <p:cNvPr id="38" name="Picture 3" descr="C:\Users\o.kudryavceva\Desktop\для слайдов_медицина фото\IMG_37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855" y="582013"/>
            <a:ext cx="1512168" cy="784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9" name="Полилиния 38"/>
          <p:cNvSpPr/>
          <p:nvPr/>
        </p:nvSpPr>
        <p:spPr>
          <a:xfrm>
            <a:off x="8407776" y="2268000"/>
            <a:ext cx="564284" cy="396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463,2</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7844159" y="1794859"/>
            <a:ext cx="534987" cy="4176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dirty="0">
                <a:solidFill>
                  <a:schemeClr val="tx1"/>
                </a:solidFill>
                <a:latin typeface="Times New Roman" panose="02020603050405020304" pitchFamily="18" charset="0"/>
                <a:cs typeface="Times New Roman" panose="02020603050405020304" pitchFamily="18" charset="0"/>
              </a:rPr>
              <a:t>План</a:t>
            </a:r>
          </a:p>
        </p:txBody>
      </p:sp>
      <p:sp>
        <p:nvSpPr>
          <p:cNvPr id="42" name="Полилиния 41"/>
          <p:cNvSpPr/>
          <p:nvPr/>
        </p:nvSpPr>
        <p:spPr>
          <a:xfrm>
            <a:off x="8422758" y="1794859"/>
            <a:ext cx="534987" cy="4176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300" b="1" dirty="0">
                <a:solidFill>
                  <a:schemeClr val="tx1"/>
                </a:solidFill>
                <a:latin typeface="Times New Roman" panose="02020603050405020304" pitchFamily="18" charset="0"/>
                <a:cs typeface="Times New Roman" panose="02020603050405020304" pitchFamily="18" charset="0"/>
              </a:rPr>
              <a:t>Факт</a:t>
            </a:r>
          </a:p>
        </p:txBody>
      </p:sp>
      <p:sp>
        <p:nvSpPr>
          <p:cNvPr id="43" name="Полилиния 42"/>
          <p:cNvSpPr/>
          <p:nvPr/>
        </p:nvSpPr>
        <p:spPr>
          <a:xfrm>
            <a:off x="4860032" y="1268760"/>
            <a:ext cx="4082731" cy="474590"/>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 г., млн. руб.</a:t>
            </a:r>
          </a:p>
        </p:txBody>
      </p:sp>
      <p:sp>
        <p:nvSpPr>
          <p:cNvPr id="44" name="Полилиния 43"/>
          <p:cNvSpPr/>
          <p:nvPr/>
        </p:nvSpPr>
        <p:spPr>
          <a:xfrm>
            <a:off x="8410863" y="2718000"/>
            <a:ext cx="561197" cy="478800"/>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1 941,9</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8437073" y="3254061"/>
            <a:ext cx="534987" cy="324000"/>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84,7</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8407775" y="3597688"/>
            <a:ext cx="564285" cy="277026"/>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89,1</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7" name="Полилиния 46"/>
          <p:cNvSpPr/>
          <p:nvPr/>
        </p:nvSpPr>
        <p:spPr>
          <a:xfrm>
            <a:off x="8407774" y="3886172"/>
            <a:ext cx="564286"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53,3</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8407773" y="4258800"/>
            <a:ext cx="564287"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107,8</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8407772" y="4597670"/>
            <a:ext cx="564288"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499</a:t>
            </a:r>
            <a:r>
              <a:rPr lang="ru-RU" sz="1300" dirty="0" smtClean="0">
                <a:solidFill>
                  <a:schemeClr val="tx1"/>
                </a:solidFill>
                <a:latin typeface="Times New Roman" panose="02020603050405020304" pitchFamily="18" charset="0"/>
                <a:cs typeface="Times New Roman" panose="02020603050405020304" pitchFamily="18" charset="0"/>
              </a:rPr>
              <a:t>,8</a:t>
            </a:r>
            <a:endParaRPr lang="ru-RU" sz="1300" kern="1200" dirty="0" smtClean="0">
              <a:solidFill>
                <a:schemeClr val="tx1"/>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8422758" y="4968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31,0</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8421402" y="5328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2,2</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8422758" y="5724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4 768,9</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8422758" y="6140803"/>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164,0</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4" name="Заголовок 1"/>
          <p:cNvSpPr txBox="1">
            <a:spLocks/>
          </p:cNvSpPr>
          <p:nvPr/>
        </p:nvSpPr>
        <p:spPr>
          <a:xfrm>
            <a:off x="259728" y="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a:t>
            </a:r>
            <a:r>
              <a:rPr lang="ru-RU" sz="1800" dirty="0" smtClean="0">
                <a:solidFill>
                  <a:schemeClr val="tx1"/>
                </a:solidFill>
                <a:effectLst/>
                <a:latin typeface="Times New Roman" panose="02020603050405020304" pitchFamily="18" charset="0"/>
                <a:cs typeface="Times New Roman" panose="02020603050405020304" pitchFamily="18" charset="0"/>
              </a:rPr>
              <a:t>здравоохранения»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55" name="Прямая соединительная линия 5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879613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174423748"/>
              </p:ext>
            </p:extLst>
          </p:nvPr>
        </p:nvGraphicFramePr>
        <p:xfrm>
          <a:off x="5130328" y="980728"/>
          <a:ext cx="39061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67630" y="2169355"/>
            <a:ext cx="5028651"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Смертность от всех причин (случаев на 1 тыс. населения)</a:t>
            </a:r>
          </a:p>
        </p:txBody>
      </p:sp>
      <p:sp>
        <p:nvSpPr>
          <p:cNvPr id="24" name="Скругленный прямоугольник 23"/>
          <p:cNvSpPr/>
          <p:nvPr/>
        </p:nvSpPr>
        <p:spPr>
          <a:xfrm>
            <a:off x="59370" y="2742696"/>
            <a:ext cx="5029615"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Материнская смертность (случаев на 100 тыс. родившихся живыми)</a:t>
            </a:r>
          </a:p>
        </p:txBody>
      </p:sp>
      <p:sp>
        <p:nvSpPr>
          <p:cNvPr id="33" name="Скругленный прямоугольник 32"/>
          <p:cNvSpPr/>
          <p:nvPr/>
        </p:nvSpPr>
        <p:spPr>
          <a:xfrm>
            <a:off x="57323" y="3350103"/>
            <a:ext cx="5021411" cy="54212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Младенческая смертность (случаев на 1 тыс. родившихся живыми)</a:t>
            </a:r>
          </a:p>
        </p:txBody>
      </p:sp>
      <p:sp>
        <p:nvSpPr>
          <p:cNvPr id="35" name="Скругленный прямоугольник 34"/>
          <p:cNvSpPr/>
          <p:nvPr/>
        </p:nvSpPr>
        <p:spPr>
          <a:xfrm>
            <a:off x="74926" y="3933056"/>
            <a:ext cx="5021412"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Ожидаемая продолжительность жизни при рождении (лет)</a:t>
            </a:r>
          </a:p>
        </p:txBody>
      </p:sp>
      <p:sp>
        <p:nvSpPr>
          <p:cNvPr id="36" name="Скругленный прямоугольник 35"/>
          <p:cNvSpPr/>
          <p:nvPr/>
        </p:nvSpPr>
        <p:spPr>
          <a:xfrm>
            <a:off x="59370" y="4548664"/>
            <a:ext cx="5021411"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Смертность от болезней системы кровообращения (случаев на 100 тыс. населения) </a:t>
            </a:r>
          </a:p>
          <a:p>
            <a:pPr fontAlgn="t"/>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57323" y="5157192"/>
            <a:ext cx="5021411"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Смертность от ДТП (случаев на 100 тыс. населения) </a:t>
            </a:r>
          </a:p>
        </p:txBody>
      </p:sp>
      <p:sp>
        <p:nvSpPr>
          <p:cNvPr id="11" name="Скругленный прямоугольник 10"/>
          <p:cNvSpPr/>
          <p:nvPr/>
        </p:nvSpPr>
        <p:spPr>
          <a:xfrm>
            <a:off x="74926" y="1485742"/>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47</a:t>
            </a:fld>
            <a:endParaRPr lang="ru-RU" dirty="0"/>
          </a:p>
        </p:txBody>
      </p:sp>
      <p:sp>
        <p:nvSpPr>
          <p:cNvPr id="13" name="Скругленный прямоугольник 12"/>
          <p:cNvSpPr/>
          <p:nvPr/>
        </p:nvSpPr>
        <p:spPr>
          <a:xfrm>
            <a:off x="74926" y="5799059"/>
            <a:ext cx="5021411" cy="51026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Обеспеченность врачами (без учета федеральных медицинских организаций, находящихся на территории Чувашской Республики) (на 10 тыс. населения)</a:t>
            </a:r>
          </a:p>
        </p:txBody>
      </p:sp>
      <p:pic>
        <p:nvPicPr>
          <p:cNvPr id="34" name="Picture 2" descr="C:\Users\o.kudryavceva\Desktop\для слайдов_медицина фото\IMG_369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8909" y="764704"/>
            <a:ext cx="2300076" cy="12250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5" name="Заголовок 1"/>
          <p:cNvSpPr txBox="1">
            <a:spLocks/>
          </p:cNvSpPr>
          <p:nvPr/>
        </p:nvSpPr>
        <p:spPr>
          <a:xfrm>
            <a:off x="259728" y="0"/>
            <a:ext cx="690456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a:t>
            </a:r>
            <a:r>
              <a:rPr lang="ru-RU" sz="1800" dirty="0" smtClean="0">
                <a:solidFill>
                  <a:schemeClr val="tx1"/>
                </a:solidFill>
                <a:effectLst/>
                <a:latin typeface="Times New Roman" panose="02020603050405020304" pitchFamily="18" charset="0"/>
                <a:cs typeface="Times New Roman" panose="02020603050405020304" pitchFamily="18" charset="0"/>
              </a:rPr>
              <a:t>здравоохранения»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009454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pPr fontAlgn="base">
              <a:spcBef>
                <a:spcPct val="0"/>
              </a:spcBef>
              <a:spcAft>
                <a:spcPct val="0"/>
              </a:spcAft>
            </a:pPr>
            <a:endParaRPr lang="ru-RU" sz="10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ru-RU" sz="1000" i="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47780" y="851187"/>
            <a:ext cx="5648356" cy="11601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600" b="1" i="1" dirty="0" smtClean="0">
                <a:solidFill>
                  <a:prstClr val="black"/>
                </a:solidFill>
                <a:latin typeface="Times New Roman" panose="02020603050405020304" pitchFamily="18" charset="0"/>
                <a:cs typeface="Times New Roman" panose="02020603050405020304" pitchFamily="18" charset="0"/>
              </a:rPr>
              <a:t>Цель программы:</a:t>
            </a:r>
            <a:r>
              <a:rPr lang="ru-RU" sz="1600" dirty="0" smtClean="0">
                <a:solidFill>
                  <a:prstClr val="black"/>
                </a:solidFill>
                <a:latin typeface="Times New Roman" panose="02020603050405020304" pitchFamily="18" charset="0"/>
                <a:cs typeface="Times New Roman" panose="02020603050405020304" pitchFamily="18" charset="0"/>
              </a:rPr>
              <a:t> </a:t>
            </a:r>
          </a:p>
          <a:p>
            <a:pPr marL="285750" indent="-285750" fontAlgn="base">
              <a:spcBef>
                <a:spcPct val="0"/>
              </a:spcBef>
              <a:spcAft>
                <a:spcPct val="0"/>
              </a:spcAft>
              <a:buFont typeface="Wingdings" panose="05000000000000000000" pitchFamily="2" charset="2"/>
              <a:buChar char="v"/>
            </a:pPr>
            <a:r>
              <a:rPr lang="ru-RU" sz="1400" dirty="0">
                <a:solidFill>
                  <a:prstClr val="black"/>
                </a:solidFill>
                <a:latin typeface="Times New Roman" panose="02020603050405020304" pitchFamily="18" charset="0"/>
                <a:cs typeface="Times New Roman" panose="02020603050405020304" pitchFamily="18" charset="0"/>
              </a:rPr>
              <a:t>обеспечение продуктивной занятости экономически активного </a:t>
            </a:r>
            <a:r>
              <a:rPr lang="ru-RU" sz="1400" dirty="0" smtClean="0">
                <a:solidFill>
                  <a:prstClr val="black"/>
                </a:solidFill>
                <a:latin typeface="Times New Roman" panose="02020603050405020304" pitchFamily="18" charset="0"/>
                <a:cs typeface="Times New Roman" panose="02020603050405020304" pitchFamily="18" charset="0"/>
              </a:rPr>
              <a:t>населения</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7376" y="2497954"/>
            <a:ext cx="4209357" cy="323165"/>
          </a:xfrm>
          <a:prstGeom prst="rect">
            <a:avLst/>
          </a:prstGeom>
          <a:noFill/>
        </p:spPr>
        <p:txBody>
          <a:bodyPr wrap="none" rtlCol="0">
            <a:spAutoFit/>
          </a:bodyPr>
          <a:lstStyle/>
          <a:p>
            <a:pPr fontAlgn="base">
              <a:spcBef>
                <a:spcPct val="0"/>
              </a:spcBef>
              <a:spcAft>
                <a:spcPct val="0"/>
              </a:spcAft>
            </a:pPr>
            <a:r>
              <a:rPr lang="ru-RU" sz="1500" b="1" dirty="0" smtClean="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2580296947"/>
              </p:ext>
            </p:extLst>
          </p:nvPr>
        </p:nvGraphicFramePr>
        <p:xfrm>
          <a:off x="183206" y="2979172"/>
          <a:ext cx="4552407" cy="3251466"/>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48</a:t>
            </a:fld>
            <a:endParaRPr lang="ru-RU" dirty="0">
              <a:solidFill>
                <a:prstClr val="black"/>
              </a:solidFill>
            </a:endParaRPr>
          </a:p>
        </p:txBody>
      </p:sp>
      <p:graphicFrame>
        <p:nvGraphicFramePr>
          <p:cNvPr id="17" name="Схема 16"/>
          <p:cNvGraphicFramePr/>
          <p:nvPr>
            <p:extLst>
              <p:ext uri="{D42A27DB-BD31-4B8C-83A1-F6EECF244321}">
                <p14:modId xmlns:p14="http://schemas.microsoft.com/office/powerpoint/2010/main" val="1921164501"/>
              </p:ext>
            </p:extLst>
          </p:nvPr>
        </p:nvGraphicFramePr>
        <p:xfrm>
          <a:off x="5076056" y="2708921"/>
          <a:ext cx="3935760" cy="37217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7383" y="717656"/>
            <a:ext cx="2736304" cy="14927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Группа 12"/>
          <p:cNvGrpSpPr/>
          <p:nvPr/>
        </p:nvGrpSpPr>
        <p:grpSpPr>
          <a:xfrm>
            <a:off x="4845298" y="2547887"/>
            <a:ext cx="4155066" cy="3674680"/>
            <a:chOff x="4891267" y="2903549"/>
            <a:chExt cx="4155066" cy="3208808"/>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14" name="Полилиния 13"/>
            <p:cNvSpPr/>
            <p:nvPr/>
          </p:nvSpPr>
          <p:spPr>
            <a:xfrm>
              <a:off x="4906001" y="2903549"/>
              <a:ext cx="4116390" cy="477185"/>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300" b="1" i="1" dirty="0" smtClean="0">
                  <a:solidFill>
                    <a:prstClr val="black"/>
                  </a:solidFill>
                  <a:latin typeface="Times New Roman" panose="02020603050405020304" pitchFamily="18" charset="0"/>
                  <a:cs typeface="Times New Roman" panose="02020603050405020304" pitchFamily="18" charset="0"/>
                </a:rPr>
                <a:t>Расходы в разрезе подпрограмм в 2016 г., млн. руб.</a:t>
              </a:r>
            </a:p>
          </p:txBody>
        </p:sp>
        <p:sp>
          <p:nvSpPr>
            <p:cNvPr id="15" name="Полилиния 14"/>
            <p:cNvSpPr/>
            <p:nvPr/>
          </p:nvSpPr>
          <p:spPr>
            <a:xfrm>
              <a:off x="4906001" y="3474932"/>
              <a:ext cx="2520281" cy="276957"/>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Подпрограмма</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6" name="Полилиния 15"/>
            <p:cNvSpPr/>
            <p:nvPr/>
          </p:nvSpPr>
          <p:spPr>
            <a:xfrm>
              <a:off x="4891738" y="3853712"/>
              <a:ext cx="2534544" cy="503031"/>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a:solidFill>
                    <a:prstClr val="black"/>
                  </a:solidFill>
                  <a:latin typeface="Times New Roman" panose="02020603050405020304" pitchFamily="18" charset="0"/>
                  <a:cs typeface="Times New Roman" panose="02020603050405020304" pitchFamily="18" charset="0"/>
                </a:rPr>
                <a:t>Обеспечение защиты населения от безработицы и содействие в </a:t>
              </a:r>
              <a:r>
                <a:rPr lang="ru-RU" sz="1100" dirty="0" smtClean="0">
                  <a:solidFill>
                    <a:prstClr val="black"/>
                  </a:solidFill>
                  <a:latin typeface="Times New Roman" panose="02020603050405020304" pitchFamily="18" charset="0"/>
                  <a:cs typeface="Times New Roman" panose="02020603050405020304" pitchFamily="18" charset="0"/>
                </a:rPr>
                <a:t>трудоустройстве</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8" name="Полилиния 17"/>
            <p:cNvSpPr/>
            <p:nvPr/>
          </p:nvSpPr>
          <p:spPr>
            <a:xfrm>
              <a:off x="4891267" y="4427502"/>
              <a:ext cx="2535015" cy="47348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a:solidFill>
                    <a:prstClr val="black"/>
                  </a:solidFill>
                  <a:latin typeface="Times New Roman" panose="02020603050405020304" pitchFamily="18" charset="0"/>
                  <a:cs typeface="Times New Roman" panose="02020603050405020304" pitchFamily="18" charset="0"/>
                </a:rPr>
                <a:t>Улучшение условий труда, охраны труда и здоровья работающих в Чувашской </a:t>
              </a:r>
              <a:r>
                <a:rPr lang="ru-RU" sz="1100" dirty="0" smtClean="0">
                  <a:solidFill>
                    <a:prstClr val="black"/>
                  </a:solidFill>
                  <a:latin typeface="Times New Roman" panose="02020603050405020304" pitchFamily="18" charset="0"/>
                  <a:cs typeface="Times New Roman" panose="02020603050405020304" pitchFamily="18" charset="0"/>
                </a:rPr>
                <a:t>Республике</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4906001" y="5672205"/>
              <a:ext cx="2520281" cy="440152"/>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a:solidFill>
                    <a:prstClr val="black"/>
                  </a:solidFill>
                  <a:latin typeface="Times New Roman" panose="02020603050405020304" pitchFamily="18" charset="0"/>
                  <a:cs typeface="Times New Roman" panose="02020603050405020304" pitchFamily="18" charset="0"/>
                </a:rPr>
                <a:t>Обеспечение реализации государственной </a:t>
              </a:r>
              <a:r>
                <a:rPr lang="ru-RU" sz="1100" dirty="0" smtClean="0">
                  <a:solidFill>
                    <a:prstClr val="black"/>
                  </a:solidFill>
                  <a:latin typeface="Times New Roman" panose="02020603050405020304" pitchFamily="18" charset="0"/>
                  <a:cs typeface="Times New Roman" panose="02020603050405020304" pitchFamily="18" charset="0"/>
                </a:rPr>
                <a:t>программы</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7559467" y="3474932"/>
              <a:ext cx="736665" cy="276957"/>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План</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8325969" y="3853712"/>
              <a:ext cx="720000" cy="503032"/>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274,7</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8325969" y="4450995"/>
              <a:ext cx="720364" cy="47349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2,9</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8325969" y="5676998"/>
              <a:ext cx="704231" cy="429764"/>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176,0</a:t>
              </a:r>
              <a:endParaRPr lang="ru-RU" sz="1100" dirty="0">
                <a:solidFill>
                  <a:prstClr val="black"/>
                </a:solidFill>
                <a:latin typeface="Times New Roman" panose="02020603050405020304" pitchFamily="18" charset="0"/>
                <a:cs typeface="Times New Roman" panose="02020603050405020304" pitchFamily="18" charset="0"/>
              </a:endParaRPr>
            </a:p>
          </p:txBody>
        </p:sp>
      </p:grpSp>
      <p:sp>
        <p:nvSpPr>
          <p:cNvPr id="24" name="Полилиния 23"/>
          <p:cNvSpPr/>
          <p:nvPr/>
        </p:nvSpPr>
        <p:spPr>
          <a:xfrm>
            <a:off x="8297153" y="3202226"/>
            <a:ext cx="709224" cy="317169"/>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Факт</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523267" y="3636000"/>
            <a:ext cx="705110" cy="576064"/>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274,7</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524000" y="4320000"/>
            <a:ext cx="720364" cy="524233"/>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2,9</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524000" y="5724000"/>
            <a:ext cx="706990" cy="492159"/>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176,9</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4860032" y="4914214"/>
            <a:ext cx="2520281" cy="75390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a:solidFill>
                  <a:prstClr val="black"/>
                </a:solidFill>
                <a:latin typeface="Times New Roman" panose="02020603050405020304" pitchFamily="18" charset="0"/>
                <a:cs typeface="Times New Roman" panose="02020603050405020304" pitchFamily="18" charset="0"/>
              </a:rPr>
              <a:t>Республиканская программа дополнительных мер по снижению напряженности на рынке </a:t>
            </a:r>
            <a:r>
              <a:rPr lang="ru-RU" sz="1100" dirty="0" smtClean="0">
                <a:solidFill>
                  <a:prstClr val="black"/>
                </a:solidFill>
                <a:latin typeface="Times New Roman" panose="02020603050405020304" pitchFamily="18" charset="0"/>
                <a:cs typeface="Times New Roman" panose="02020603050405020304" pitchFamily="18" charset="0"/>
              </a:rPr>
              <a:t>труда</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8280000" y="4896000"/>
            <a:ext cx="723258" cy="75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151,1</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7524000" y="4896000"/>
            <a:ext cx="720364" cy="75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154,2</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31" name="Заголовок 1"/>
          <p:cNvSpPr txBox="1">
            <a:spLocks/>
          </p:cNvSpPr>
          <p:nvPr/>
        </p:nvSpPr>
        <p:spPr>
          <a:xfrm>
            <a:off x="259728" y="0"/>
            <a:ext cx="690456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«Содействие занятости населения»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32" name="Прямая соединительная линия 3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007765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922048234"/>
              </p:ext>
            </p:extLst>
          </p:nvPr>
        </p:nvGraphicFramePr>
        <p:xfrm>
          <a:off x="5130328" y="980728"/>
          <a:ext cx="39061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107502" y="3140968"/>
            <a:ext cx="4953999"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solidFill>
                  <a:schemeClr val="tx1"/>
                </a:solidFill>
                <a:latin typeface="Times New Roman" panose="02020603050405020304" pitchFamily="18" charset="0"/>
                <a:cs typeface="Times New Roman" panose="02020603050405020304" pitchFamily="18" charset="0"/>
              </a:rPr>
              <a:t>Уровень безработицы в среднем за год, %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07503" y="4243242"/>
            <a:ext cx="4953999" cy="91064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solidFill>
                  <a:schemeClr val="tx1"/>
                </a:solidFill>
                <a:latin typeface="Times New Roman" panose="02020603050405020304" pitchFamily="18" charset="0"/>
                <a:cs typeface="Times New Roman" panose="02020603050405020304" pitchFamily="18" charset="0"/>
              </a:rPr>
              <a:t>Уровень регистрируемой безработицы в  среднем за год,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07502" y="5301208"/>
            <a:ext cx="4953999"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solidFill>
                  <a:schemeClr val="tx1"/>
                </a:solidFill>
                <a:latin typeface="Times New Roman" panose="02020603050405020304" pitchFamily="18" charset="0"/>
                <a:cs typeface="Times New Roman" panose="02020603050405020304" pitchFamily="18" charset="0"/>
              </a:rPr>
              <a:t>Удельный вес работников, занятых во вредных и (или) опасных  условиях труда, в общей численности работников,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31539" y="1803593"/>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49</a:t>
            </a:fld>
            <a:endParaRPr lang="ru-RU"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311" y="908720"/>
            <a:ext cx="2254190" cy="20266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Заголовок 1"/>
          <p:cNvSpPr txBox="1">
            <a:spLocks/>
          </p:cNvSpPr>
          <p:nvPr/>
        </p:nvSpPr>
        <p:spPr>
          <a:xfrm>
            <a:off x="259728" y="0"/>
            <a:ext cx="690456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«Содействие занятости населения»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723593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Подзаголовок 2"/>
          <p:cNvSpPr txBox="1">
            <a:spLocks/>
          </p:cNvSpPr>
          <p:nvPr/>
        </p:nvSpPr>
        <p:spPr bwMode="auto">
          <a:xfrm>
            <a:off x="214282" y="571480"/>
            <a:ext cx="3571900" cy="428625"/>
          </a:xfrm>
          <a:prstGeom prst="rect">
            <a:avLst/>
          </a:prstGeom>
          <a:noFill/>
          <a:ln w="9525">
            <a:noFill/>
            <a:miter lim="800000"/>
            <a:headEnd/>
            <a:tailEnd/>
          </a:ln>
        </p:spPr>
        <p:txBody>
          <a:bodyPr/>
          <a:lstStyle/>
          <a:p>
            <a:pPr algn="ctr">
              <a:spcBef>
                <a:spcPct val="20000"/>
              </a:spcBef>
              <a:buFont typeface="Arial" charset="0"/>
              <a:buNone/>
            </a:pPr>
            <a:endParaRPr lang="ru-RU" sz="2000" b="1" dirty="0">
              <a:gradFill flip="none" rotWithShape="1">
                <a:gsLst>
                  <a:gs pos="0">
                    <a:srgbClr val="953735">
                      <a:shade val="30000"/>
                      <a:satMod val="115000"/>
                    </a:srgbClr>
                  </a:gs>
                  <a:gs pos="50000">
                    <a:srgbClr val="953735">
                      <a:shade val="67500"/>
                      <a:satMod val="115000"/>
                    </a:srgbClr>
                  </a:gs>
                  <a:gs pos="100000">
                    <a:srgbClr val="953735">
                      <a:shade val="100000"/>
                      <a:satMod val="115000"/>
                    </a:srgbClr>
                  </a:gs>
                </a:gsLst>
                <a:lin ang="5400000" scaled="1"/>
                <a:tileRect/>
              </a:gradFill>
              <a:latin typeface="Arial" pitchFamily="34" charset="0"/>
              <a:cs typeface="Arial" pitchFamily="34" charset="0"/>
            </a:endParaRPr>
          </a:p>
        </p:txBody>
      </p:sp>
      <p:sp>
        <p:nvSpPr>
          <p:cNvPr id="1044" name="Rectangle 89"/>
          <p:cNvSpPr>
            <a:spLocks noChangeAspect="1" noChangeArrowheads="1"/>
          </p:cNvSpPr>
          <p:nvPr/>
        </p:nvSpPr>
        <p:spPr bwMode="auto">
          <a:xfrm>
            <a:off x="4311650" y="1839913"/>
            <a:ext cx="366713" cy="100012"/>
          </a:xfrm>
          <a:prstGeom prst="rect">
            <a:avLst/>
          </a:prstGeom>
          <a:noFill/>
          <a:ln w="12700">
            <a:noFill/>
            <a:miter lim="800000"/>
            <a:headEnd/>
            <a:tailEnd/>
          </a:ln>
        </p:spPr>
        <p:txBody>
          <a:bodyPr lIns="90488" tIns="44450" rIns="90488" bIns="44450"/>
          <a:lstStyle/>
          <a:p>
            <a:pPr eaLnBrk="0" hangingPunct="0"/>
            <a:r>
              <a:rPr lang="en-US" sz="1600" i="1">
                <a:solidFill>
                  <a:prstClr val="black"/>
                </a:solidFill>
                <a:latin typeface="Arial" pitchFamily="34" charset="0"/>
                <a:cs typeface="Arial" pitchFamily="34" charset="0"/>
              </a:rPr>
              <a:t> </a:t>
            </a:r>
          </a:p>
        </p:txBody>
      </p:sp>
      <p:sp>
        <p:nvSpPr>
          <p:cNvPr id="1048" name="Rectangle 172"/>
          <p:cNvSpPr>
            <a:spLocks noChangeArrowheads="1"/>
          </p:cNvSpPr>
          <p:nvPr/>
        </p:nvSpPr>
        <p:spPr bwMode="auto">
          <a:xfrm>
            <a:off x="7524750" y="1469509"/>
            <a:ext cx="184731" cy="369332"/>
          </a:xfrm>
          <a:prstGeom prst="rect">
            <a:avLst/>
          </a:prstGeom>
          <a:noFill/>
          <a:ln w="9525" algn="ctr">
            <a:noFill/>
            <a:miter lim="800000"/>
            <a:headEnd/>
            <a:tailEnd/>
          </a:ln>
        </p:spPr>
        <p:txBody>
          <a:bodyPr wrap="none" anchor="ctr">
            <a:spAutoFit/>
          </a:bodyPr>
          <a:lstStyle/>
          <a:p>
            <a:endParaRPr lang="ru-RU">
              <a:solidFill>
                <a:prstClr val="black"/>
              </a:solidFill>
              <a:latin typeface="Arial" pitchFamily="34" charset="0"/>
              <a:cs typeface="Arial" pitchFamily="34" charset="0"/>
            </a:endParaRPr>
          </a:p>
        </p:txBody>
      </p:sp>
      <p:sp>
        <p:nvSpPr>
          <p:cNvPr id="15" name="Скругленный прямоугольник 14"/>
          <p:cNvSpPr/>
          <p:nvPr/>
        </p:nvSpPr>
        <p:spPr>
          <a:xfrm>
            <a:off x="234746" y="4074222"/>
            <a:ext cx="5561390" cy="71438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anose="02020603050405020304" pitchFamily="18" charset="0"/>
                <a:cs typeface="Times New Roman" panose="02020603050405020304" pitchFamily="18" charset="0"/>
              </a:rPr>
              <a:t>Собственные средства </a:t>
            </a:r>
            <a:r>
              <a:rPr lang="ru-RU" sz="1400" dirty="0">
                <a:solidFill>
                  <a:schemeClr val="tx1"/>
                </a:solidFill>
                <a:latin typeface="Times New Roman" panose="02020603050405020304" pitchFamily="18" charset="0"/>
                <a:cs typeface="Times New Roman" panose="02020603050405020304" pitchFamily="18" charset="0"/>
              </a:rPr>
              <a:t>– это средства,  не имеющие определенной цели </a:t>
            </a:r>
            <a:r>
              <a:rPr lang="ru-RU" sz="1400" dirty="0" smtClean="0">
                <a:solidFill>
                  <a:schemeClr val="tx1"/>
                </a:solidFill>
                <a:latin typeface="Times New Roman" panose="02020603050405020304" pitchFamily="18" charset="0"/>
                <a:cs typeface="Times New Roman" panose="02020603050405020304" pitchFamily="18" charset="0"/>
              </a:rPr>
              <a:t>расходования (за исключением поступлений в дорожный фонд)</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940152" y="4074222"/>
            <a:ext cx="3063112" cy="71438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1400" b="1" dirty="0">
                <a:solidFill>
                  <a:schemeClr val="tx1"/>
                </a:solidFill>
                <a:latin typeface="Times New Roman" panose="02020603050405020304" pitchFamily="18" charset="0"/>
                <a:cs typeface="Times New Roman" panose="02020603050405020304" pitchFamily="18" charset="0"/>
              </a:rPr>
              <a:t>Целевые </a:t>
            </a:r>
            <a:r>
              <a:rPr lang="ru-RU" sz="1400" b="1" dirty="0" smtClean="0">
                <a:solidFill>
                  <a:schemeClr val="tx1"/>
                </a:solidFill>
                <a:latin typeface="Times New Roman" panose="02020603050405020304" pitchFamily="18" charset="0"/>
                <a:cs typeface="Times New Roman" panose="02020603050405020304" pitchFamily="18" charset="0"/>
              </a:rPr>
              <a:t>средства - </a:t>
            </a:r>
            <a:r>
              <a:rPr lang="ru-RU" sz="1400" dirty="0" smtClean="0">
                <a:solidFill>
                  <a:schemeClr val="tx1"/>
                </a:solidFill>
                <a:latin typeface="Times New Roman" panose="02020603050405020304" pitchFamily="18" charset="0"/>
                <a:cs typeface="Times New Roman" panose="02020603050405020304" pitchFamily="18" charset="0"/>
              </a:rPr>
              <a:t>должны </a:t>
            </a:r>
            <a:r>
              <a:rPr lang="ru-RU" sz="1400" dirty="0">
                <a:solidFill>
                  <a:schemeClr val="tx1"/>
                </a:solidFill>
                <a:latin typeface="Times New Roman" panose="02020603050405020304" pitchFamily="18" charset="0"/>
                <a:cs typeface="Times New Roman" panose="02020603050405020304" pitchFamily="18" charset="0"/>
              </a:rPr>
              <a:t>быть израсходованы строго по целевому назначению.</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1604730" y="4881841"/>
            <a:ext cx="1332781" cy="612934"/>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fontAlgn="auto">
              <a:spcBef>
                <a:spcPts val="0"/>
              </a:spcBef>
              <a:spcAft>
                <a:spcPts val="0"/>
              </a:spcAft>
              <a:defRPr/>
            </a:pPr>
            <a:r>
              <a:rPr lang="ru-RU" sz="1500" dirty="0">
                <a:solidFill>
                  <a:prstClr val="black"/>
                </a:solidFill>
                <a:latin typeface="Times New Roman" panose="02020603050405020304" pitchFamily="18" charset="0"/>
                <a:cs typeface="Times New Roman" panose="02020603050405020304" pitchFamily="18" charset="0"/>
              </a:rPr>
              <a:t>Налоговые </a:t>
            </a:r>
            <a:r>
              <a:rPr lang="ru-RU" sz="1500" dirty="0" smtClean="0">
                <a:solidFill>
                  <a:prstClr val="black"/>
                </a:solidFill>
                <a:latin typeface="Times New Roman" panose="02020603050405020304" pitchFamily="18" charset="0"/>
                <a:cs typeface="Times New Roman" panose="02020603050405020304" pitchFamily="18" charset="0"/>
              </a:rPr>
              <a:t>доходы</a:t>
            </a: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3033481" y="4881841"/>
            <a:ext cx="1428750" cy="612934"/>
          </a:xfrm>
          <a:prstGeom prst="roundRect">
            <a:avLst/>
          </a:prstGeom>
          <a:ln/>
        </p:spPr>
        <p:style>
          <a:lnRef idx="1">
            <a:schemeClr val="accent2"/>
          </a:lnRef>
          <a:fillRef idx="2">
            <a:schemeClr val="accent2"/>
          </a:fillRef>
          <a:effectRef idx="1">
            <a:schemeClr val="accent2"/>
          </a:effectRef>
          <a:fontRef idx="minor">
            <a:schemeClr val="dk1"/>
          </a:fontRef>
        </p:style>
        <p:txBody>
          <a:bodyPr anchor="ctr">
            <a:spAutoFit/>
          </a:bodyPr>
          <a:lstStyle/>
          <a:p>
            <a:pPr algn="ctr" fontAlgn="auto">
              <a:spcBef>
                <a:spcPts val="0"/>
              </a:spcBef>
              <a:spcAft>
                <a:spcPts val="0"/>
              </a:spcAft>
              <a:defRPr/>
            </a:pPr>
            <a:r>
              <a:rPr lang="ru-RU" sz="1500" dirty="0">
                <a:solidFill>
                  <a:prstClr val="black"/>
                </a:solidFill>
                <a:latin typeface="Times New Roman" panose="02020603050405020304" pitchFamily="18" charset="0"/>
                <a:cs typeface="Times New Roman" panose="02020603050405020304" pitchFamily="18" charset="0"/>
              </a:rPr>
              <a:t>Неналоговые </a:t>
            </a:r>
            <a:r>
              <a:rPr lang="ru-RU" sz="1500" dirty="0" smtClean="0">
                <a:solidFill>
                  <a:prstClr val="black"/>
                </a:solidFill>
                <a:latin typeface="Times New Roman" panose="02020603050405020304" pitchFamily="18" charset="0"/>
                <a:cs typeface="Times New Roman" panose="02020603050405020304" pitchFamily="18" charset="0"/>
              </a:rPr>
              <a:t>доходы</a:t>
            </a: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1208441" y="5589240"/>
            <a:ext cx="3607457" cy="987504"/>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nchor="ctr">
            <a:spAutoFit/>
          </a:bodyPr>
          <a:lstStyle/>
          <a:p>
            <a:pPr fontAlgn="auto">
              <a:spcBef>
                <a:spcPts val="0"/>
              </a:spcBef>
              <a:spcAft>
                <a:spcPts val="0"/>
              </a:spcAft>
              <a:defRPr/>
            </a:pPr>
            <a:r>
              <a:rPr lang="ru-RU" sz="1300" dirty="0">
                <a:solidFill>
                  <a:prstClr val="black"/>
                </a:solidFill>
                <a:latin typeface="Times New Roman" pitchFamily="18" charset="0"/>
                <a:cs typeface="Times New Roman" pitchFamily="18" charset="0"/>
              </a:rPr>
              <a:t>- дотации на выравнивание  бюджетной  обеспеченности;</a:t>
            </a:r>
          </a:p>
          <a:p>
            <a:pPr fontAlgn="auto">
              <a:spcBef>
                <a:spcPts val="0"/>
              </a:spcBef>
              <a:spcAft>
                <a:spcPts val="0"/>
              </a:spcAft>
              <a:defRPr/>
            </a:pPr>
            <a:r>
              <a:rPr lang="ru-RU" sz="1300" dirty="0">
                <a:solidFill>
                  <a:prstClr val="black"/>
                </a:solidFill>
                <a:latin typeface="Times New Roman" pitchFamily="18" charset="0"/>
                <a:cs typeface="Times New Roman" pitchFamily="18" charset="0"/>
              </a:rPr>
              <a:t>-  дотации на поддержку мер по обеспечению </a:t>
            </a:r>
            <a:r>
              <a:rPr lang="ru-RU" sz="1300" dirty="0" smtClean="0">
                <a:solidFill>
                  <a:prstClr val="black"/>
                </a:solidFill>
                <a:latin typeface="Times New Roman" pitchFamily="18" charset="0"/>
                <a:cs typeface="Times New Roman" pitchFamily="18" charset="0"/>
              </a:rPr>
              <a:t>сбалансированности </a:t>
            </a:r>
            <a:r>
              <a:rPr lang="ru-RU" sz="1300" dirty="0">
                <a:solidFill>
                  <a:prstClr val="black"/>
                </a:solidFill>
                <a:latin typeface="Times New Roman" pitchFamily="18" charset="0"/>
                <a:cs typeface="Times New Roman" pitchFamily="18" charset="0"/>
              </a:rPr>
              <a:t>бюджетов.</a:t>
            </a:r>
          </a:p>
        </p:txBody>
      </p:sp>
      <p:sp>
        <p:nvSpPr>
          <p:cNvPr id="32" name="Скругленный прямоугольник 31"/>
          <p:cNvSpPr/>
          <p:nvPr/>
        </p:nvSpPr>
        <p:spPr>
          <a:xfrm>
            <a:off x="7591142" y="5036624"/>
            <a:ext cx="1200746" cy="357545"/>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fontAlgn="auto">
              <a:spcBef>
                <a:spcPts val="0"/>
              </a:spcBef>
              <a:spcAft>
                <a:spcPts val="0"/>
              </a:spcAft>
              <a:defRPr/>
            </a:pPr>
            <a:r>
              <a:rPr lang="ru-RU" sz="1500" dirty="0">
                <a:solidFill>
                  <a:prstClr val="black"/>
                </a:solidFill>
                <a:latin typeface="Times New Roman" panose="02020603050405020304" pitchFamily="18" charset="0"/>
                <a:cs typeface="Times New Roman" panose="02020603050405020304" pitchFamily="18" charset="0"/>
              </a:rPr>
              <a:t>Субвенции </a:t>
            </a:r>
          </a:p>
        </p:txBody>
      </p:sp>
      <p:sp>
        <p:nvSpPr>
          <p:cNvPr id="33" name="Скругленный прямоугольник 32"/>
          <p:cNvSpPr/>
          <p:nvPr/>
        </p:nvSpPr>
        <p:spPr>
          <a:xfrm>
            <a:off x="6257270" y="5045137"/>
            <a:ext cx="1214438" cy="357545"/>
          </a:xfrm>
          <a:prstGeom prst="roundRect">
            <a:avLst/>
          </a:prstGeom>
          <a:ln/>
        </p:spPr>
        <p:style>
          <a:lnRef idx="1">
            <a:schemeClr val="accent5"/>
          </a:lnRef>
          <a:fillRef idx="2">
            <a:schemeClr val="accent5"/>
          </a:fillRef>
          <a:effectRef idx="1">
            <a:schemeClr val="accent5"/>
          </a:effectRef>
          <a:fontRef idx="minor">
            <a:schemeClr val="dk1"/>
          </a:fontRef>
        </p:style>
        <p:txBody>
          <a:bodyPr anchor="ctr">
            <a:spAutoFit/>
          </a:bodyPr>
          <a:lstStyle/>
          <a:p>
            <a:pPr algn="ctr" fontAlgn="auto">
              <a:spcBef>
                <a:spcPts val="0"/>
              </a:spcBef>
              <a:spcAft>
                <a:spcPts val="0"/>
              </a:spcAft>
              <a:defRPr/>
            </a:pPr>
            <a:r>
              <a:rPr lang="ru-RU" sz="1500" dirty="0" smtClean="0">
                <a:solidFill>
                  <a:prstClr val="black"/>
                </a:solidFill>
                <a:latin typeface="Times New Roman" panose="02020603050405020304" pitchFamily="18" charset="0"/>
                <a:cs typeface="Times New Roman" panose="02020603050405020304" pitchFamily="18" charset="0"/>
              </a:rPr>
              <a:t>Субсидии</a:t>
            </a:r>
          </a:p>
        </p:txBody>
      </p:sp>
      <p:sp>
        <p:nvSpPr>
          <p:cNvPr id="34" name="Скругленный прямоугольник 33"/>
          <p:cNvSpPr/>
          <p:nvPr/>
        </p:nvSpPr>
        <p:spPr>
          <a:xfrm>
            <a:off x="6776255" y="5527294"/>
            <a:ext cx="1449678" cy="766167"/>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Иные межбюджетные трансферты</a:t>
            </a: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5</a:t>
            </a:fld>
            <a:endParaRPr lang="ru-RU" dirty="0"/>
          </a:p>
        </p:txBody>
      </p:sp>
      <p:sp>
        <p:nvSpPr>
          <p:cNvPr id="40"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41" name="Прямая соединительная линия 4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35" name="TextBox 34"/>
          <p:cNvSpPr txBox="1"/>
          <p:nvPr/>
        </p:nvSpPr>
        <p:spPr>
          <a:xfrm>
            <a:off x="214282" y="689419"/>
            <a:ext cx="8788982"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sz="1600" b="1" i="1" dirty="0">
                <a:solidFill>
                  <a:prstClr val="black"/>
                </a:solidFill>
                <a:latin typeface="Times New Roman" panose="02020603050405020304" pitchFamily="18" charset="0"/>
                <a:cs typeface="Times New Roman" panose="02020603050405020304" pitchFamily="18" charset="0"/>
              </a:rPr>
              <a:t>Доходы бюджета</a:t>
            </a:r>
            <a:r>
              <a:rPr lang="ru-RU" sz="1600" dirty="0">
                <a:solidFill>
                  <a:prstClr val="black"/>
                </a:solidFill>
                <a:latin typeface="Times New Roman" panose="02020603050405020304" pitchFamily="18" charset="0"/>
                <a:cs typeface="Times New Roman" panose="02020603050405020304" pitchFamily="18" charset="0"/>
              </a:rPr>
              <a:t> – денежные средства, поступающие в распоряжение органов государственной </a:t>
            </a:r>
            <a:r>
              <a:rPr lang="ru-RU" sz="1600" dirty="0" smtClean="0">
                <a:solidFill>
                  <a:prstClr val="black"/>
                </a:solidFill>
                <a:latin typeface="Times New Roman" panose="02020603050405020304" pitchFamily="18" charset="0"/>
                <a:cs typeface="Times New Roman" panose="02020603050405020304" pitchFamily="18" charset="0"/>
              </a:rPr>
              <a:t>власти</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2795894" y="1489593"/>
            <a:ext cx="2337775" cy="35032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1500" b="1" dirty="0">
                <a:solidFill>
                  <a:prstClr val="black"/>
                </a:solidFill>
                <a:latin typeface="Times New Roman" panose="02020603050405020304" pitchFamily="18" charset="0"/>
                <a:cs typeface="Times New Roman" panose="02020603050405020304" pitchFamily="18" charset="0"/>
              </a:rPr>
              <a:t>Неналоговые доходы</a:t>
            </a:r>
          </a:p>
        </p:txBody>
      </p:sp>
      <p:sp>
        <p:nvSpPr>
          <p:cNvPr id="37" name="Скругленный прямоугольник 36"/>
          <p:cNvSpPr/>
          <p:nvPr/>
        </p:nvSpPr>
        <p:spPr>
          <a:xfrm>
            <a:off x="5292080" y="1481507"/>
            <a:ext cx="3711184" cy="35032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1500" b="1" dirty="0">
                <a:solidFill>
                  <a:prstClr val="black"/>
                </a:solidFill>
                <a:latin typeface="Times New Roman" panose="02020603050405020304" pitchFamily="18" charset="0"/>
                <a:cs typeface="Times New Roman" panose="02020603050405020304" pitchFamily="18" charset="0"/>
              </a:rPr>
              <a:t>Безвозмездные поступления</a:t>
            </a:r>
          </a:p>
        </p:txBody>
      </p:sp>
      <p:sp>
        <p:nvSpPr>
          <p:cNvPr id="38" name="Прямоугольник 37"/>
          <p:cNvSpPr/>
          <p:nvPr/>
        </p:nvSpPr>
        <p:spPr>
          <a:xfrm>
            <a:off x="234746" y="1956746"/>
            <a:ext cx="2348685" cy="1824927"/>
          </a:xfrm>
          <a:prstGeom prst="rect">
            <a:avLst/>
          </a:prstGeom>
          <a:ln w="28575"/>
        </p:spPr>
        <p:style>
          <a:lnRef idx="1">
            <a:schemeClr val="accent4"/>
          </a:lnRef>
          <a:fillRef idx="2">
            <a:schemeClr val="accent4"/>
          </a:fillRef>
          <a:effectRef idx="1">
            <a:schemeClr val="accent4"/>
          </a:effectRef>
          <a:fontRef idx="minor">
            <a:schemeClr val="dk1"/>
          </a:fontRef>
        </p:style>
        <p:txBody>
          <a:bodyPr anchor="ctr"/>
          <a:lstStyle/>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налог на прибыль организаций;</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налог на доходы физических лиц;</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налог на имущество организаций;</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 иные налоговые доходы</a:t>
            </a:r>
            <a:r>
              <a:rPr lang="ru-RU" sz="1300" dirty="0" smtClean="0">
                <a:solidFill>
                  <a:prstClr val="black"/>
                </a:solidFill>
                <a:latin typeface="Times New Roman" panose="02020603050405020304" pitchFamily="18" charset="0"/>
                <a:cs typeface="Times New Roman" panose="02020603050405020304" pitchFamily="18" charset="0"/>
              </a:rPr>
              <a:t>.</a:t>
            </a:r>
          </a:p>
        </p:txBody>
      </p:sp>
      <p:sp>
        <p:nvSpPr>
          <p:cNvPr id="39" name="Прямоугольник 38"/>
          <p:cNvSpPr/>
          <p:nvPr/>
        </p:nvSpPr>
        <p:spPr>
          <a:xfrm>
            <a:off x="5292080" y="1956746"/>
            <a:ext cx="3711184" cy="1824927"/>
          </a:xfrm>
          <a:prstGeom prst="rect">
            <a:avLst/>
          </a:prstGeom>
          <a:ln w="28575"/>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ru-RU" sz="1400" dirty="0" smtClean="0">
                <a:solidFill>
                  <a:prstClr val="black"/>
                </a:solidFill>
                <a:latin typeface="Times New Roman" panose="02020603050405020304" pitchFamily="18" charset="0"/>
                <a:cs typeface="Times New Roman" panose="02020603050405020304" pitchFamily="18" charset="0"/>
              </a:rPr>
              <a:t>-</a:t>
            </a:r>
            <a:r>
              <a:rPr lang="ru-RU" sz="1300" dirty="0">
                <a:solidFill>
                  <a:prstClr val="black"/>
                </a:solidFill>
                <a:latin typeface="Times New Roman" panose="02020603050405020304" pitchFamily="18" charset="0"/>
                <a:cs typeface="Times New Roman" panose="02020603050405020304" pitchFamily="18" charset="0"/>
              </a:rPr>
              <a:t>безвозмездные поступления из федерального бюджета </a:t>
            </a:r>
            <a:r>
              <a:rPr lang="ru-RU" sz="1100" dirty="0">
                <a:solidFill>
                  <a:prstClr val="black"/>
                </a:solidFill>
                <a:latin typeface="Times New Roman" panose="02020603050405020304" pitchFamily="18" charset="0"/>
                <a:cs typeface="Times New Roman" panose="02020603050405020304" pitchFamily="18" charset="0"/>
              </a:rPr>
              <a:t>(</a:t>
            </a:r>
            <a:r>
              <a:rPr lang="ru-RU" sz="1100" i="1" dirty="0">
                <a:solidFill>
                  <a:prstClr val="black"/>
                </a:solidFill>
                <a:latin typeface="Times New Roman" panose="02020603050405020304" pitchFamily="18" charset="0"/>
                <a:cs typeface="Times New Roman" panose="02020603050405020304" pitchFamily="18" charset="0"/>
              </a:rPr>
              <a:t>дотации, субсидии, субвенции, </a:t>
            </a:r>
            <a:r>
              <a:rPr lang="ru-RU" sz="1100" i="1" dirty="0" smtClean="0">
                <a:solidFill>
                  <a:prstClr val="black"/>
                </a:solidFill>
                <a:latin typeface="Times New Roman" panose="02020603050405020304" pitchFamily="18" charset="0"/>
                <a:cs typeface="Times New Roman" panose="02020603050405020304" pitchFamily="18" charset="0"/>
              </a:rPr>
              <a:t>иные </a:t>
            </a:r>
            <a:r>
              <a:rPr lang="ru-RU" sz="1100" i="1" dirty="0">
                <a:solidFill>
                  <a:prstClr val="black"/>
                </a:solidFill>
                <a:latin typeface="Times New Roman" panose="02020603050405020304" pitchFamily="18" charset="0"/>
                <a:cs typeface="Times New Roman" panose="02020603050405020304" pitchFamily="18" charset="0"/>
              </a:rPr>
              <a:t>межбюджетные трансферты</a:t>
            </a:r>
            <a:r>
              <a:rPr lang="ru-RU" sz="1100" dirty="0">
                <a:solidFill>
                  <a:prstClr val="black"/>
                </a:solidFill>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 </a:t>
            </a:r>
            <a:r>
              <a:rPr lang="ru-RU" sz="1300" dirty="0">
                <a:solidFill>
                  <a:prstClr val="black"/>
                </a:solidFill>
                <a:latin typeface="Times New Roman" panose="02020603050405020304" pitchFamily="18" charset="0"/>
                <a:cs typeface="Times New Roman" panose="02020603050405020304" pitchFamily="18" charset="0"/>
              </a:rPr>
              <a:t>безвозмездные поступления от других бюджетов бюджетной системы </a:t>
            </a:r>
            <a:r>
              <a:rPr lang="ru-RU" sz="1400" dirty="0">
                <a:solidFill>
                  <a:prstClr val="black"/>
                </a:solidFill>
                <a:latin typeface="Times New Roman" panose="02020603050405020304" pitchFamily="18" charset="0"/>
                <a:cs typeface="Times New Roman" panose="02020603050405020304" pitchFamily="18" charset="0"/>
              </a:rPr>
              <a:t>(</a:t>
            </a:r>
            <a:r>
              <a:rPr lang="ru-RU" sz="1100" i="1" dirty="0">
                <a:solidFill>
                  <a:prstClr val="black"/>
                </a:solidFill>
                <a:latin typeface="Times New Roman" panose="02020603050405020304" pitchFamily="18" charset="0"/>
                <a:cs typeface="Times New Roman" panose="02020603050405020304" pitchFamily="18" charset="0"/>
              </a:rPr>
              <a:t>Пенсионный фонд РФ, ФСС РФ);</a:t>
            </a: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 </a:t>
            </a:r>
            <a:r>
              <a:rPr lang="ru-RU" sz="1300" dirty="0">
                <a:solidFill>
                  <a:prstClr val="black"/>
                </a:solidFill>
                <a:latin typeface="Times New Roman" panose="02020603050405020304" pitchFamily="18" charset="0"/>
                <a:cs typeface="Times New Roman" panose="02020603050405020304" pitchFamily="18" charset="0"/>
              </a:rPr>
              <a:t>безвозмездные поступления от </a:t>
            </a:r>
            <a:r>
              <a:rPr lang="ru-RU" sz="1300" dirty="0" smtClean="0">
                <a:solidFill>
                  <a:prstClr val="black"/>
                </a:solidFill>
                <a:latin typeface="Times New Roman" panose="02020603050405020304" pitchFamily="18" charset="0"/>
                <a:cs typeface="Times New Roman" panose="02020603050405020304" pitchFamily="18" charset="0"/>
              </a:rPr>
              <a:t>государственных организаций (</a:t>
            </a:r>
            <a:r>
              <a:rPr lang="ru-RU" sz="1100" i="1" dirty="0" smtClean="0">
                <a:solidFill>
                  <a:prstClr val="black"/>
                </a:solidFill>
                <a:latin typeface="Times New Roman" panose="02020603050405020304" pitchFamily="18" charset="0"/>
                <a:cs typeface="Times New Roman" panose="02020603050405020304" pitchFamily="18" charset="0"/>
              </a:rPr>
              <a:t>Фонд содействия реформированию ЖКХ)</a:t>
            </a:r>
            <a:r>
              <a:rPr lang="ru-RU" sz="1200" dirty="0" smtClean="0">
                <a:solidFill>
                  <a:prstClr val="black"/>
                </a:solidFill>
                <a:latin typeface="Times New Roman" panose="02020603050405020304" pitchFamily="18" charset="0"/>
                <a:cs typeface="Times New Roman" panose="02020603050405020304" pitchFamily="18" charset="0"/>
              </a:rPr>
              <a:t>.</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43" name="Скругленный прямоугольник 42"/>
          <p:cNvSpPr/>
          <p:nvPr/>
        </p:nvSpPr>
        <p:spPr>
          <a:xfrm>
            <a:off x="214282" y="1489593"/>
            <a:ext cx="2348685" cy="35032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1500" b="1" dirty="0">
                <a:solidFill>
                  <a:prstClr val="black"/>
                </a:solidFill>
                <a:latin typeface="Times New Roman" panose="02020603050405020304" pitchFamily="18" charset="0"/>
                <a:cs typeface="Times New Roman" panose="02020603050405020304" pitchFamily="18" charset="0"/>
              </a:rPr>
              <a:t>Налоговые доходы</a:t>
            </a:r>
          </a:p>
        </p:txBody>
      </p:sp>
      <p:sp>
        <p:nvSpPr>
          <p:cNvPr id="44" name="Прямоугольник 43"/>
          <p:cNvSpPr/>
          <p:nvPr/>
        </p:nvSpPr>
        <p:spPr>
          <a:xfrm>
            <a:off x="2816359" y="1956746"/>
            <a:ext cx="2337775" cy="1824927"/>
          </a:xfrm>
          <a:prstGeom prst="rect">
            <a:avLst/>
          </a:prstGeom>
          <a:ln w="28575"/>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ru-RU" sz="1300" dirty="0">
              <a:solidFill>
                <a:prstClr val="black"/>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доходы от использования государственного имущества;</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доходы от платных услуг;</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штрафы за нарушения законодательства о налогах и сборах;</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иные неналоговые доходы.</a:t>
            </a:r>
          </a:p>
          <a:p>
            <a:pPr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543335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50</a:t>
            </a:fld>
            <a:endParaRPr lang="ru-RU" dirty="0"/>
          </a:p>
        </p:txBody>
      </p:sp>
      <p:sp>
        <p:nvSpPr>
          <p:cNvPr id="5" name="Скругленный прямоугольник 4"/>
          <p:cNvSpPr/>
          <p:nvPr/>
        </p:nvSpPr>
        <p:spPr>
          <a:xfrm>
            <a:off x="147780" y="836712"/>
            <a:ext cx="5720364"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создание условий для роста благосостояния граждан – получателей мер социальной поддержки; </a:t>
            </a:r>
          </a:p>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повышение доступности социального обслуживания.</a:t>
            </a:r>
          </a:p>
          <a:p>
            <a:pPr marL="285750" indent="-285750">
              <a:buFont typeface="Wingdings" panose="05000000000000000000" pitchFamily="2" charset="2"/>
              <a:buChar char="v"/>
            </a:pPr>
            <a:endParaRPr lang="ru-RU" sz="140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3119026633"/>
              </p:ext>
            </p:extLst>
          </p:nvPr>
        </p:nvGraphicFramePr>
        <p:xfrm>
          <a:off x="150360" y="2492896"/>
          <a:ext cx="3920164" cy="300833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0360" y="2091770"/>
            <a:ext cx="403244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400" b="1" dirty="0">
              <a:latin typeface="Times New Roman" panose="02020603050405020304" pitchFamily="18" charset="0"/>
              <a:cs typeface="Times New Roman" panose="02020603050405020304" pitchFamily="18" charset="0"/>
            </a:endParaRPr>
          </a:p>
        </p:txBody>
      </p:sp>
      <p:pic>
        <p:nvPicPr>
          <p:cNvPr id="8" name="Рисунок 7" descr="http://www.pfrf.ru/files/branches/rostov/invaliddd.jpg"/>
          <p:cNvPicPr/>
          <p:nvPr/>
        </p:nvPicPr>
        <p:blipFill>
          <a:blip r:embed="rId3" cstate="print"/>
          <a:srcRect/>
          <a:stretch>
            <a:fillRect/>
          </a:stretch>
        </p:blipFill>
        <p:spPr bwMode="auto">
          <a:xfrm>
            <a:off x="6350509" y="674694"/>
            <a:ext cx="2232248" cy="1404156"/>
          </a:xfrm>
          <a:prstGeom prst="rect">
            <a:avLst/>
          </a:prstGeom>
          <a:ln>
            <a:noFill/>
          </a:ln>
          <a:effectLst>
            <a:softEdge rad="112500"/>
          </a:effectLst>
        </p:spPr>
      </p:pic>
      <p:graphicFrame>
        <p:nvGraphicFramePr>
          <p:cNvPr id="9" name="Схема 8"/>
          <p:cNvGraphicFramePr/>
          <p:nvPr>
            <p:extLst>
              <p:ext uri="{D42A27DB-BD31-4B8C-83A1-F6EECF244321}">
                <p14:modId xmlns:p14="http://schemas.microsoft.com/office/powerpoint/2010/main" val="3478436609"/>
              </p:ext>
            </p:extLst>
          </p:nvPr>
        </p:nvGraphicFramePr>
        <p:xfrm>
          <a:off x="4202924" y="2276872"/>
          <a:ext cx="4681686"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Скругленный прямоугольник 10"/>
          <p:cNvSpPr/>
          <p:nvPr/>
        </p:nvSpPr>
        <p:spPr>
          <a:xfrm>
            <a:off x="4231028" y="5949280"/>
            <a:ext cx="2520000" cy="288000"/>
          </a:xfrm>
          <a:prstGeom prst="roundRect">
            <a:avLst>
              <a:gd name="adj" fmla="val 10000"/>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Старшее поколение</a:t>
            </a:r>
            <a:endParaRPr lang="ru-RU" sz="1200" dirty="0">
              <a:solidFill>
                <a:schemeClr val="tx1"/>
              </a:solidFill>
              <a:latin typeface="Times New Roman" panose="02020603050405020304" pitchFamily="18" charset="0"/>
              <a:cs typeface="Times New Roman" panose="02020603050405020304" pitchFamily="18" charset="0"/>
            </a:endParaRPr>
          </a:p>
        </p:txBody>
      </p:sp>
      <p:grpSp>
        <p:nvGrpSpPr>
          <p:cNvPr id="13" name="Группа 12"/>
          <p:cNvGrpSpPr/>
          <p:nvPr/>
        </p:nvGrpSpPr>
        <p:grpSpPr>
          <a:xfrm>
            <a:off x="6983833" y="5961316"/>
            <a:ext cx="792000" cy="288000"/>
            <a:chOff x="3168352" y="3242473"/>
            <a:chExt cx="793384" cy="42970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14" name="Скругленный прямоугольник 13"/>
            <p:cNvSpPr/>
            <p:nvPr/>
          </p:nvSpPr>
          <p:spPr>
            <a:xfrm>
              <a:off x="3168352" y="3242473"/>
              <a:ext cx="793384" cy="429706"/>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Скругленный прямоугольник 4"/>
            <p:cNvSpPr/>
            <p:nvPr/>
          </p:nvSpPr>
          <p:spPr>
            <a:xfrm>
              <a:off x="3180938" y="3255059"/>
              <a:ext cx="768212" cy="40453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4,0</a:t>
              </a:r>
              <a:endParaRPr lang="ru-RU" sz="13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9" name="Группа 18"/>
          <p:cNvGrpSpPr/>
          <p:nvPr/>
        </p:nvGrpSpPr>
        <p:grpSpPr>
          <a:xfrm>
            <a:off x="8028384" y="5948608"/>
            <a:ext cx="792000" cy="288000"/>
            <a:chOff x="4211057" y="3401962"/>
            <a:chExt cx="506898" cy="446409"/>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20" name="Скругленный прямоугольник 19"/>
            <p:cNvSpPr/>
            <p:nvPr/>
          </p:nvSpPr>
          <p:spPr>
            <a:xfrm>
              <a:off x="4211057" y="3401962"/>
              <a:ext cx="506898" cy="446409"/>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Скругленный прямоугольник 4"/>
            <p:cNvSpPr/>
            <p:nvPr/>
          </p:nvSpPr>
          <p:spPr>
            <a:xfrm>
              <a:off x="4224132" y="3415037"/>
              <a:ext cx="480748" cy="42025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4,0</a:t>
              </a:r>
              <a:endParaRPr lang="ru-RU" sz="1300" kern="1200" dirty="0">
                <a:solidFill>
                  <a:schemeClr val="tx1"/>
                </a:solidFill>
                <a:latin typeface="Times New Roman" panose="02020603050405020304" pitchFamily="18" charset="0"/>
                <a:cs typeface="Times New Roman" panose="02020603050405020304" pitchFamily="18" charset="0"/>
              </a:endParaRPr>
            </a:p>
          </p:txBody>
        </p:sp>
      </p:grpSp>
      <p:sp>
        <p:nvSpPr>
          <p:cNvPr id="22" name="Заголовок 1"/>
          <p:cNvSpPr txBox="1">
            <a:spLocks/>
          </p:cNvSpPr>
          <p:nvPr/>
        </p:nvSpPr>
        <p:spPr>
          <a:xfrm>
            <a:off x="259728" y="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«Социальная поддержка граждан»</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23" name="Прямая соединительная линия 2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8" name="TextBox 17"/>
          <p:cNvSpPr txBox="1"/>
          <p:nvPr/>
        </p:nvSpPr>
        <p:spPr>
          <a:xfrm>
            <a:off x="125084" y="5866953"/>
            <a:ext cx="3810276" cy="510778"/>
          </a:xfrm>
          <a:prstGeom prst="wedgeRoundRectCallout">
            <a:avLst>
              <a:gd name="adj1" fmla="val 46928"/>
              <a:gd name="adj2" fmla="val -122945"/>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 низкое </a:t>
            </a:r>
            <a:r>
              <a:rPr lang="ru-RU" sz="1200" dirty="0">
                <a:latin typeface="Times New Roman" panose="02020603050405020304" pitchFamily="18" charset="0"/>
                <a:cs typeface="Times New Roman" panose="02020603050405020304" pitchFamily="18" charset="0"/>
              </a:rPr>
              <a:t>освоение в </a:t>
            </a:r>
            <a:r>
              <a:rPr lang="ru-RU" sz="1200" dirty="0" smtClean="0">
                <a:latin typeface="Times New Roman" panose="02020603050405020304" pitchFamily="18" charset="0"/>
                <a:cs typeface="Times New Roman" panose="02020603050405020304" pitchFamily="18" charset="0"/>
              </a:rPr>
              <a:t>связи с </a:t>
            </a:r>
            <a:r>
              <a:rPr lang="ru-RU" sz="1200" dirty="0">
                <a:latin typeface="Times New Roman" panose="02020603050405020304" pitchFamily="18" charset="0"/>
                <a:cs typeface="Times New Roman" panose="02020603050405020304" pitchFamily="18" charset="0"/>
              </a:rPr>
              <a:t>уменьшением количества получателей мер социальной </a:t>
            </a:r>
            <a:r>
              <a:rPr lang="ru-RU" sz="1200" dirty="0" smtClean="0">
                <a:latin typeface="Times New Roman" panose="02020603050405020304" pitchFamily="18" charset="0"/>
                <a:cs typeface="Times New Roman" panose="02020603050405020304" pitchFamily="18" charset="0"/>
              </a:rPr>
              <a:t>поддержки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231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2959" y="2432166"/>
            <a:ext cx="4932000" cy="50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населения с доходами ниже величины </a:t>
            </a:r>
            <a:r>
              <a:rPr lang="ru-RU" sz="1100" dirty="0" smtClean="0">
                <a:solidFill>
                  <a:schemeClr val="tx1"/>
                </a:solidFill>
                <a:latin typeface="Times New Roman" panose="02020603050405020304" pitchFamily="18" charset="0"/>
                <a:cs typeface="Times New Roman" panose="02020603050405020304" pitchFamily="18" charset="0"/>
              </a:rPr>
              <a:t>прожиточного минимума,%</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62959" y="2996952"/>
            <a:ext cx="4932000" cy="68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 в Чувашской </a:t>
            </a:r>
            <a:r>
              <a:rPr lang="ru-RU" sz="1100" dirty="0" smtClean="0">
                <a:solidFill>
                  <a:schemeClr val="tx1"/>
                </a:solidFill>
                <a:latin typeface="Times New Roman" panose="02020603050405020304" pitchFamily="18" charset="0"/>
                <a:cs typeface="Times New Roman" panose="02020603050405020304" pitchFamily="18" charset="0"/>
              </a:rPr>
              <a:t>Республике,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62959" y="3744000"/>
            <a:ext cx="4932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Доля </a:t>
            </a:r>
            <a:r>
              <a:rPr lang="ru-RU" sz="1100" dirty="0" smtClean="0">
                <a:solidFill>
                  <a:schemeClr val="tx1"/>
                </a:solidFill>
                <a:latin typeface="Times New Roman" panose="02020603050405020304" pitchFamily="18" charset="0"/>
                <a:cs typeface="Times New Roman" panose="02020603050405020304" pitchFamily="18" charset="0"/>
              </a:rPr>
              <a:t>детей-инвалидов в возрасте от 5 до 18 лет, получающих дополнительное образование, в </a:t>
            </a:r>
            <a:r>
              <a:rPr lang="ru-RU" sz="1100" dirty="0">
                <a:solidFill>
                  <a:schemeClr val="tx1"/>
                </a:solidFill>
                <a:latin typeface="Times New Roman" panose="02020603050405020304" pitchFamily="18" charset="0"/>
                <a:cs typeface="Times New Roman" panose="02020603050405020304" pitchFamily="18" charset="0"/>
              </a:rPr>
              <a:t>общей численности </a:t>
            </a:r>
            <a:r>
              <a:rPr lang="ru-RU" sz="1100" dirty="0" smtClean="0">
                <a:solidFill>
                  <a:schemeClr val="tx1"/>
                </a:solidFill>
                <a:latin typeface="Times New Roman" panose="02020603050405020304" pitchFamily="18" charset="0"/>
                <a:cs typeface="Times New Roman" panose="02020603050405020304" pitchFamily="18" charset="0"/>
              </a:rPr>
              <a:t>детей-инвалидов данного возраста,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62959" y="4388644"/>
            <a:ext cx="4932000" cy="6134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Доля общеобразовательных организаций, в которых создана универсальная </a:t>
            </a:r>
            <a:r>
              <a:rPr lang="ru-RU" sz="1100" dirty="0" err="1">
                <a:solidFill>
                  <a:schemeClr val="tx1"/>
                </a:solidFill>
                <a:latin typeface="Times New Roman" panose="02020603050405020304" pitchFamily="18" charset="0"/>
                <a:cs typeface="Times New Roman" panose="02020603050405020304" pitchFamily="18" charset="0"/>
              </a:rPr>
              <a:t>безбарьерная</a:t>
            </a:r>
            <a:r>
              <a:rPr lang="ru-RU" sz="1100" dirty="0">
                <a:solidFill>
                  <a:schemeClr val="tx1"/>
                </a:solidFill>
                <a:latin typeface="Times New Roman" panose="02020603050405020304" pitchFamily="18" charset="0"/>
                <a:cs typeface="Times New Roman" panose="02020603050405020304" pitchFamily="18" charset="0"/>
              </a:rPr>
              <a:t> среда для инклюзивного образования детей-инвалидов, в общем количестве общеобразовательных организаций в Чувашской </a:t>
            </a:r>
            <a:r>
              <a:rPr lang="ru-RU" sz="1100" dirty="0" smtClean="0">
                <a:solidFill>
                  <a:schemeClr val="tx1"/>
                </a:solidFill>
                <a:latin typeface="Times New Roman" panose="02020603050405020304" pitchFamily="18" charset="0"/>
                <a:cs typeface="Times New Roman" panose="02020603050405020304" pitchFamily="18" charset="0"/>
              </a:rPr>
              <a:t>Республике,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62959" y="5076000"/>
            <a:ext cx="4932000" cy="54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Удельный вес детей-инвалидов, получивших социальные услуги в организациях социального обслуживания для детей-инвалидов, в общей численности </a:t>
            </a:r>
            <a:r>
              <a:rPr lang="ru-RU" sz="1100" dirty="0" smtClean="0">
                <a:solidFill>
                  <a:schemeClr val="tx1"/>
                </a:solidFill>
                <a:latin typeface="Times New Roman" panose="02020603050405020304" pitchFamily="18" charset="0"/>
                <a:cs typeface="Times New Roman" panose="02020603050405020304" pitchFamily="18" charset="0"/>
              </a:rPr>
              <a:t>детей-инвалидов,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62959" y="5709549"/>
            <a:ext cx="4932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Количество пунктов проката средств и предметов ухода за пожилыми людьми нарастающим итогом за </a:t>
            </a:r>
            <a:r>
              <a:rPr lang="ru-RU" sz="1100" dirty="0" smtClean="0">
                <a:solidFill>
                  <a:schemeClr val="tx1"/>
                </a:solidFill>
                <a:latin typeface="Times New Roman" panose="02020603050405020304" pitchFamily="18" charset="0"/>
                <a:cs typeface="Times New Roman" panose="02020603050405020304" pitchFamily="18" charset="0"/>
              </a:rPr>
              <a:t>период, ед.</a:t>
            </a:r>
          </a:p>
        </p:txBody>
      </p:sp>
      <p:sp>
        <p:nvSpPr>
          <p:cNvPr id="11" name="Скругленный прямоугольник 10"/>
          <p:cNvSpPr/>
          <p:nvPr/>
        </p:nvSpPr>
        <p:spPr>
          <a:xfrm>
            <a:off x="244113" y="1688057"/>
            <a:ext cx="3437077"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51</a:t>
            </a:fld>
            <a:endParaRPr lang="ru-RU" dirty="0"/>
          </a:p>
        </p:txBody>
      </p:sp>
      <p:pic>
        <p:nvPicPr>
          <p:cNvPr id="49" name="Рисунок 48" descr="http://upravafilipark.ru/wp-content/uploads/2015/06/sobranie-2.jpg"/>
          <p:cNvPicPr/>
          <p:nvPr/>
        </p:nvPicPr>
        <p:blipFill>
          <a:blip r:embed="rId3" cstate="print"/>
          <a:srcRect/>
          <a:stretch>
            <a:fillRect/>
          </a:stretch>
        </p:blipFill>
        <p:spPr bwMode="auto">
          <a:xfrm>
            <a:off x="1376934" y="823961"/>
            <a:ext cx="1080120" cy="792087"/>
          </a:xfrm>
          <a:prstGeom prst="rect">
            <a:avLst/>
          </a:prstGeom>
          <a:ln>
            <a:noFill/>
          </a:ln>
          <a:effectLst>
            <a:softEdge rad="112500"/>
          </a:effectLst>
        </p:spPr>
      </p:pic>
      <p:pic>
        <p:nvPicPr>
          <p:cNvPr id="50" name="Рисунок 49" descr="http://blog.yarcenter.ru/media/5/0.2/0506.jpg"/>
          <p:cNvPicPr/>
          <p:nvPr/>
        </p:nvPicPr>
        <p:blipFill>
          <a:blip r:embed="rId4" cstate="print"/>
          <a:srcRect/>
          <a:stretch>
            <a:fillRect/>
          </a:stretch>
        </p:blipFill>
        <p:spPr bwMode="auto">
          <a:xfrm>
            <a:off x="244113" y="823961"/>
            <a:ext cx="1060813" cy="813577"/>
          </a:xfrm>
          <a:prstGeom prst="rect">
            <a:avLst/>
          </a:prstGeom>
          <a:ln>
            <a:noFill/>
          </a:ln>
          <a:effectLst>
            <a:softEdge rad="112500"/>
          </a:effectLst>
        </p:spPr>
      </p:pic>
      <p:pic>
        <p:nvPicPr>
          <p:cNvPr id="51" name="Рисунок 50" descr="http://www.prav-net.ru/img/zolotoslov/5064-1.jpg"/>
          <p:cNvPicPr/>
          <p:nvPr/>
        </p:nvPicPr>
        <p:blipFill>
          <a:blip r:embed="rId5" cstate="print"/>
          <a:srcRect/>
          <a:stretch>
            <a:fillRect/>
          </a:stretch>
        </p:blipFill>
        <p:spPr bwMode="auto">
          <a:xfrm>
            <a:off x="2528959" y="823961"/>
            <a:ext cx="1152231" cy="792088"/>
          </a:xfrm>
          <a:prstGeom prst="rect">
            <a:avLst/>
          </a:prstGeom>
          <a:ln>
            <a:noFill/>
          </a:ln>
          <a:effectLst>
            <a:softEdge rad="112500"/>
          </a:effectLst>
        </p:spPr>
      </p:pic>
      <p:pic>
        <p:nvPicPr>
          <p:cNvPr id="52" name="Рисунок 51" descr="http://zaoblakami.ru/uploads/content/small/200_123423423435_dostupnaya-sreda.jpg"/>
          <p:cNvPicPr/>
          <p:nvPr/>
        </p:nvPicPr>
        <p:blipFill>
          <a:blip r:embed="rId6" cstate="print"/>
          <a:srcRect/>
          <a:stretch>
            <a:fillRect/>
          </a:stretch>
        </p:blipFill>
        <p:spPr bwMode="auto">
          <a:xfrm>
            <a:off x="3897214" y="1688057"/>
            <a:ext cx="1008112" cy="504056"/>
          </a:xfrm>
          <a:prstGeom prst="rect">
            <a:avLst/>
          </a:prstGeom>
          <a:noFill/>
          <a:ln w="9525">
            <a:noFill/>
            <a:miter lim="800000"/>
            <a:headEnd/>
            <a:tailEnd/>
          </a:ln>
        </p:spPr>
      </p:pic>
      <p:pic>
        <p:nvPicPr>
          <p:cNvPr id="53" name="Рисунок 52" descr="http://riarealty.ru/images/39662/77/396627757.jpg"/>
          <p:cNvPicPr/>
          <p:nvPr/>
        </p:nvPicPr>
        <p:blipFill>
          <a:blip r:embed="rId7" cstate="print"/>
          <a:srcRect/>
          <a:stretch>
            <a:fillRect/>
          </a:stretch>
        </p:blipFill>
        <p:spPr bwMode="auto">
          <a:xfrm>
            <a:off x="3756248" y="815744"/>
            <a:ext cx="1149078" cy="800304"/>
          </a:xfrm>
          <a:prstGeom prst="rect">
            <a:avLst/>
          </a:prstGeom>
          <a:ln>
            <a:noFill/>
          </a:ln>
          <a:effectLst>
            <a:softEdge rad="112500"/>
          </a:effectLst>
        </p:spPr>
      </p:pic>
      <p:graphicFrame>
        <p:nvGraphicFramePr>
          <p:cNvPr id="54" name="Схема 53"/>
          <p:cNvGraphicFramePr/>
          <p:nvPr>
            <p:extLst>
              <p:ext uri="{D42A27DB-BD31-4B8C-83A1-F6EECF244321}">
                <p14:modId xmlns:p14="http://schemas.microsoft.com/office/powerpoint/2010/main" val="2581885223"/>
              </p:ext>
            </p:extLst>
          </p:nvPr>
        </p:nvGraphicFramePr>
        <p:xfrm>
          <a:off x="5130328" y="1124744"/>
          <a:ext cx="3906168" cy="5184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«Социальная поддержка граждан»</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20" name="Прямая соединительная линия 1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5319658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52</a:t>
            </a:fld>
            <a:endParaRPr lang="ru-RU" dirty="0"/>
          </a:p>
        </p:txBody>
      </p:sp>
      <p:sp>
        <p:nvSpPr>
          <p:cNvPr id="5" name="Скругленный прямоугольник 4"/>
          <p:cNvSpPr/>
          <p:nvPr/>
        </p:nvSpPr>
        <p:spPr>
          <a:xfrm>
            <a:off x="79602" y="764704"/>
            <a:ext cx="4238776" cy="25837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100" dirty="0" smtClean="0">
                <a:solidFill>
                  <a:schemeClr val="tx1"/>
                </a:solidFill>
                <a:latin typeface="Times New Roman" panose="02020603050405020304" pitchFamily="18" charset="0"/>
                <a:cs typeface="Times New Roman" panose="02020603050405020304" pitchFamily="18" charset="0"/>
              </a:rPr>
              <a:t> </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предупреждение возникновения и развития чрезвычайных ситуаций природного и техногенного характера </a:t>
            </a:r>
            <a:r>
              <a:rPr lang="ru-RU" sz="1100" dirty="0" smtClean="0">
                <a:solidFill>
                  <a:schemeClr val="tx1"/>
                </a:solidFill>
                <a:latin typeface="Times New Roman" panose="02020603050405020304" pitchFamily="18" charset="0"/>
                <a:cs typeface="Times New Roman" panose="02020603050405020304" pitchFamily="18" charset="0"/>
              </a:rPr>
              <a:t>(ЧС</a:t>
            </a:r>
            <a:r>
              <a:rPr lang="ru-RU" sz="1100" dirty="0">
                <a:solidFill>
                  <a:schemeClr val="tx1"/>
                </a:solidFill>
                <a:latin typeface="Times New Roman" panose="02020603050405020304" pitchFamily="18" charset="0"/>
                <a:cs typeface="Times New Roman" panose="02020603050405020304" pitchFamily="18" charset="0"/>
              </a:rPr>
              <a:t>), организация экстренного реагирования при ЧС, организация аварийно-спасательных работ по ликвидации возникших ЧС;</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совершенствование организации профилактики ЧС, пропаганды и подготовки населения по вопросам гражданской обороны, защиты от ЧС и террористических акций;</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совершенствование системы мер по сокращению предложения и спроса на наркотические средства и психотропные вещества;</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повышение общего уровня безопасности, правопорядка и безопасности среды </a:t>
            </a:r>
            <a:r>
              <a:rPr lang="ru-RU" sz="1100" dirty="0" smtClean="0">
                <a:solidFill>
                  <a:schemeClr val="tx1"/>
                </a:solidFill>
                <a:latin typeface="Times New Roman" panose="02020603050405020304" pitchFamily="18" charset="0"/>
                <a:cs typeface="Times New Roman" panose="02020603050405020304" pitchFamily="18" charset="0"/>
              </a:rPr>
              <a:t>обитания</a:t>
            </a:r>
            <a:endParaRPr lang="ru-RU" sz="11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3152969404"/>
              </p:ext>
            </p:extLst>
          </p:nvPr>
        </p:nvGraphicFramePr>
        <p:xfrm>
          <a:off x="157476" y="3573016"/>
          <a:ext cx="3920164" cy="305255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2554" y="3379887"/>
            <a:ext cx="403244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4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7" y="764704"/>
            <a:ext cx="415131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Группа 22"/>
          <p:cNvGrpSpPr/>
          <p:nvPr/>
        </p:nvGrpSpPr>
        <p:grpSpPr>
          <a:xfrm>
            <a:off x="4346953" y="2421017"/>
            <a:ext cx="4749687" cy="3960440"/>
            <a:chOff x="5089235" y="2903549"/>
            <a:chExt cx="3966427" cy="2915783"/>
          </a:xfrm>
        </p:grpSpPr>
        <p:sp>
          <p:nvSpPr>
            <p:cNvPr id="24" name="Полилиния 23"/>
            <p:cNvSpPr/>
            <p:nvPr/>
          </p:nvSpPr>
          <p:spPr>
            <a:xfrm>
              <a:off x="5122506" y="2903549"/>
              <a:ext cx="3933156" cy="317990"/>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400" b="1" i="1" dirty="0">
                  <a:solidFill>
                    <a:schemeClr val="tx1"/>
                  </a:solidFill>
                  <a:latin typeface="Times New Roman" panose="02020603050405020304" pitchFamily="18" charset="0"/>
                  <a:cs typeface="Times New Roman" panose="02020603050405020304" pitchFamily="18" charset="0"/>
                </a:rPr>
                <a:t>Расходы в разрезе подпрограмм за 2016 г., млн. руб.</a:t>
              </a:r>
            </a:p>
          </p:txBody>
        </p:sp>
        <p:sp>
          <p:nvSpPr>
            <p:cNvPr id="25" name="Полилиния 24"/>
            <p:cNvSpPr/>
            <p:nvPr/>
          </p:nvSpPr>
          <p:spPr>
            <a:xfrm>
              <a:off x="5101113" y="3592639"/>
              <a:ext cx="2705699" cy="85570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Защита населения и территорий от чрезвычайных ситуаций природного и техногенного характера, обеспечение пожарной безопасности и безопасности населения на водных объектах, построение (развитие) аппаратно-программного комплекса "Безопасный город"</a:t>
              </a:r>
            </a:p>
          </p:txBody>
        </p:sp>
        <p:sp>
          <p:nvSpPr>
            <p:cNvPr id="26" name="Полилиния 25"/>
            <p:cNvSpPr/>
            <p:nvPr/>
          </p:nvSpPr>
          <p:spPr>
            <a:xfrm>
              <a:off x="5101112" y="4496676"/>
              <a:ext cx="2705699" cy="408667"/>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Профилактика правонарушений и противодействие преступности</a:t>
              </a:r>
            </a:p>
          </p:txBody>
        </p:sp>
        <p:sp>
          <p:nvSpPr>
            <p:cNvPr id="27" name="Полилиния 26"/>
            <p:cNvSpPr/>
            <p:nvPr/>
          </p:nvSpPr>
          <p:spPr>
            <a:xfrm>
              <a:off x="5089235" y="4953670"/>
              <a:ext cx="2705699" cy="408667"/>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Профилактика терроризма и экстремистской деятельности</a:t>
              </a:r>
            </a:p>
          </p:txBody>
        </p:sp>
        <p:sp>
          <p:nvSpPr>
            <p:cNvPr id="28" name="Полилиния 27"/>
            <p:cNvSpPr/>
            <p:nvPr/>
          </p:nvSpPr>
          <p:spPr>
            <a:xfrm>
              <a:off x="5089235" y="5410665"/>
              <a:ext cx="2705699" cy="408667"/>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Профилактика незаконного потребления наркотических средств и психотропных веществ, наркомании</a:t>
              </a:r>
            </a:p>
          </p:txBody>
        </p:sp>
        <p:sp>
          <p:nvSpPr>
            <p:cNvPr id="29" name="Полилиния 28"/>
            <p:cNvSpPr/>
            <p:nvPr/>
          </p:nvSpPr>
          <p:spPr>
            <a:xfrm>
              <a:off x="8472730" y="3595725"/>
              <a:ext cx="511076" cy="855709"/>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178,4</a:t>
              </a:r>
            </a:p>
          </p:txBody>
        </p:sp>
        <p:sp>
          <p:nvSpPr>
            <p:cNvPr id="30" name="Полилиния 29"/>
            <p:cNvSpPr/>
            <p:nvPr/>
          </p:nvSpPr>
          <p:spPr>
            <a:xfrm>
              <a:off x="7879166" y="4510711"/>
              <a:ext cx="481013" cy="397563"/>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1,1</a:t>
              </a:r>
            </a:p>
          </p:txBody>
        </p:sp>
        <p:sp>
          <p:nvSpPr>
            <p:cNvPr id="31" name="Полилиния 30"/>
            <p:cNvSpPr/>
            <p:nvPr/>
          </p:nvSpPr>
          <p:spPr>
            <a:xfrm>
              <a:off x="7879167" y="4952192"/>
              <a:ext cx="481013" cy="397563"/>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0,5</a:t>
              </a:r>
            </a:p>
          </p:txBody>
        </p:sp>
        <p:sp>
          <p:nvSpPr>
            <p:cNvPr id="32" name="Полилиния 31"/>
            <p:cNvSpPr/>
            <p:nvPr/>
          </p:nvSpPr>
          <p:spPr>
            <a:xfrm>
              <a:off x="7879167" y="5410663"/>
              <a:ext cx="481013" cy="397563"/>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1,5</a:t>
              </a:r>
            </a:p>
          </p:txBody>
        </p:sp>
      </p:grpSp>
      <p:sp>
        <p:nvSpPr>
          <p:cNvPr id="33" name="Полилиния 32"/>
          <p:cNvSpPr/>
          <p:nvPr/>
        </p:nvSpPr>
        <p:spPr>
          <a:xfrm>
            <a:off x="7687820" y="3348484"/>
            <a:ext cx="576000" cy="116229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178,4</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8398594" y="5859477"/>
            <a:ext cx="612000" cy="512384"/>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1,5</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8398594" y="5236747"/>
            <a:ext cx="612000" cy="512384"/>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0,5</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8398594" y="4612862"/>
            <a:ext cx="612000" cy="512384"/>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1,1</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4"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«Повышение </a:t>
            </a:r>
            <a:r>
              <a:rPr lang="ru-RU" sz="1600" dirty="0">
                <a:solidFill>
                  <a:schemeClr val="tx1"/>
                </a:solidFill>
                <a:effectLst/>
                <a:latin typeface="Times New Roman" panose="02020603050405020304" pitchFamily="18" charset="0"/>
                <a:cs typeface="Times New Roman" panose="02020603050405020304" pitchFamily="18" charset="0"/>
              </a:rPr>
              <a:t>безопасности жизнедеятельности населения и территорий Чувашской Республики»</a:t>
            </a:r>
          </a:p>
        </p:txBody>
      </p:sp>
      <p:cxnSp>
        <p:nvCxnSpPr>
          <p:cNvPr id="35" name="Прямая соединительная линия 3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pSp>
        <p:nvGrpSpPr>
          <p:cNvPr id="40" name="Группа 39"/>
          <p:cNvGrpSpPr/>
          <p:nvPr/>
        </p:nvGrpSpPr>
        <p:grpSpPr>
          <a:xfrm>
            <a:off x="4361177" y="2883781"/>
            <a:ext cx="3239998" cy="385942"/>
            <a:chOff x="30724" y="609229"/>
            <a:chExt cx="2367597" cy="397587"/>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7" name="Скругленный прямоугольник 46"/>
            <p:cNvSpPr/>
            <p:nvPr/>
          </p:nvSpPr>
          <p:spPr>
            <a:xfrm>
              <a:off x="30724" y="609229"/>
              <a:ext cx="2367597" cy="397587"/>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8" name="Скругленный прямоугольник 4"/>
            <p:cNvSpPr/>
            <p:nvPr/>
          </p:nvSpPr>
          <p:spPr>
            <a:xfrm>
              <a:off x="42369" y="620874"/>
              <a:ext cx="2344307" cy="3742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6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1" name="Группа 40"/>
          <p:cNvGrpSpPr/>
          <p:nvPr/>
        </p:nvGrpSpPr>
        <p:grpSpPr>
          <a:xfrm>
            <a:off x="7687817" y="2914311"/>
            <a:ext cx="598521" cy="319765"/>
            <a:chOff x="2849362" y="609444"/>
            <a:chExt cx="745866" cy="329413"/>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5" name="Скругленный прямоугольник 44"/>
            <p:cNvSpPr/>
            <p:nvPr/>
          </p:nvSpPr>
          <p:spPr>
            <a:xfrm>
              <a:off x="2849362" y="609444"/>
              <a:ext cx="745866" cy="32941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Скругленный прямоугольник 6"/>
            <p:cNvSpPr/>
            <p:nvPr/>
          </p:nvSpPr>
          <p:spPr>
            <a:xfrm>
              <a:off x="2859010" y="619092"/>
              <a:ext cx="726570" cy="3101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2" name="Группа 41"/>
          <p:cNvGrpSpPr/>
          <p:nvPr/>
        </p:nvGrpSpPr>
        <p:grpSpPr>
          <a:xfrm>
            <a:off x="8398594" y="2906080"/>
            <a:ext cx="612000" cy="337893"/>
            <a:chOff x="3776562" y="600358"/>
            <a:chExt cx="745866" cy="348088"/>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3" name="Скругленный прямоугольник 42"/>
            <p:cNvSpPr/>
            <p:nvPr/>
          </p:nvSpPr>
          <p:spPr>
            <a:xfrm>
              <a:off x="3776562" y="600358"/>
              <a:ext cx="745866" cy="348088"/>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Скругленный прямоугольник 8"/>
            <p:cNvSpPr/>
            <p:nvPr/>
          </p:nvSpPr>
          <p:spPr>
            <a:xfrm>
              <a:off x="3786757" y="610553"/>
              <a:ext cx="725476" cy="3276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990514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129097" y="2844000"/>
            <a:ext cx="4950000" cy="54182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Уровень обеспеченности сил и средств гражданской обороны запасами материально-технических, продовольственных, медицинских и иных средств, %</a:t>
            </a:r>
          </a:p>
        </p:txBody>
      </p:sp>
      <p:sp>
        <p:nvSpPr>
          <p:cNvPr id="33" name="Скругленный прямоугольник 32"/>
          <p:cNvSpPr/>
          <p:nvPr/>
        </p:nvSpPr>
        <p:spPr>
          <a:xfrm>
            <a:off x="129097" y="3456000"/>
            <a:ext cx="4950000" cy="612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Количество лиц руководящего состава гражданской обороны и специалистов аварийно-спасательных формирований, подготовленных способам гражданской защиты, в расчете на 10 тыс. населения</a:t>
            </a:r>
          </a:p>
        </p:txBody>
      </p:sp>
      <p:sp>
        <p:nvSpPr>
          <p:cNvPr id="35" name="Скругленный прямоугольник 34"/>
          <p:cNvSpPr/>
          <p:nvPr/>
        </p:nvSpPr>
        <p:spPr>
          <a:xfrm>
            <a:off x="129097" y="4140000"/>
            <a:ext cx="4950000" cy="51313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Распространенность преступлений в сфере незаконного оборота наркотиков, %</a:t>
            </a:r>
          </a:p>
        </p:txBody>
      </p:sp>
      <p:sp>
        <p:nvSpPr>
          <p:cNvPr id="36" name="Скругленный прямоугольник 35"/>
          <p:cNvSpPr/>
          <p:nvPr/>
        </p:nvSpPr>
        <p:spPr>
          <a:xfrm>
            <a:off x="129097" y="4716000"/>
            <a:ext cx="4950000" cy="54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Общее количество ЧС, пожаров, происшествий на водных объектах, ед.</a:t>
            </a:r>
          </a:p>
        </p:txBody>
      </p:sp>
      <p:sp>
        <p:nvSpPr>
          <p:cNvPr id="37" name="Скругленный прямоугольник 36"/>
          <p:cNvSpPr/>
          <p:nvPr/>
        </p:nvSpPr>
        <p:spPr>
          <a:xfrm>
            <a:off x="129097" y="5328000"/>
            <a:ext cx="4950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Общее количество населения, погибшего, травмированного и пострадавшего при ЧС, пожарах, происшествиях на водных объектах, ед.</a:t>
            </a:r>
          </a:p>
        </p:txBody>
      </p:sp>
      <p:sp>
        <p:nvSpPr>
          <p:cNvPr id="11" name="Скругленный прямоугольник 10"/>
          <p:cNvSpPr/>
          <p:nvPr/>
        </p:nvSpPr>
        <p:spPr>
          <a:xfrm>
            <a:off x="158426" y="1268760"/>
            <a:ext cx="2504811"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53</a:t>
            </a:fld>
            <a:endParaRPr lang="ru-RU" dirty="0"/>
          </a:p>
        </p:txBody>
      </p:sp>
      <p:sp>
        <p:nvSpPr>
          <p:cNvPr id="17" name="Скругленный прямоугольник 16"/>
          <p:cNvSpPr/>
          <p:nvPr/>
        </p:nvSpPr>
        <p:spPr>
          <a:xfrm>
            <a:off x="129097" y="2196000"/>
            <a:ext cx="4950000" cy="59276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Готовность автоматизированных систем оповещения органов местного </a:t>
            </a:r>
            <a:r>
              <a:rPr lang="ru-RU" sz="1200" dirty="0" smtClean="0">
                <a:solidFill>
                  <a:schemeClr val="tx1"/>
                </a:solidFill>
                <a:latin typeface="Times New Roman" panose="02020603050405020304" pitchFamily="18" charset="0"/>
                <a:cs typeface="Times New Roman" panose="02020603050405020304" pitchFamily="18" charset="0"/>
              </a:rPr>
              <a:t>самоуправления, </a:t>
            </a:r>
            <a:r>
              <a:rPr lang="ru-RU" sz="1200" dirty="0">
                <a:solidFill>
                  <a:schemeClr val="tx1"/>
                </a:solidFill>
                <a:latin typeface="Times New Roman" panose="02020603050405020304" pitchFamily="18" charset="0"/>
                <a:cs typeface="Times New Roman" panose="02020603050405020304" pitchFamily="18" charset="0"/>
              </a:rPr>
              <a:t>входящих в состав региональной автоматизированной системы централизованного </a:t>
            </a:r>
            <a:r>
              <a:rPr lang="ru-RU" sz="1200" dirty="0" smtClean="0">
                <a:solidFill>
                  <a:schemeClr val="tx1"/>
                </a:solidFill>
                <a:latin typeface="Times New Roman" panose="02020603050405020304" pitchFamily="18" charset="0"/>
                <a:cs typeface="Times New Roman" panose="02020603050405020304" pitchFamily="18" charset="0"/>
              </a:rPr>
              <a:t>оповещения,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129097" y="5940000"/>
            <a:ext cx="4950000"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Уровень преступлений, совершенных на улицах, на 100 тыс. населения</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999" y="728700"/>
            <a:ext cx="235509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Схема 25"/>
          <p:cNvGraphicFramePr/>
          <p:nvPr>
            <p:extLst>
              <p:ext uri="{D42A27DB-BD31-4B8C-83A1-F6EECF244321}">
                <p14:modId xmlns:p14="http://schemas.microsoft.com/office/powerpoint/2010/main" val="800784826"/>
              </p:ext>
            </p:extLst>
          </p:nvPr>
        </p:nvGraphicFramePr>
        <p:xfrm>
          <a:off x="5133789" y="982736"/>
          <a:ext cx="3906168" cy="49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7" name="Группа 26"/>
          <p:cNvGrpSpPr/>
          <p:nvPr/>
        </p:nvGrpSpPr>
        <p:grpSpPr>
          <a:xfrm>
            <a:off x="5142064" y="5940000"/>
            <a:ext cx="731452" cy="543132"/>
            <a:chOff x="1567" y="3986624"/>
            <a:chExt cx="731452" cy="543132"/>
          </a:xfrm>
        </p:grpSpPr>
        <p:sp>
          <p:nvSpPr>
            <p:cNvPr id="28" name="Скругленный прямоугольник 27"/>
            <p:cNvSpPr/>
            <p:nvPr/>
          </p:nvSpPr>
          <p:spPr>
            <a:xfrm>
              <a:off x="1567" y="3986624"/>
              <a:ext cx="731452" cy="543132"/>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Скругленный прямоугольник 4"/>
            <p:cNvSpPr/>
            <p:nvPr/>
          </p:nvSpPr>
          <p:spPr>
            <a:xfrm>
              <a:off x="17475" y="4002532"/>
              <a:ext cx="699636" cy="51131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264,8</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 name="Группа 29"/>
          <p:cNvGrpSpPr/>
          <p:nvPr/>
        </p:nvGrpSpPr>
        <p:grpSpPr>
          <a:xfrm>
            <a:off x="5901698" y="5940000"/>
            <a:ext cx="731452" cy="543132"/>
            <a:chOff x="794462" y="3986624"/>
            <a:chExt cx="731452" cy="543132"/>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1" name="Скругленный прямоугольник 30"/>
            <p:cNvSpPr/>
            <p:nvPr/>
          </p:nvSpPr>
          <p:spPr>
            <a:xfrm>
              <a:off x="794462" y="3986624"/>
              <a:ext cx="731452" cy="543132"/>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Скругленный прямоугольник 6"/>
            <p:cNvSpPr/>
            <p:nvPr/>
          </p:nvSpPr>
          <p:spPr>
            <a:xfrm>
              <a:off x="810370" y="4002532"/>
              <a:ext cx="699636" cy="51131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264,8</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4" name="Группа 33"/>
          <p:cNvGrpSpPr/>
          <p:nvPr/>
        </p:nvGrpSpPr>
        <p:grpSpPr>
          <a:xfrm>
            <a:off x="6722472" y="5940000"/>
            <a:ext cx="756000" cy="543132"/>
            <a:chOff x="1587357" y="3986624"/>
            <a:chExt cx="731452" cy="543132"/>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8" name="Скругленный прямоугольник 37"/>
            <p:cNvSpPr/>
            <p:nvPr/>
          </p:nvSpPr>
          <p:spPr>
            <a:xfrm>
              <a:off x="1587357" y="3986624"/>
              <a:ext cx="731452" cy="543132"/>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Скругленный прямоугольник 8"/>
            <p:cNvSpPr/>
            <p:nvPr/>
          </p:nvSpPr>
          <p:spPr>
            <a:xfrm>
              <a:off x="1603265" y="4002532"/>
              <a:ext cx="699636" cy="51131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259,6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 name="Группа 39"/>
          <p:cNvGrpSpPr/>
          <p:nvPr/>
        </p:nvGrpSpPr>
        <p:grpSpPr>
          <a:xfrm>
            <a:off x="7514607" y="5940000"/>
            <a:ext cx="731452" cy="543132"/>
            <a:chOff x="2380252" y="3986624"/>
            <a:chExt cx="731452" cy="543132"/>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41" name="Скругленный прямоугольник 40"/>
            <p:cNvSpPr/>
            <p:nvPr/>
          </p:nvSpPr>
          <p:spPr>
            <a:xfrm>
              <a:off x="2380252" y="3986624"/>
              <a:ext cx="731452" cy="543132"/>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Скругленный прямоугольник 10"/>
            <p:cNvSpPr/>
            <p:nvPr/>
          </p:nvSpPr>
          <p:spPr>
            <a:xfrm>
              <a:off x="2396160" y="4002532"/>
              <a:ext cx="699636" cy="51131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254,4</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3" name="Группа 42"/>
          <p:cNvGrpSpPr/>
          <p:nvPr/>
        </p:nvGrpSpPr>
        <p:grpSpPr>
          <a:xfrm>
            <a:off x="8291594" y="5940000"/>
            <a:ext cx="731452" cy="543132"/>
            <a:chOff x="3173147" y="3986624"/>
            <a:chExt cx="731452" cy="543132"/>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44" name="Скругленный прямоугольник 43"/>
            <p:cNvSpPr/>
            <p:nvPr/>
          </p:nvSpPr>
          <p:spPr>
            <a:xfrm>
              <a:off x="3173147" y="3986624"/>
              <a:ext cx="731452" cy="543132"/>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Скругленный прямоугольник 12"/>
            <p:cNvSpPr/>
            <p:nvPr/>
          </p:nvSpPr>
          <p:spPr>
            <a:xfrm>
              <a:off x="3189055" y="4002532"/>
              <a:ext cx="699636" cy="51131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249,2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sp>
        <p:nvSpPr>
          <p:cNvPr id="46"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«Повышение </a:t>
            </a:r>
            <a:r>
              <a:rPr lang="ru-RU" sz="1600" dirty="0">
                <a:solidFill>
                  <a:schemeClr val="tx1"/>
                </a:solidFill>
                <a:effectLst/>
                <a:latin typeface="Times New Roman" panose="02020603050405020304" pitchFamily="18" charset="0"/>
                <a:cs typeface="Times New Roman" panose="02020603050405020304" pitchFamily="18" charset="0"/>
              </a:rPr>
              <a:t>безопасности жизнедеятельности населения и территорий Чувашской Республики»</a:t>
            </a:r>
          </a:p>
        </p:txBody>
      </p:sp>
      <p:cxnSp>
        <p:nvCxnSpPr>
          <p:cNvPr id="47" name="Прямая соединительная линия 4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970539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739888"/>
            <a:ext cx="2520280" cy="18864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47780" y="858547"/>
            <a:ext cx="5576348" cy="13041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Цель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развитие на территории Чувашской Республики информационных и телекоммуникационных технологий в экономической, социально-политической, культурной и других сферах жизни </a:t>
            </a:r>
            <a:r>
              <a:rPr lang="ru-RU" sz="1400" dirty="0" smtClean="0">
                <a:solidFill>
                  <a:schemeClr val="tx1"/>
                </a:solidFill>
                <a:latin typeface="Times New Roman" panose="02020603050405020304" pitchFamily="18" charset="0"/>
                <a:cs typeface="Times New Roman" panose="02020603050405020304" pitchFamily="18" charset="0"/>
              </a:rPr>
              <a:t>общества</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7780" y="2528913"/>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2751792794"/>
              </p:ext>
            </p:extLst>
          </p:nvPr>
        </p:nvGraphicFramePr>
        <p:xfrm>
          <a:off x="147780" y="3156938"/>
          <a:ext cx="4640244" cy="3073700"/>
        </p:xfrm>
        <a:graphic>
          <a:graphicData uri="http://schemas.openxmlformats.org/drawingml/2006/chart">
            <c:chart xmlns:c="http://schemas.openxmlformats.org/drawingml/2006/chart" xmlns:r="http://schemas.openxmlformats.org/officeDocument/2006/relationships" r:id="rId4"/>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54</a:t>
            </a:fld>
            <a:endParaRPr lang="ru-RU" dirty="0"/>
          </a:p>
        </p:txBody>
      </p:sp>
      <p:graphicFrame>
        <p:nvGraphicFramePr>
          <p:cNvPr id="13" name="Схема 12"/>
          <p:cNvGraphicFramePr/>
          <p:nvPr>
            <p:extLst>
              <p:ext uri="{D42A27DB-BD31-4B8C-83A1-F6EECF244321}">
                <p14:modId xmlns:p14="http://schemas.microsoft.com/office/powerpoint/2010/main" val="2824993890"/>
              </p:ext>
            </p:extLst>
          </p:nvPr>
        </p:nvGraphicFramePr>
        <p:xfrm>
          <a:off x="5148064" y="2786941"/>
          <a:ext cx="4364614" cy="37384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«Информационное общество Чувашии»</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7624899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26256837"/>
              </p:ext>
            </p:extLst>
          </p:nvPr>
        </p:nvGraphicFramePr>
        <p:xfrm>
          <a:off x="5130328" y="980728"/>
          <a:ext cx="39061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65645" y="2492896"/>
            <a:ext cx="5000777"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400" dirty="0">
                <a:solidFill>
                  <a:schemeClr val="tx1"/>
                </a:solidFill>
                <a:latin typeface="Times New Roman" panose="02020603050405020304" pitchFamily="18" charset="0"/>
                <a:cs typeface="Times New Roman" panose="02020603050405020304" pitchFamily="18" charset="0"/>
              </a:rPr>
              <a:t>Место Чувашской Республики в десятке лидеров среди регионов России по индексу готовности к информационному обществу</a:t>
            </a:r>
          </a:p>
        </p:txBody>
      </p:sp>
      <p:sp>
        <p:nvSpPr>
          <p:cNvPr id="24" name="Скругленный прямоугольник 23"/>
          <p:cNvSpPr/>
          <p:nvPr/>
        </p:nvSpPr>
        <p:spPr>
          <a:xfrm>
            <a:off x="72949" y="3284984"/>
            <a:ext cx="5001736" cy="22322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400" dirty="0">
                <a:solidFill>
                  <a:schemeClr val="tx1"/>
                </a:solidFill>
                <a:latin typeface="Times New Roman" panose="02020603050405020304" pitchFamily="18" charset="0"/>
                <a:cs typeface="Times New Roman" panose="02020603050405020304" pitchFamily="18" charset="0"/>
              </a:rPr>
              <a:t>Число домашних хозяйств, имеющих широкополосный доступ к информационно-телекоммуникационной сети "Интернет", в расчете на 100 домашних хозяйств</a:t>
            </a:r>
          </a:p>
          <a:p>
            <a:r>
              <a:rPr lang="ru-RU" sz="1400" dirty="0">
                <a:solidFill>
                  <a:schemeClr val="tx1"/>
                </a:solidFill>
                <a:latin typeface="Times New Roman" panose="02020603050405020304" pitchFamily="18" charset="0"/>
                <a:cs typeface="Times New Roman" panose="02020603050405020304" pitchFamily="18" charset="0"/>
              </a:rPr>
              <a:t>в том числе</a:t>
            </a:r>
            <a:r>
              <a:rPr lang="ru-RU" sz="1400" dirty="0" smtClean="0">
                <a:solidFill>
                  <a:schemeClr val="tx1"/>
                </a:solidFill>
                <a:latin typeface="Times New Roman" panose="02020603050405020304" pitchFamily="18" charset="0"/>
                <a:cs typeface="Times New Roman" panose="02020603050405020304" pitchFamily="18" charset="0"/>
              </a:rPr>
              <a:t>:</a:t>
            </a:r>
          </a:p>
          <a:p>
            <a:endParaRPr lang="ru-RU" sz="1400" dirty="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в </a:t>
            </a:r>
            <a:r>
              <a:rPr lang="ru-RU" sz="1400" dirty="0">
                <a:solidFill>
                  <a:schemeClr val="tx1"/>
                </a:solidFill>
                <a:latin typeface="Times New Roman" panose="02020603050405020304" pitchFamily="18" charset="0"/>
                <a:cs typeface="Times New Roman" panose="02020603050405020304" pitchFamily="18" charset="0"/>
              </a:rPr>
              <a:t>городской </a:t>
            </a:r>
            <a:r>
              <a:rPr lang="ru-RU" sz="1400" dirty="0" smtClean="0">
                <a:solidFill>
                  <a:schemeClr val="tx1"/>
                </a:solidFill>
                <a:latin typeface="Times New Roman" panose="02020603050405020304" pitchFamily="18" charset="0"/>
                <a:cs typeface="Times New Roman" panose="02020603050405020304" pitchFamily="18" charset="0"/>
              </a:rPr>
              <a:t>местности</a:t>
            </a:r>
          </a:p>
          <a:p>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a:solidFill>
                  <a:schemeClr val="tx1"/>
                </a:solidFill>
                <a:latin typeface="Times New Roman" panose="02020603050405020304" pitchFamily="18" charset="0"/>
                <a:cs typeface="Times New Roman" panose="02020603050405020304" pitchFamily="18" charset="0"/>
              </a:rPr>
              <a:t>	</a:t>
            </a:r>
          </a:p>
          <a:p>
            <a:r>
              <a:rPr lang="ru-RU" sz="1400" dirty="0">
                <a:solidFill>
                  <a:schemeClr val="tx1"/>
                </a:solidFill>
                <a:latin typeface="Times New Roman" panose="02020603050405020304" pitchFamily="18" charset="0"/>
                <a:cs typeface="Times New Roman" panose="02020603050405020304" pitchFamily="18" charset="0"/>
              </a:rPr>
              <a:t>в сельской местности	</a:t>
            </a:r>
            <a:endParaRPr lang="ru-RU" sz="1400" dirty="0" smtClean="0">
              <a:solidFill>
                <a:schemeClr val="tx1"/>
              </a:solidFill>
              <a:latin typeface="Times New Roman" panose="02020603050405020304" pitchFamily="18" charset="0"/>
              <a:cs typeface="Times New Roman" panose="02020603050405020304" pitchFamily="18" charset="0"/>
            </a:endParaRPr>
          </a:p>
          <a:p>
            <a:endParaRPr lang="ru-RU" sz="15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81173" y="5611977"/>
            <a:ext cx="4993577" cy="69734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400" dirty="0">
                <a:solidFill>
                  <a:schemeClr val="tx1"/>
                </a:solidFill>
                <a:latin typeface="Times New Roman" panose="02020603050405020304" pitchFamily="18" charset="0"/>
                <a:cs typeface="Times New Roman" panose="02020603050405020304" pitchFamily="18" charset="0"/>
              </a:rPr>
              <a:t>Доля граждан, использующих механизм получения государственных и муниципальных услуг в электронной </a:t>
            </a:r>
            <a:r>
              <a:rPr lang="ru-RU" sz="1400" dirty="0" smtClean="0">
                <a:solidFill>
                  <a:schemeClr val="tx1"/>
                </a:solidFill>
                <a:latin typeface="Times New Roman" panose="02020603050405020304" pitchFamily="18" charset="0"/>
                <a:cs typeface="Times New Roman" panose="02020603050405020304" pitchFamily="18" charset="0"/>
              </a:rPr>
              <a:t>форме,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72949" y="1433384"/>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55</a:t>
            </a:fld>
            <a:endParaRPr lang="ru-RU"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2905" y="656692"/>
            <a:ext cx="2211780" cy="1656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66244" y="3995339"/>
            <a:ext cx="1410072" cy="13907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«Информационное общество Чувашии»</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8157210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C:\Users\e.babaeva\Desktop\img_00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343" y="908710"/>
            <a:ext cx="2664297" cy="1677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47779" y="772096"/>
            <a:ext cx="6152413" cy="19506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активизация культурного потенциала Чувашской </a:t>
            </a:r>
            <a:r>
              <a:rPr lang="ru-RU" sz="1350" dirty="0" smtClean="0">
                <a:solidFill>
                  <a:schemeClr val="tx1"/>
                </a:solidFill>
                <a:latin typeface="Times New Roman" panose="02020603050405020304" pitchFamily="18" charset="0"/>
                <a:cs typeface="Times New Roman" panose="02020603050405020304" pitchFamily="18" charset="0"/>
              </a:rPr>
              <a:t>Республики</a:t>
            </a:r>
            <a:r>
              <a:rPr lang="ru-RU" sz="1350" dirty="0">
                <a:solidFill>
                  <a:schemeClr val="tx1"/>
                </a:solidFill>
                <a:latin typeface="Times New Roman" panose="02020603050405020304" pitchFamily="18" charset="0"/>
                <a:cs typeface="Times New Roman" panose="02020603050405020304" pitchFamily="18" charset="0"/>
              </a:rPr>
              <a:t>;</a:t>
            </a:r>
            <a:endParaRPr lang="ru-RU" sz="135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повышение роли институтов гражданского общества как субъектов культурной политики;</a:t>
            </a:r>
            <a:endParaRPr lang="ru-RU" sz="135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содействие  формированию гармонично развитой </a:t>
            </a:r>
            <a:r>
              <a:rPr lang="ru-RU" sz="1350" dirty="0" smtClean="0">
                <a:solidFill>
                  <a:schemeClr val="tx1"/>
                </a:solidFill>
                <a:latin typeface="Times New Roman" panose="02020603050405020304" pitchFamily="18" charset="0"/>
                <a:cs typeface="Times New Roman" panose="02020603050405020304" pitchFamily="18" charset="0"/>
              </a:rPr>
              <a:t>личности</a:t>
            </a:r>
            <a:r>
              <a:rPr lang="ru-RU" sz="1350" dirty="0">
                <a:solidFill>
                  <a:schemeClr val="tx1"/>
                </a:solidFill>
                <a:latin typeface="Times New Roman" panose="02020603050405020304" pitchFamily="18" charset="0"/>
                <a:cs typeface="Times New Roman" panose="02020603050405020304" pitchFamily="18" charset="0"/>
              </a:rPr>
              <a:t>, способной к активному участию в реализации государственной культурной </a:t>
            </a:r>
            <a:r>
              <a:rPr lang="ru-RU" sz="1350" dirty="0" smtClean="0">
                <a:solidFill>
                  <a:schemeClr val="tx1"/>
                </a:solidFill>
                <a:latin typeface="Times New Roman" panose="02020603050405020304" pitchFamily="18" charset="0"/>
                <a:cs typeface="Times New Roman" panose="02020603050405020304" pitchFamily="18" charset="0"/>
              </a:rPr>
              <a:t>политики;</a:t>
            </a: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сохранение культурного наследия и создание условий для развития культуры.</a:t>
            </a:r>
          </a:p>
        </p:txBody>
      </p:sp>
      <p:sp>
        <p:nvSpPr>
          <p:cNvPr id="6" name="TextBox 5"/>
          <p:cNvSpPr txBox="1"/>
          <p:nvPr/>
        </p:nvSpPr>
        <p:spPr>
          <a:xfrm>
            <a:off x="147779" y="2903549"/>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851774315"/>
              </p:ext>
            </p:extLst>
          </p:nvPr>
        </p:nvGraphicFramePr>
        <p:xfrm>
          <a:off x="147780" y="3356992"/>
          <a:ext cx="4856268" cy="3073700"/>
        </p:xfrm>
        <a:graphic>
          <a:graphicData uri="http://schemas.openxmlformats.org/drawingml/2006/chart">
            <c:chart xmlns:c="http://schemas.openxmlformats.org/drawingml/2006/chart" xmlns:r="http://schemas.openxmlformats.org/officeDocument/2006/relationships" r:id="rId4"/>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56</a:t>
            </a:fld>
            <a:endParaRPr lang="ru-RU" dirty="0"/>
          </a:p>
        </p:txBody>
      </p:sp>
      <p:graphicFrame>
        <p:nvGraphicFramePr>
          <p:cNvPr id="13" name="Схема 12"/>
          <p:cNvGraphicFramePr/>
          <p:nvPr>
            <p:extLst>
              <p:ext uri="{D42A27DB-BD31-4B8C-83A1-F6EECF244321}">
                <p14:modId xmlns:p14="http://schemas.microsoft.com/office/powerpoint/2010/main" val="1789383881"/>
              </p:ext>
            </p:extLst>
          </p:nvPr>
        </p:nvGraphicFramePr>
        <p:xfrm>
          <a:off x="4860032" y="2787408"/>
          <a:ext cx="4151784" cy="36659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культуры и туризма»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6" name="Прямая соединительная линия 15"/>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41190917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173109" y="3079630"/>
            <a:ext cx="4926664" cy="7350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Уровень удовлетворенности населения качеством предоставления государственных и муниципальных услуг в сфере </a:t>
            </a:r>
            <a:r>
              <a:rPr lang="ru-RU" sz="1200" dirty="0" smtClean="0">
                <a:solidFill>
                  <a:schemeClr val="tx1"/>
                </a:solidFill>
                <a:latin typeface="Times New Roman" panose="02020603050405020304" pitchFamily="18" charset="0"/>
                <a:cs typeface="Times New Roman" panose="02020603050405020304" pitchFamily="18" charset="0"/>
              </a:rPr>
              <a:t>культуры,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68621" y="3868549"/>
            <a:ext cx="4918627" cy="71957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Удельный вес населения, участвующего в платных культурно-досуговых мероприятиях, проводимых государственными (муниципальными) учреждениями </a:t>
            </a:r>
            <a:r>
              <a:rPr lang="ru-RU" sz="1200" dirty="0" smtClean="0">
                <a:solidFill>
                  <a:schemeClr val="tx1"/>
                </a:solidFill>
                <a:latin typeface="Times New Roman" panose="02020603050405020304" pitchFamily="18" charset="0"/>
                <a:cs typeface="Times New Roman" panose="02020603050405020304" pitchFamily="18" charset="0"/>
              </a:rPr>
              <a:t>культуры,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161232" y="4623758"/>
            <a:ext cx="4918627" cy="7850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Количество экземпляров новых поступлений в библиотечные фонды общедоступных библиотек на 1 тыс. человек населения</a:t>
            </a:r>
          </a:p>
        </p:txBody>
      </p:sp>
      <p:sp>
        <p:nvSpPr>
          <p:cNvPr id="11" name="Скругленный прямоугольник 10"/>
          <p:cNvSpPr/>
          <p:nvPr/>
        </p:nvSpPr>
        <p:spPr>
          <a:xfrm>
            <a:off x="183607" y="1676163"/>
            <a:ext cx="2084840"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31" name="Picture 7" descr="C:\Users\e.babaeva\Desktop\img_06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670" y="836713"/>
            <a:ext cx="2681738" cy="1888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pPr>
              <a:defRPr/>
            </a:pPr>
            <a:fld id="{5134FBE4-DC40-4A96-AB83-42E61AAB2036}" type="slidenum">
              <a:rPr lang="ru-RU" smtClean="0"/>
              <a:pPr>
                <a:defRPr/>
              </a:pPr>
              <a:t>57</a:t>
            </a:fld>
            <a:endParaRPr lang="ru-RU" dirty="0"/>
          </a:p>
        </p:txBody>
      </p:sp>
      <p:graphicFrame>
        <p:nvGraphicFramePr>
          <p:cNvPr id="14" name="Схема 13"/>
          <p:cNvGraphicFramePr/>
          <p:nvPr>
            <p:extLst>
              <p:ext uri="{D42A27DB-BD31-4B8C-83A1-F6EECF244321}">
                <p14:modId xmlns:p14="http://schemas.microsoft.com/office/powerpoint/2010/main" val="3230651362"/>
              </p:ext>
            </p:extLst>
          </p:nvPr>
        </p:nvGraphicFramePr>
        <p:xfrm>
          <a:off x="5195788" y="1127383"/>
          <a:ext cx="3906168" cy="5037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Скругленный прямоугольник 14"/>
          <p:cNvSpPr/>
          <p:nvPr/>
        </p:nvSpPr>
        <p:spPr>
          <a:xfrm>
            <a:off x="161232" y="5462676"/>
            <a:ext cx="4918627" cy="70262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Доля средств республиканского бюджета </a:t>
            </a:r>
            <a:r>
              <a:rPr lang="ru-RU" sz="1200" dirty="0" smtClean="0">
                <a:solidFill>
                  <a:schemeClr val="tx1"/>
                </a:solidFill>
                <a:latin typeface="Times New Roman" panose="02020603050405020304" pitchFamily="18" charset="0"/>
                <a:cs typeface="Times New Roman" panose="02020603050405020304" pitchFamily="18" charset="0"/>
              </a:rPr>
              <a:t>ЧР, </a:t>
            </a:r>
            <a:r>
              <a:rPr lang="ru-RU" sz="1200" dirty="0">
                <a:solidFill>
                  <a:schemeClr val="tx1"/>
                </a:solidFill>
                <a:latin typeface="Times New Roman" panose="02020603050405020304" pitchFamily="18" charset="0"/>
                <a:cs typeface="Times New Roman" panose="02020603050405020304" pitchFamily="18" charset="0"/>
              </a:rPr>
              <a:t>распределяемых на конкурсной </a:t>
            </a:r>
            <a:r>
              <a:rPr lang="ru-RU" sz="1200" dirty="0" smtClean="0">
                <a:solidFill>
                  <a:schemeClr val="tx1"/>
                </a:solidFill>
                <a:latin typeface="Times New Roman" panose="02020603050405020304" pitchFamily="18" charset="0"/>
                <a:cs typeface="Times New Roman" panose="02020603050405020304" pitchFamily="18" charset="0"/>
              </a:rPr>
              <a:t>основе</a:t>
            </a:r>
            <a:r>
              <a:rPr lang="ru-RU" sz="1200" dirty="0">
                <a:solidFill>
                  <a:schemeClr val="tx1"/>
                </a:solidFill>
                <a:latin typeface="Times New Roman" panose="02020603050405020304" pitchFamily="18" charset="0"/>
                <a:cs typeface="Times New Roman" panose="02020603050405020304" pitchFamily="18" charset="0"/>
              </a:rPr>
              <a:t>, выделяемых на </a:t>
            </a:r>
            <a:r>
              <a:rPr lang="ru-RU" sz="1200" dirty="0" smtClean="0">
                <a:solidFill>
                  <a:schemeClr val="tx1"/>
                </a:solidFill>
                <a:latin typeface="Times New Roman" panose="02020603050405020304" pitchFamily="18" charset="0"/>
                <a:cs typeface="Times New Roman" panose="02020603050405020304" pitchFamily="18" charset="0"/>
              </a:rPr>
              <a:t>финансирование </a:t>
            </a:r>
            <a:r>
              <a:rPr lang="ru-RU" sz="1200" dirty="0">
                <a:solidFill>
                  <a:schemeClr val="tx1"/>
                </a:solidFill>
                <a:latin typeface="Times New Roman" panose="02020603050405020304" pitchFamily="18" charset="0"/>
                <a:cs typeface="Times New Roman" panose="02020603050405020304" pitchFamily="18" charset="0"/>
              </a:rPr>
              <a:t>деятельности организаций всех форм собственности в сфере </a:t>
            </a:r>
            <a:r>
              <a:rPr lang="ru-RU" sz="1200" dirty="0" smtClean="0">
                <a:solidFill>
                  <a:schemeClr val="tx1"/>
                </a:solidFill>
                <a:latin typeface="Times New Roman" panose="02020603050405020304" pitchFamily="18" charset="0"/>
                <a:cs typeface="Times New Roman" panose="02020603050405020304" pitchFamily="18" charset="0"/>
              </a:rPr>
              <a:t>культуры,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культуры и туризма»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5722660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prstClr val="black"/>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solidFill>
                <a:prstClr val="black"/>
              </a:solidFill>
              <a:latin typeface="Times New Roman" panose="02020603050405020304" pitchFamily="18" charset="0"/>
              <a:cs typeface="Times New Roman" panose="02020603050405020304" pitchFamily="18" charset="0"/>
            </a:endParaRPr>
          </a:p>
          <a:p>
            <a:endParaRPr lang="ru-RU" sz="1000" i="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07504" y="764704"/>
            <a:ext cx="6728478" cy="19288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prstClr val="black"/>
                </a:solidFill>
                <a:latin typeface="Times New Roman" panose="02020603050405020304" pitchFamily="18" charset="0"/>
                <a:cs typeface="Times New Roman" panose="02020603050405020304" pitchFamily="18" charset="0"/>
              </a:rPr>
              <a:t>Цели программы:</a:t>
            </a:r>
            <a:r>
              <a:rPr lang="ru-RU" sz="1600" dirty="0" smtClean="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a:solidFill>
                  <a:prstClr val="black"/>
                </a:solidFill>
                <a:latin typeface="Times New Roman" panose="02020603050405020304" pitchFamily="18" charset="0"/>
                <a:cs typeface="Times New Roman" panose="02020603050405020304" pitchFamily="18" charset="0"/>
              </a:rPr>
              <a:t>создание условий, обеспечивающих возможность гражданам систематически заниматься физической культурой и спортом, путем развития инфраструктуры спорта, популяризации массового и профессионального спорта (включая спорт высших достижений) и приобщения различных слоев общества к регулярным занятиям физической культурой и </a:t>
            </a:r>
            <a:r>
              <a:rPr lang="ru-RU" sz="1400" dirty="0" smtClean="0">
                <a:solidFill>
                  <a:prstClr val="black"/>
                </a:solidFill>
                <a:latin typeface="Times New Roman" panose="02020603050405020304" pitchFamily="18" charset="0"/>
                <a:cs typeface="Times New Roman" panose="02020603050405020304" pitchFamily="18" charset="0"/>
              </a:rPr>
              <a:t>спортом;</a:t>
            </a:r>
          </a:p>
          <a:p>
            <a:pPr marL="285750" indent="-285750">
              <a:buFont typeface="Wingdings" panose="05000000000000000000" pitchFamily="2" charset="2"/>
              <a:buChar char="v"/>
            </a:pPr>
            <a:r>
              <a:rPr lang="ru-RU" sz="1400" dirty="0">
                <a:solidFill>
                  <a:prstClr val="black"/>
                </a:solidFill>
                <a:latin typeface="Times New Roman" panose="02020603050405020304" pitchFamily="18" charset="0"/>
                <a:cs typeface="Times New Roman" panose="02020603050405020304" pitchFamily="18" charset="0"/>
              </a:rPr>
              <a:t>повышение эффективности подготовки спортсменов в спорте высших </a:t>
            </a:r>
            <a:r>
              <a:rPr lang="ru-RU" sz="1400" dirty="0" smtClean="0">
                <a:solidFill>
                  <a:prstClr val="black"/>
                </a:solidFill>
                <a:latin typeface="Times New Roman" panose="02020603050405020304" pitchFamily="18" charset="0"/>
                <a:cs typeface="Times New Roman" panose="02020603050405020304" pitchFamily="18" charset="0"/>
              </a:rPr>
              <a:t>достижений</a:t>
            </a:r>
            <a:r>
              <a:rPr lang="ru-RU" sz="1400" dirty="0">
                <a:solidFill>
                  <a:prstClr val="black"/>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83357" y="2817708"/>
            <a:ext cx="3952749" cy="323165"/>
          </a:xfrm>
          <a:prstGeom prst="rect">
            <a:avLst/>
          </a:prstGeom>
          <a:noFill/>
        </p:spPr>
        <p:txBody>
          <a:bodyPr wrap="none" rtlCol="0">
            <a:spAutoFit/>
          </a:bodyPr>
          <a:lstStyle/>
          <a:p>
            <a:r>
              <a:rPr lang="ru-RU" sz="1400" b="1" dirty="0" smtClean="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r>
              <a:rPr lang="ru-RU" sz="1500" b="1" dirty="0" smtClean="0">
                <a:solidFill>
                  <a:prstClr val="black"/>
                </a:solidFill>
                <a:latin typeface="Times New Roman" panose="02020603050405020304" pitchFamily="18" charset="0"/>
                <a:cs typeface="Times New Roman" panose="02020603050405020304" pitchFamily="18" charset="0"/>
              </a:rPr>
              <a:t>.</a:t>
            </a:r>
            <a:endParaRPr lang="ru-RU" sz="15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516178167"/>
              </p:ext>
            </p:extLst>
          </p:nvPr>
        </p:nvGraphicFramePr>
        <p:xfrm>
          <a:off x="148923" y="3126085"/>
          <a:ext cx="4188937" cy="2695025"/>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6"/>
          <p:cNvSpPr>
            <a:spLocks noGrp="1"/>
          </p:cNvSpPr>
          <p:nvPr>
            <p:ph type="sldNum" sz="quarter" idx="12"/>
          </p:nvPr>
        </p:nvSpPr>
        <p:spPr>
          <a:xfrm>
            <a:off x="8089900" y="6492875"/>
            <a:ext cx="1054100" cy="365125"/>
          </a:xfrm>
        </p:spPr>
        <p:txBody>
          <a:bodyPr/>
          <a:lstStyle/>
          <a:p>
            <a:pPr>
              <a:defRPr/>
            </a:pPr>
            <a:fld id="{667CCBFA-BFB9-4E9F-B6F6-694D72409F22}" type="slidenum">
              <a:rPr lang="ru-RU" smtClean="0">
                <a:solidFill>
                  <a:prstClr val="black"/>
                </a:solidFill>
              </a:rPr>
              <a:pPr>
                <a:defRPr/>
              </a:pPr>
              <a:t>58</a:t>
            </a:fld>
            <a:endParaRPr lang="ru-RU" dirty="0">
              <a:solidFill>
                <a:prstClr val="black"/>
              </a:solidFill>
            </a:endParaRPr>
          </a:p>
        </p:txBody>
      </p:sp>
      <p:graphicFrame>
        <p:nvGraphicFramePr>
          <p:cNvPr id="17" name="Схема 16"/>
          <p:cNvGraphicFramePr/>
          <p:nvPr>
            <p:extLst>
              <p:ext uri="{D42A27DB-BD31-4B8C-83A1-F6EECF244321}">
                <p14:modId xmlns:p14="http://schemas.microsoft.com/office/powerpoint/2010/main" val="1501907139"/>
              </p:ext>
            </p:extLst>
          </p:nvPr>
        </p:nvGraphicFramePr>
        <p:xfrm>
          <a:off x="4788024" y="2925772"/>
          <a:ext cx="4268773" cy="3095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3" descr="C:\Users\e.babaeva\Desktop\картинки\IMG_312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626" y="750888"/>
            <a:ext cx="1891854" cy="2034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физической культуры и спорта»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8" name="TextBox 17"/>
          <p:cNvSpPr txBox="1"/>
          <p:nvPr/>
        </p:nvSpPr>
        <p:spPr>
          <a:xfrm>
            <a:off x="523040" y="5975249"/>
            <a:ext cx="3810276" cy="510778"/>
          </a:xfrm>
          <a:prstGeom prst="wedgeRoundRectCallout">
            <a:avLst>
              <a:gd name="adj1" fmla="val 56289"/>
              <a:gd name="adj2" fmla="val -109874"/>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 низкое </a:t>
            </a:r>
            <a:r>
              <a:rPr lang="ru-RU" sz="1200" dirty="0">
                <a:latin typeface="Times New Roman" panose="02020603050405020304" pitchFamily="18" charset="0"/>
                <a:cs typeface="Times New Roman" panose="02020603050405020304" pitchFamily="18" charset="0"/>
              </a:rPr>
              <a:t>освоение в </a:t>
            </a:r>
            <a:r>
              <a:rPr lang="ru-RU" sz="1200" dirty="0" smtClean="0">
                <a:latin typeface="Times New Roman" panose="02020603050405020304" pitchFamily="18" charset="0"/>
                <a:cs typeface="Times New Roman" panose="02020603050405020304" pitchFamily="18" charset="0"/>
              </a:rPr>
              <a:t>связи с </a:t>
            </a:r>
            <a:r>
              <a:rPr lang="ru-RU" sz="1200" dirty="0">
                <a:latin typeface="Times New Roman" panose="02020603050405020304" pitchFamily="18" charset="0"/>
                <a:cs typeface="Times New Roman" panose="02020603050405020304" pitchFamily="18" charset="0"/>
              </a:rPr>
              <a:t>тем, что </a:t>
            </a:r>
            <a:r>
              <a:rPr lang="ru-RU" sz="1200" dirty="0" smtClean="0">
                <a:latin typeface="Times New Roman" panose="02020603050405020304" pitchFamily="18" charset="0"/>
                <a:cs typeface="Times New Roman" panose="02020603050405020304" pitchFamily="18" charset="0"/>
              </a:rPr>
              <a:t>сроки </a:t>
            </a:r>
            <a:r>
              <a:rPr lang="ru-RU" sz="1200" dirty="0">
                <a:latin typeface="Times New Roman" panose="02020603050405020304" pitchFamily="18" charset="0"/>
                <a:cs typeface="Times New Roman" panose="02020603050405020304" pitchFamily="18" charset="0"/>
              </a:rPr>
              <a:t>строительства объектов спорта были </a:t>
            </a:r>
            <a:r>
              <a:rPr lang="ru-RU" sz="1200" dirty="0" smtClean="0">
                <a:latin typeface="Times New Roman" panose="02020603050405020304" pitchFamily="18" charset="0"/>
                <a:cs typeface="Times New Roman" panose="02020603050405020304" pitchFamily="18" charset="0"/>
              </a:rPr>
              <a:t>продлены</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6738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801055626"/>
              </p:ext>
            </p:extLst>
          </p:nvPr>
        </p:nvGraphicFramePr>
        <p:xfrm>
          <a:off x="5136282" y="1124744"/>
          <a:ext cx="388843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163654" y="2772000"/>
            <a:ext cx="4902975" cy="6480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Отношение средней заработной платы работников, занятых в сфере физической культуры и спорта, к средней заработной плате в Чувашской Республике </a:t>
            </a:r>
          </a:p>
        </p:txBody>
      </p:sp>
      <p:sp>
        <p:nvSpPr>
          <p:cNvPr id="24" name="Скругленный прямоугольник 23"/>
          <p:cNvSpPr/>
          <p:nvPr/>
        </p:nvSpPr>
        <p:spPr>
          <a:xfrm>
            <a:off x="151781" y="3667580"/>
            <a:ext cx="4914848" cy="60174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Доля населения Чувашской Республики, систематически занимающегося физической культурой и спортом</a:t>
            </a:r>
          </a:p>
        </p:txBody>
      </p:sp>
      <p:sp>
        <p:nvSpPr>
          <p:cNvPr id="33" name="Скругленный прямоугольник 32"/>
          <p:cNvSpPr/>
          <p:nvPr/>
        </p:nvSpPr>
        <p:spPr>
          <a:xfrm>
            <a:off x="159797" y="4464000"/>
            <a:ext cx="4906832" cy="6439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Уровень обеспеченности спортивными сооружениями исходя из единовременной пропускной способности объектов спорта</a:t>
            </a:r>
          </a:p>
        </p:txBody>
      </p:sp>
      <p:sp>
        <p:nvSpPr>
          <p:cNvPr id="35" name="Скругленный прямоугольник 34"/>
          <p:cNvSpPr/>
          <p:nvPr/>
        </p:nvSpPr>
        <p:spPr>
          <a:xfrm>
            <a:off x="159797" y="5301208"/>
            <a:ext cx="4906832"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Доля спортсменов Чувашской Республики, принявших участие во всероссийских и международных соревнованиях, в общей </a:t>
            </a:r>
            <a:r>
              <a:rPr lang="ru-RU" sz="1200" dirty="0" smtClean="0">
                <a:solidFill>
                  <a:schemeClr val="tx1"/>
                </a:solidFill>
                <a:latin typeface="Times New Roman" panose="02020603050405020304" pitchFamily="18" charset="0"/>
                <a:cs typeface="Times New Roman" panose="02020603050405020304" pitchFamily="18" charset="0"/>
              </a:rPr>
              <a:t>численности </a:t>
            </a:r>
            <a:r>
              <a:rPr lang="ru-RU" sz="1200" dirty="0">
                <a:solidFill>
                  <a:schemeClr val="tx1"/>
                </a:solidFill>
                <a:latin typeface="Times New Roman" panose="02020603050405020304" pitchFamily="18" charset="0"/>
                <a:cs typeface="Times New Roman" panose="02020603050405020304" pitchFamily="18" charset="0"/>
              </a:rPr>
              <a:t>занимающихся в спортивных учреждениях</a:t>
            </a:r>
          </a:p>
        </p:txBody>
      </p:sp>
      <p:sp>
        <p:nvSpPr>
          <p:cNvPr id="11" name="Скругленный прямоугольник 10"/>
          <p:cNvSpPr/>
          <p:nvPr/>
        </p:nvSpPr>
        <p:spPr>
          <a:xfrm>
            <a:off x="126254" y="1784613"/>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2" descr="C:\Users\e.babaeva\Desktop\картинки\IMG_31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8991" y="692696"/>
            <a:ext cx="2284266" cy="1895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59</a:t>
            </a:fld>
            <a:endParaRPr lang="ru-RU" dirty="0"/>
          </a:p>
        </p:txBody>
      </p:sp>
      <p:sp>
        <p:nvSpPr>
          <p:cNvPr id="13"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физической культуры и спорта»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171620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730" y="3600694"/>
            <a:ext cx="3240360" cy="24302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39551" y="2983974"/>
            <a:ext cx="7872446" cy="3698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Структура государственного долга выглядит следующим образом:</a:t>
            </a:r>
          </a:p>
        </p:txBody>
      </p:sp>
      <p:grpSp>
        <p:nvGrpSpPr>
          <p:cNvPr id="14" name="Группа 136"/>
          <p:cNvGrpSpPr>
            <a:grpSpLocks/>
          </p:cNvGrpSpPr>
          <p:nvPr/>
        </p:nvGrpSpPr>
        <p:grpSpPr bwMode="auto">
          <a:xfrm>
            <a:off x="3690754" y="3412432"/>
            <a:ext cx="4099118" cy="2825700"/>
            <a:chOff x="2936230" y="2890313"/>
            <a:chExt cx="2621612" cy="2753265"/>
          </a:xfrm>
        </p:grpSpPr>
        <p:sp>
          <p:nvSpPr>
            <p:cNvPr id="15" name="Прямоугольник 14"/>
            <p:cNvSpPr/>
            <p:nvPr/>
          </p:nvSpPr>
          <p:spPr>
            <a:xfrm>
              <a:off x="3477735" y="2919723"/>
              <a:ext cx="2071702" cy="571504"/>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Размещение ценных бумаг (облигаций)</a:t>
              </a:r>
            </a:p>
          </p:txBody>
        </p:sp>
        <p:sp>
          <p:nvSpPr>
            <p:cNvPr id="16" name="Прямоугольник 15"/>
            <p:cNvSpPr/>
            <p:nvPr/>
          </p:nvSpPr>
          <p:spPr>
            <a:xfrm>
              <a:off x="3486140" y="3572780"/>
              <a:ext cx="2071702" cy="571504"/>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600" dirty="0">
                <a:solidFill>
                  <a:schemeClr val="tx1"/>
                </a:solidFill>
              </a:endParaRPr>
            </a:p>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Привлечение бюджетных кредитов</a:t>
              </a:r>
            </a:p>
            <a:p>
              <a:pPr algn="ctr" fontAlgn="auto">
                <a:spcBef>
                  <a:spcPts val="0"/>
                </a:spcBef>
                <a:spcAft>
                  <a:spcPts val="0"/>
                </a:spcAft>
                <a:defRPr/>
              </a:pPr>
              <a:endParaRPr lang="ru-RU" sz="1600" dirty="0">
                <a:solidFill>
                  <a:schemeClr val="tx1"/>
                </a:solidFill>
              </a:endParaRPr>
            </a:p>
          </p:txBody>
        </p:sp>
        <p:sp>
          <p:nvSpPr>
            <p:cNvPr id="17" name="Прямоугольник 16"/>
            <p:cNvSpPr/>
            <p:nvPr/>
          </p:nvSpPr>
          <p:spPr>
            <a:xfrm>
              <a:off x="3486140" y="4257735"/>
              <a:ext cx="2071702" cy="571504"/>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600" dirty="0">
                <a:solidFill>
                  <a:schemeClr val="tx1"/>
                </a:solidFill>
              </a:endParaRPr>
            </a:p>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Привлечение банковских кредитов</a:t>
              </a:r>
            </a:p>
            <a:p>
              <a:pPr algn="ctr" fontAlgn="auto">
                <a:spcBef>
                  <a:spcPts val="0"/>
                </a:spcBef>
                <a:spcAft>
                  <a:spcPts val="0"/>
                </a:spcAft>
                <a:defRPr/>
              </a:pPr>
              <a:endParaRPr lang="ru-RU" sz="1600" dirty="0">
                <a:solidFill>
                  <a:schemeClr val="tx1"/>
                </a:solidFill>
              </a:endParaRPr>
            </a:p>
          </p:txBody>
        </p:sp>
        <p:sp>
          <p:nvSpPr>
            <p:cNvPr id="18" name="Прямоугольник 17"/>
            <p:cNvSpPr/>
            <p:nvPr/>
          </p:nvSpPr>
          <p:spPr>
            <a:xfrm>
              <a:off x="3477735" y="4929198"/>
              <a:ext cx="2080107" cy="71438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600" dirty="0">
                <a:solidFill>
                  <a:schemeClr val="tx1"/>
                </a:solidFill>
              </a:endParaRPr>
            </a:p>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Предоставление государственных гарантий</a:t>
              </a:r>
            </a:p>
            <a:p>
              <a:pPr algn="ctr" fontAlgn="auto">
                <a:spcBef>
                  <a:spcPts val="0"/>
                </a:spcBef>
                <a:spcAft>
                  <a:spcPts val="0"/>
                </a:spcAft>
                <a:defRPr/>
              </a:pPr>
              <a:endParaRPr lang="ru-RU" sz="1600" dirty="0">
                <a:solidFill>
                  <a:schemeClr val="tx1"/>
                </a:solidFill>
              </a:endParaRPr>
            </a:p>
          </p:txBody>
        </p:sp>
        <p:grpSp>
          <p:nvGrpSpPr>
            <p:cNvPr id="19" name="Группа 114"/>
            <p:cNvGrpSpPr>
              <a:grpSpLocks/>
            </p:cNvGrpSpPr>
            <p:nvPr/>
          </p:nvGrpSpPr>
          <p:grpSpPr bwMode="auto">
            <a:xfrm rot="-5400000">
              <a:off x="1908058" y="3918485"/>
              <a:ext cx="2570791" cy="514448"/>
              <a:chOff x="1814470" y="3079116"/>
              <a:chExt cx="5643949" cy="514449"/>
            </a:xfrm>
          </p:grpSpPr>
          <p:cxnSp>
            <p:nvCxnSpPr>
              <p:cNvPr id="21" name="Прямая соединительная линия 20"/>
              <p:cNvCxnSpPr/>
              <p:nvPr/>
            </p:nvCxnSpPr>
            <p:spPr>
              <a:xfrm>
                <a:off x="1814470" y="3084403"/>
                <a:ext cx="5643949" cy="201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5400000">
                <a:off x="1561899" y="3340995"/>
                <a:ext cx="505141"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5400000">
                <a:off x="3513740" y="3339650"/>
                <a:ext cx="499696" cy="339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6641087" y="3333457"/>
                <a:ext cx="512080" cy="339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0" name="Прямая соединительная линия 19"/>
            <p:cNvCxnSpPr/>
            <p:nvPr/>
          </p:nvCxnSpPr>
          <p:spPr>
            <a:xfrm>
              <a:off x="2948613" y="3934780"/>
              <a:ext cx="499695" cy="154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21923" y="1844824"/>
            <a:ext cx="7890073"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ru-RU" sz="1600" dirty="0">
                <a:solidFill>
                  <a:schemeClr val="tx1"/>
                </a:solidFill>
                <a:latin typeface="Times New Roman" panose="02020603050405020304" pitchFamily="18" charset="0"/>
                <a:cs typeface="Times New Roman" panose="02020603050405020304" pitchFamily="18" charset="0"/>
              </a:rPr>
              <a:t>Поскольку бюджет </a:t>
            </a:r>
            <a:r>
              <a:rPr lang="ru-RU" sz="1600" dirty="0" smtClean="0">
                <a:solidFill>
                  <a:schemeClr val="tx1"/>
                </a:solidFill>
                <a:latin typeface="Times New Roman" panose="02020603050405020304" pitchFamily="18" charset="0"/>
                <a:cs typeface="Times New Roman" panose="02020603050405020304" pitchFamily="18" charset="0"/>
              </a:rPr>
              <a:t>Чувашской Республики формируется </a:t>
            </a:r>
            <a:r>
              <a:rPr lang="ru-RU" sz="1600" dirty="0">
                <a:solidFill>
                  <a:schemeClr val="tx1"/>
                </a:solidFill>
                <a:latin typeface="Times New Roman" panose="02020603050405020304" pitchFamily="18" charset="0"/>
                <a:cs typeface="Times New Roman" panose="02020603050405020304" pitchFamily="18" charset="0"/>
              </a:rPr>
              <a:t>с дефицитом, то для финансирования расходов, не обеспеченных доходами, привлекаются банковские кредиты, кредиты из федерального бюджета, размещаются облигационные займы</a:t>
            </a:r>
          </a:p>
        </p:txBody>
      </p:sp>
      <p:sp>
        <p:nvSpPr>
          <p:cNvPr id="25" name="TextBox 24"/>
          <p:cNvSpPr txBox="1"/>
          <p:nvPr/>
        </p:nvSpPr>
        <p:spPr>
          <a:xfrm>
            <a:off x="521924" y="836712"/>
            <a:ext cx="7890073" cy="783193"/>
          </a:xfrm>
          <a:prstGeom prst="round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sz="2000" b="1" dirty="0">
                <a:latin typeface="Times New Roman" panose="02020603050405020304" pitchFamily="18" charset="0"/>
                <a:cs typeface="Times New Roman" panose="02020603050405020304" pitchFamily="18" charset="0"/>
              </a:rPr>
              <a:t>Государственный долг - </a:t>
            </a:r>
            <a:r>
              <a:rPr lang="ru-RU" sz="2000" b="1" dirty="0" smtClean="0">
                <a:latin typeface="Times New Roman" panose="02020603050405020304" pitchFamily="18" charset="0"/>
                <a:cs typeface="Times New Roman" panose="02020603050405020304" pitchFamily="18" charset="0"/>
              </a:rPr>
              <a:t>долговые </a:t>
            </a:r>
            <a:r>
              <a:rPr lang="ru-RU" sz="2000" b="1" dirty="0">
                <a:latin typeface="Times New Roman" panose="02020603050405020304" pitchFamily="18" charset="0"/>
                <a:cs typeface="Times New Roman" panose="02020603050405020304" pitchFamily="18" charset="0"/>
              </a:rPr>
              <a:t>обязательства бюджета, выраженные в валюте Российской Федерации</a:t>
            </a: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6</a:t>
            </a:fld>
            <a:endParaRPr lang="ru-RU" dirty="0"/>
          </a:p>
        </p:txBody>
      </p:sp>
      <p:sp>
        <p:nvSpPr>
          <p:cNvPr id="32"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33" name="Прямая соединительная линия 3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8077005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76796" y="836712"/>
            <a:ext cx="6372200" cy="203423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3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3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сбалансированное </a:t>
            </a:r>
            <a:r>
              <a:rPr lang="ru-RU" sz="1100" dirty="0">
                <a:solidFill>
                  <a:schemeClr val="tx1"/>
                </a:solidFill>
                <a:latin typeface="Times New Roman" panose="02020603050405020304" pitchFamily="18" charset="0"/>
                <a:cs typeface="Times New Roman" panose="02020603050405020304" pitchFamily="18" charset="0"/>
              </a:rPr>
              <a:t>развитие минерально-сырьевой </a:t>
            </a:r>
            <a:r>
              <a:rPr lang="ru-RU" sz="1100" dirty="0" smtClean="0">
                <a:solidFill>
                  <a:schemeClr val="tx1"/>
                </a:solidFill>
                <a:latin typeface="Times New Roman" panose="02020603050405020304" pitchFamily="18" charset="0"/>
                <a:cs typeface="Times New Roman" panose="02020603050405020304" pitchFamily="18" charset="0"/>
              </a:rPr>
              <a:t>базы;</a:t>
            </a:r>
            <a:endParaRPr lang="ru-RU" sz="11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совершенствование систем государственного мониторинга земель и </a:t>
            </a:r>
            <a:r>
              <a:rPr lang="ru-RU" sz="1100" dirty="0" smtClean="0">
                <a:solidFill>
                  <a:schemeClr val="tx1"/>
                </a:solidFill>
                <a:latin typeface="Times New Roman" panose="02020603050405020304" pitchFamily="18" charset="0"/>
                <a:cs typeface="Times New Roman" panose="02020603050405020304" pitchFamily="18" charset="0"/>
              </a:rPr>
              <a:t>недр;</a:t>
            </a:r>
            <a:endParaRPr lang="ru-RU" sz="11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сохранение биологического разнообразия на территории Чувашской </a:t>
            </a:r>
            <a:r>
              <a:rPr lang="ru-RU" sz="1100" dirty="0" smtClean="0">
                <a:solidFill>
                  <a:schemeClr val="tx1"/>
                </a:solidFill>
                <a:latin typeface="Times New Roman" panose="02020603050405020304" pitchFamily="18" charset="0"/>
                <a:cs typeface="Times New Roman" panose="02020603050405020304" pitchFamily="18" charset="0"/>
              </a:rPr>
              <a:t>Республики;</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устойчивое управление </a:t>
            </a:r>
            <a:r>
              <a:rPr lang="ru-RU" sz="1100" dirty="0" smtClean="0">
                <a:solidFill>
                  <a:schemeClr val="tx1"/>
                </a:solidFill>
                <a:latin typeface="Times New Roman" panose="02020603050405020304" pitchFamily="18" charset="0"/>
                <a:cs typeface="Times New Roman" panose="02020603050405020304" pitchFamily="18" charset="0"/>
              </a:rPr>
              <a:t>лесами, </a:t>
            </a:r>
            <a:r>
              <a:rPr lang="ru-RU" sz="1100" dirty="0">
                <a:solidFill>
                  <a:schemeClr val="tx1"/>
                </a:solidFill>
                <a:latin typeface="Times New Roman" panose="02020603050405020304" pitchFamily="18" charset="0"/>
                <a:cs typeface="Times New Roman" panose="02020603050405020304" pitchFamily="18" charset="0"/>
              </a:rPr>
              <a:t>повышение эффективности использования, охраны, защиты и воспроизводства лесов, обеспечение стабильного удовлетворения общественных потребностей в ресурсах и полезных свойствах </a:t>
            </a:r>
            <a:r>
              <a:rPr lang="ru-RU" sz="1100" dirty="0" smtClean="0">
                <a:solidFill>
                  <a:schemeClr val="tx1"/>
                </a:solidFill>
                <a:latin typeface="Times New Roman" panose="02020603050405020304" pitchFamily="18" charset="0"/>
                <a:cs typeface="Times New Roman" panose="02020603050405020304" pitchFamily="18" charset="0"/>
              </a:rPr>
              <a:t>леса;</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сохранение, воспроизводство и рациональное использование животного </a:t>
            </a:r>
            <a:r>
              <a:rPr lang="ru-RU" sz="1100" dirty="0" smtClean="0">
                <a:solidFill>
                  <a:schemeClr val="tx1"/>
                </a:solidFill>
                <a:latin typeface="Times New Roman" panose="02020603050405020304" pitchFamily="18" charset="0"/>
                <a:cs typeface="Times New Roman" panose="02020603050405020304" pitchFamily="18" charset="0"/>
              </a:rPr>
              <a:t>мира;</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обеспечение защищенности населения и объектов экономики от негативного воздействия </a:t>
            </a:r>
            <a:r>
              <a:rPr lang="ru-RU" sz="1100" dirty="0" smtClean="0">
                <a:solidFill>
                  <a:schemeClr val="tx1"/>
                </a:solidFill>
                <a:latin typeface="Times New Roman" panose="02020603050405020304" pitchFamily="18" charset="0"/>
                <a:cs typeface="Times New Roman" panose="02020603050405020304" pitchFamily="18" charset="0"/>
              </a:rPr>
              <a:t>вод;</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обеспечение безопасности гидротехнических </a:t>
            </a:r>
            <a:r>
              <a:rPr lang="ru-RU" sz="1100" dirty="0" smtClean="0">
                <a:solidFill>
                  <a:schemeClr val="tx1"/>
                </a:solidFill>
                <a:latin typeface="Times New Roman" panose="02020603050405020304" pitchFamily="18" charset="0"/>
                <a:cs typeface="Times New Roman" panose="02020603050405020304" pitchFamily="18" charset="0"/>
              </a:rPr>
              <a:t>сооружений;</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повышение уровня экологической безопасности и улучшение состояния окружающей </a:t>
            </a:r>
            <a:r>
              <a:rPr lang="ru-RU" sz="1100" dirty="0" smtClean="0">
                <a:solidFill>
                  <a:schemeClr val="tx1"/>
                </a:solidFill>
                <a:latin typeface="Times New Roman" panose="02020603050405020304" pitchFamily="18" charset="0"/>
                <a:cs typeface="Times New Roman" panose="02020603050405020304" pitchFamily="18" charset="0"/>
              </a:rPr>
              <a:t>среды</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5070" y="3167435"/>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3739187596"/>
              </p:ext>
            </p:extLst>
          </p:nvPr>
        </p:nvGraphicFramePr>
        <p:xfrm>
          <a:off x="75964" y="3645024"/>
          <a:ext cx="4268464" cy="298572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03330" y="980727"/>
            <a:ext cx="2412711" cy="174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7" name="Схема 16"/>
          <p:cNvGraphicFramePr/>
          <p:nvPr>
            <p:extLst>
              <p:ext uri="{D42A27DB-BD31-4B8C-83A1-F6EECF244321}">
                <p14:modId xmlns:p14="http://schemas.microsoft.com/office/powerpoint/2010/main" val="3567944895"/>
              </p:ext>
            </p:extLst>
          </p:nvPr>
        </p:nvGraphicFramePr>
        <p:xfrm>
          <a:off x="4344427" y="3284984"/>
          <a:ext cx="4768395" cy="3240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60</a:t>
            </a:fld>
            <a:endParaRPr lang="ru-RU" dirty="0"/>
          </a:p>
        </p:txBody>
      </p:sp>
      <p:sp>
        <p:nvSpPr>
          <p:cNvPr id="14"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a:t>
            </a:r>
            <a:r>
              <a:rPr lang="ru-RU" sz="1600" dirty="0">
                <a:solidFill>
                  <a:schemeClr val="tx1"/>
                </a:solidFill>
                <a:effectLst/>
                <a:latin typeface="Times New Roman" panose="02020603050405020304" pitchFamily="18" charset="0"/>
                <a:cs typeface="Times New Roman" panose="02020603050405020304" pitchFamily="18" charset="0"/>
              </a:rPr>
              <a:t>«Развитие потенциала природно-сырьевых ресурсов и обеспечение экологической безопасности»</a:t>
            </a: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3416498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222134467"/>
              </p:ext>
            </p:extLst>
          </p:nvPr>
        </p:nvGraphicFramePr>
        <p:xfrm>
          <a:off x="5122560" y="1213488"/>
          <a:ext cx="3906168" cy="520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31835" y="2038300"/>
            <a:ext cx="505092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smtClean="0">
                <a:solidFill>
                  <a:schemeClr val="tx1"/>
                </a:solidFill>
                <a:latin typeface="Times New Roman" panose="02020603050405020304" pitchFamily="18" charset="0"/>
                <a:cs typeface="Times New Roman" panose="02020603050405020304" pitchFamily="18" charset="0"/>
              </a:rPr>
              <a:t>Объем добычи общераспространенных полезных ископаемых, тыс. куб. м.</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31835" y="3240000"/>
            <a:ext cx="5049624" cy="72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smtClean="0">
                <a:solidFill>
                  <a:schemeClr val="tx1"/>
                </a:solidFill>
                <a:latin typeface="Times New Roman" panose="02020603050405020304" pitchFamily="18" charset="0"/>
                <a:cs typeface="Times New Roman" panose="02020603050405020304" pitchFamily="18" charset="0"/>
              </a:rPr>
              <a:t>Численность </a:t>
            </a:r>
            <a:r>
              <a:rPr lang="ru-RU" sz="1000" dirty="0">
                <a:solidFill>
                  <a:schemeClr val="tx1"/>
                </a:solidFill>
                <a:latin typeface="Times New Roman" panose="02020603050405020304" pitchFamily="18" charset="0"/>
                <a:cs typeface="Times New Roman" panose="02020603050405020304" pitchFamily="18" charset="0"/>
              </a:rPr>
              <a:t>основных видов </a:t>
            </a:r>
            <a:r>
              <a:rPr lang="ru-RU" sz="1000" dirty="0" smtClean="0">
                <a:solidFill>
                  <a:schemeClr val="tx1"/>
                </a:solidFill>
                <a:latin typeface="Times New Roman" panose="02020603050405020304" pitchFamily="18" charset="0"/>
                <a:cs typeface="Times New Roman" panose="02020603050405020304" pitchFamily="18" charset="0"/>
              </a:rPr>
              <a:t>охотничьих ресурсов </a:t>
            </a:r>
            <a:r>
              <a:rPr lang="ru-RU" sz="1000" dirty="0">
                <a:solidFill>
                  <a:schemeClr val="tx1"/>
                </a:solidFill>
                <a:latin typeface="Times New Roman" panose="02020603050405020304" pitchFamily="18" charset="0"/>
                <a:cs typeface="Times New Roman" panose="02020603050405020304" pitchFamily="18" charset="0"/>
              </a:rPr>
              <a:t>по отношению к уровню 2012 </a:t>
            </a:r>
            <a:r>
              <a:rPr lang="ru-RU" sz="1000" dirty="0" smtClean="0">
                <a:solidFill>
                  <a:schemeClr val="tx1"/>
                </a:solidFill>
                <a:latin typeface="Times New Roman" panose="02020603050405020304" pitchFamily="18" charset="0"/>
                <a:cs typeface="Times New Roman" panose="02020603050405020304" pitchFamily="18" charset="0"/>
              </a:rPr>
              <a:t>года, %:</a:t>
            </a:r>
            <a:endParaRPr lang="ru-RU" sz="1000" dirty="0">
              <a:solidFill>
                <a:schemeClr val="tx1"/>
              </a:solidFill>
              <a:latin typeface="Times New Roman" panose="02020603050405020304" pitchFamily="18" charset="0"/>
              <a:cs typeface="Times New Roman" panose="02020603050405020304" pitchFamily="18" charset="0"/>
            </a:endParaRPr>
          </a:p>
          <a:p>
            <a:r>
              <a:rPr lang="ru-RU" sz="1000" dirty="0" smtClean="0">
                <a:solidFill>
                  <a:schemeClr val="tx1"/>
                </a:solidFill>
                <a:latin typeface="Times New Roman" panose="02020603050405020304" pitchFamily="18" charset="0"/>
                <a:cs typeface="Times New Roman" panose="02020603050405020304" pitchFamily="18" charset="0"/>
              </a:rPr>
              <a:t>лося</a:t>
            </a:r>
          </a:p>
          <a:p>
            <a:endParaRPr lang="ru-RU" sz="900" dirty="0">
              <a:solidFill>
                <a:schemeClr val="tx1"/>
              </a:solidFill>
              <a:latin typeface="Times New Roman" panose="02020603050405020304" pitchFamily="18" charset="0"/>
              <a:cs typeface="Times New Roman" panose="02020603050405020304" pitchFamily="18" charset="0"/>
            </a:endParaRPr>
          </a:p>
          <a:p>
            <a:r>
              <a:rPr lang="ru-RU" sz="1000" dirty="0">
                <a:solidFill>
                  <a:schemeClr val="tx1"/>
                </a:solidFill>
                <a:latin typeface="Times New Roman" panose="02020603050405020304" pitchFamily="18" charset="0"/>
                <a:cs typeface="Times New Roman" panose="02020603050405020304" pitchFamily="18" charset="0"/>
              </a:rPr>
              <a:t>кабана</a:t>
            </a:r>
          </a:p>
        </p:txBody>
      </p:sp>
      <p:sp>
        <p:nvSpPr>
          <p:cNvPr id="36" name="Скругленный прямоугольник 35"/>
          <p:cNvSpPr/>
          <p:nvPr/>
        </p:nvSpPr>
        <p:spPr>
          <a:xfrm>
            <a:off x="31835" y="6030380"/>
            <a:ext cx="5028748" cy="46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a:solidFill>
                  <a:schemeClr val="tx1"/>
                </a:solidFill>
                <a:latin typeface="Times New Roman" panose="02020603050405020304" pitchFamily="18" charset="0"/>
                <a:cs typeface="Times New Roman" panose="02020603050405020304" pitchFamily="18" charset="0"/>
              </a:rPr>
              <a:t>Внесение в государственный кадастр недвижимости сведений об ограничениях, связанных с особыми условиями использования особо охраняемых природных территорий регионального </a:t>
            </a:r>
            <a:r>
              <a:rPr lang="ru-RU" sz="1000" dirty="0" smtClean="0">
                <a:solidFill>
                  <a:schemeClr val="tx1"/>
                </a:solidFill>
                <a:latin typeface="Times New Roman" panose="02020603050405020304" pitchFamily="18" charset="0"/>
                <a:cs typeface="Times New Roman" panose="02020603050405020304" pitchFamily="18" charset="0"/>
              </a:rPr>
              <a:t>значения,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31835" y="4409944"/>
            <a:ext cx="5043648"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smtClean="0">
                <a:solidFill>
                  <a:schemeClr val="tx1"/>
                </a:solidFill>
                <a:latin typeface="Times New Roman" panose="02020603050405020304" pitchFamily="18" charset="0"/>
                <a:cs typeface="Times New Roman" panose="02020603050405020304" pitchFamily="18" charset="0"/>
              </a:rPr>
              <a:t>Доля уловленных и обезвреженных загрязняющих веществ в общем количестве отходящих от стационарных источников загрязняющих веществ,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92650" y="1051371"/>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793018" y="768333"/>
            <a:ext cx="2327076" cy="1070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31835" y="2415918"/>
            <a:ext cx="505092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smtClean="0">
                <a:solidFill>
                  <a:schemeClr val="tx1"/>
                </a:solidFill>
                <a:latin typeface="Times New Roman" panose="02020603050405020304" pitchFamily="18" charset="0"/>
                <a:cs typeface="Times New Roman" panose="02020603050405020304" pitchFamily="18" charset="0"/>
              </a:rPr>
              <a:t>Доля </a:t>
            </a:r>
            <a:r>
              <a:rPr lang="ru-RU" sz="1000" dirty="0">
                <a:solidFill>
                  <a:schemeClr val="tx1"/>
                </a:solidFill>
                <a:latin typeface="Times New Roman" panose="02020603050405020304" pitchFamily="18" charset="0"/>
                <a:cs typeface="Times New Roman" panose="02020603050405020304" pitchFamily="18" charset="0"/>
              </a:rPr>
              <a:t>территории, охваченной мониторингом геологической среды, в общей площади территории Чувашской </a:t>
            </a:r>
            <a:r>
              <a:rPr lang="ru-RU" sz="1000" dirty="0" smtClean="0">
                <a:solidFill>
                  <a:schemeClr val="tx1"/>
                </a:solidFill>
                <a:latin typeface="Times New Roman" panose="02020603050405020304" pitchFamily="18" charset="0"/>
                <a:cs typeface="Times New Roman" panose="02020603050405020304" pitchFamily="18" charset="0"/>
              </a:rPr>
              <a:t>Республики,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1835" y="2844000"/>
            <a:ext cx="505092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Освоение расчетной </a:t>
            </a:r>
            <a:r>
              <a:rPr lang="ru-RU" sz="1000" dirty="0" smtClean="0">
                <a:solidFill>
                  <a:schemeClr val="tx1"/>
                </a:solidFill>
                <a:latin typeface="Times New Roman" panose="02020603050405020304" pitchFamily="18" charset="0"/>
                <a:cs typeface="Times New Roman" panose="02020603050405020304" pitchFamily="18" charset="0"/>
              </a:rPr>
              <a:t>лесосеки,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31835" y="4013944"/>
            <a:ext cx="5033104"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smtClean="0">
                <a:solidFill>
                  <a:schemeClr val="tx1"/>
                </a:solidFill>
                <a:latin typeface="Times New Roman" panose="02020603050405020304" pitchFamily="18" charset="0"/>
                <a:cs typeface="Times New Roman" panose="02020603050405020304" pitchFamily="18" charset="0"/>
              </a:rPr>
              <a:t>Доля водохозяйственных участков, класс качества которых повысился, в общем количестве водохозяйственных участков,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31835" y="4824000"/>
            <a:ext cx="5026421"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a:solidFill>
                  <a:schemeClr val="tx1"/>
                </a:solidFill>
                <a:latin typeface="Times New Roman" panose="02020603050405020304" pitchFamily="18" charset="0"/>
                <a:cs typeface="Times New Roman" panose="02020603050405020304" pitchFamily="18" charset="0"/>
              </a:rPr>
              <a:t>Доля утилизированных и обезвреженных отходов производства и потребления в общем количестве </a:t>
            </a:r>
            <a:r>
              <a:rPr lang="ru-RU" sz="1000" dirty="0" smtClean="0">
                <a:solidFill>
                  <a:schemeClr val="tx1"/>
                </a:solidFill>
                <a:latin typeface="Times New Roman" panose="02020603050405020304" pitchFamily="18" charset="0"/>
                <a:cs typeface="Times New Roman" panose="02020603050405020304" pitchFamily="18" charset="0"/>
              </a:rPr>
              <a:t>отходов </a:t>
            </a:r>
            <a:r>
              <a:rPr lang="ru-RU" sz="1000" dirty="0">
                <a:solidFill>
                  <a:schemeClr val="tx1"/>
                </a:solidFill>
                <a:latin typeface="Times New Roman" panose="02020603050405020304" pitchFamily="18" charset="0"/>
                <a:cs typeface="Times New Roman" panose="02020603050405020304" pitchFamily="18" charset="0"/>
              </a:rPr>
              <a:t>I - IV </a:t>
            </a:r>
            <a:r>
              <a:rPr lang="ru-RU" sz="1000" dirty="0" err="1" smtClean="0">
                <a:solidFill>
                  <a:schemeClr val="tx1"/>
                </a:solidFill>
                <a:latin typeface="Times New Roman" panose="02020603050405020304" pitchFamily="18" charset="0"/>
                <a:cs typeface="Times New Roman" panose="02020603050405020304" pitchFamily="18" charset="0"/>
              </a:rPr>
              <a:t>кл</a:t>
            </a:r>
            <a:r>
              <a:rPr lang="ru-RU" sz="1000" dirty="0" smtClean="0">
                <a:solidFill>
                  <a:schemeClr val="tx1"/>
                </a:solidFill>
                <a:latin typeface="Times New Roman" panose="02020603050405020304" pitchFamily="18" charset="0"/>
                <a:cs typeface="Times New Roman" panose="02020603050405020304" pitchFamily="18" charset="0"/>
              </a:rPr>
              <a:t>. опасности,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31835" y="5220000"/>
            <a:ext cx="505092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a:solidFill>
                  <a:schemeClr val="tx1"/>
                </a:solidFill>
                <a:latin typeface="Times New Roman" panose="02020603050405020304" pitchFamily="18" charset="0"/>
                <a:cs typeface="Times New Roman" panose="02020603050405020304" pitchFamily="18" charset="0"/>
              </a:rPr>
              <a:t>Выбросы в атмосферный воздух вредных (загрязняющих) веществ, отходящих от стационарных </a:t>
            </a:r>
            <a:r>
              <a:rPr lang="ru-RU" sz="1000" dirty="0" smtClean="0">
                <a:solidFill>
                  <a:schemeClr val="tx1"/>
                </a:solidFill>
                <a:latin typeface="Times New Roman" panose="02020603050405020304" pitchFamily="18" charset="0"/>
                <a:cs typeface="Times New Roman" panose="02020603050405020304" pitchFamily="18" charset="0"/>
              </a:rPr>
              <a:t>источников,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31835" y="5626800"/>
            <a:ext cx="5028748"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Объем образованных отходов I - IV классов </a:t>
            </a:r>
            <a:r>
              <a:rPr lang="ru-RU" sz="1000" dirty="0" smtClean="0">
                <a:solidFill>
                  <a:schemeClr val="tx1"/>
                </a:solidFill>
                <a:latin typeface="Times New Roman" panose="02020603050405020304" pitchFamily="18" charset="0"/>
                <a:cs typeface="Times New Roman" panose="02020603050405020304" pitchFamily="18" charset="0"/>
              </a:rPr>
              <a:t>опасности,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61</a:t>
            </a:fld>
            <a:endParaRPr lang="ru-RU" dirty="0"/>
          </a:p>
        </p:txBody>
      </p:sp>
      <p:sp>
        <p:nvSpPr>
          <p:cNvPr id="21"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a:t>
            </a:r>
            <a:r>
              <a:rPr lang="ru-RU" sz="1600" dirty="0">
                <a:solidFill>
                  <a:schemeClr val="tx1"/>
                </a:solidFill>
                <a:effectLst/>
                <a:latin typeface="Times New Roman" panose="02020603050405020304" pitchFamily="18" charset="0"/>
                <a:cs typeface="Times New Roman" panose="02020603050405020304" pitchFamily="18" charset="0"/>
              </a:rPr>
              <a:t>«Развитие потенциала природно-сырьевых ресурсов и обеспечение экологической безопасности»</a:t>
            </a:r>
          </a:p>
        </p:txBody>
      </p:sp>
      <p:cxnSp>
        <p:nvCxnSpPr>
          <p:cNvPr id="22" name="Прямая соединительная линия 2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2160083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07504" y="742728"/>
            <a:ext cx="4428384" cy="238070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3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3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повышение </a:t>
            </a:r>
            <a:r>
              <a:rPr lang="ru-RU" sz="1100" dirty="0">
                <a:solidFill>
                  <a:schemeClr val="tx1"/>
                </a:solidFill>
                <a:latin typeface="Times New Roman" panose="02020603050405020304" pitchFamily="18" charset="0"/>
                <a:cs typeface="Times New Roman" panose="02020603050405020304" pitchFamily="18" charset="0"/>
              </a:rPr>
              <a:t>эффективности агропромышленного комплекса</a:t>
            </a:r>
            <a:r>
              <a:rPr lang="ru-RU" sz="11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обеспечение </a:t>
            </a:r>
            <a:r>
              <a:rPr lang="ru-RU" sz="1100" dirty="0">
                <a:solidFill>
                  <a:schemeClr val="tx1"/>
                </a:solidFill>
                <a:latin typeface="Times New Roman" panose="02020603050405020304" pitchFamily="18" charset="0"/>
                <a:cs typeface="Times New Roman" panose="02020603050405020304" pitchFamily="18" charset="0"/>
              </a:rPr>
              <a:t>продовольственной безопасности Чувашской Республики по основным продуктам питания</a:t>
            </a:r>
            <a:r>
              <a:rPr lang="ru-RU" sz="11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повышение </a:t>
            </a:r>
            <a:r>
              <a:rPr lang="ru-RU" sz="1100" dirty="0">
                <a:solidFill>
                  <a:schemeClr val="tx1"/>
                </a:solidFill>
                <a:latin typeface="Times New Roman" panose="02020603050405020304" pitchFamily="18" charset="0"/>
                <a:cs typeface="Times New Roman" panose="02020603050405020304" pitchFamily="18" charset="0"/>
              </a:rPr>
              <a:t>конкурентоспособности производимой сельскохозяйственной продукции, создание благоприятной среды для развития и эффективного взаимодействия субъектов предпринимательской деятельности, повышения инвестиционной привлекательности агропромышленного комплекса в рамках вступления России </a:t>
            </a:r>
            <a:r>
              <a:rPr lang="ru-RU" sz="1100" dirty="0" smtClean="0">
                <a:solidFill>
                  <a:schemeClr val="tx1"/>
                </a:solidFill>
                <a:latin typeface="Times New Roman" panose="02020603050405020304" pitchFamily="18" charset="0"/>
                <a:cs typeface="Times New Roman" panose="02020603050405020304" pitchFamily="18" charset="0"/>
              </a:rPr>
              <a:t>в ВТО;</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повышение </a:t>
            </a:r>
            <a:r>
              <a:rPr lang="ru-RU" sz="1100" dirty="0">
                <a:solidFill>
                  <a:schemeClr val="tx1"/>
                </a:solidFill>
                <a:latin typeface="Times New Roman" panose="02020603050405020304" pitchFamily="18" charset="0"/>
                <a:cs typeface="Times New Roman" panose="02020603050405020304" pitchFamily="18" charset="0"/>
              </a:rPr>
              <a:t>финансовой устойчивости сельскохозяйственных товаропроизводителей</a:t>
            </a:r>
            <a:r>
              <a:rPr lang="ru-RU" sz="11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устойчивое </a:t>
            </a:r>
            <a:r>
              <a:rPr lang="ru-RU" sz="1100" dirty="0">
                <a:solidFill>
                  <a:schemeClr val="tx1"/>
                </a:solidFill>
                <a:latin typeface="Times New Roman" panose="02020603050405020304" pitchFamily="18" charset="0"/>
                <a:cs typeface="Times New Roman" panose="02020603050405020304" pitchFamily="18" charset="0"/>
              </a:rPr>
              <a:t>развитие сельских </a:t>
            </a:r>
            <a:r>
              <a:rPr lang="ru-RU" sz="1100" dirty="0" smtClean="0">
                <a:solidFill>
                  <a:schemeClr val="tx1"/>
                </a:solidFill>
                <a:latin typeface="Times New Roman" panose="02020603050405020304" pitchFamily="18" charset="0"/>
                <a:cs typeface="Times New Roman" panose="02020603050405020304" pitchFamily="18" charset="0"/>
              </a:rPr>
              <a:t>территорий</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6524" y="3194807"/>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2680109998"/>
              </p:ext>
            </p:extLst>
          </p:nvPr>
        </p:nvGraphicFramePr>
        <p:xfrm>
          <a:off x="86524" y="3551671"/>
          <a:ext cx="4428383" cy="2471935"/>
        </p:xfrm>
        <a:graphic>
          <a:graphicData uri="http://schemas.openxmlformats.org/drawingml/2006/chart">
            <c:chart xmlns:c="http://schemas.openxmlformats.org/drawingml/2006/chart" xmlns:r="http://schemas.openxmlformats.org/officeDocument/2006/relationships" r:id="rId3"/>
          </a:graphicData>
        </a:graphic>
      </p:graphicFrame>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53232"/>
            <a:ext cx="2976830" cy="10628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олилиния 12"/>
          <p:cNvSpPr/>
          <p:nvPr/>
        </p:nvSpPr>
        <p:spPr>
          <a:xfrm>
            <a:off x="4590880" y="1719393"/>
            <a:ext cx="4431654" cy="288032"/>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 году, млн. руб.</a:t>
            </a:r>
          </a:p>
        </p:txBody>
      </p:sp>
      <p:sp>
        <p:nvSpPr>
          <p:cNvPr id="14" name="Полилиния 13"/>
          <p:cNvSpPr/>
          <p:nvPr/>
        </p:nvSpPr>
        <p:spPr>
          <a:xfrm>
            <a:off x="4590880" y="2465708"/>
            <a:ext cx="2789432" cy="32316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Развитие </a:t>
            </a:r>
            <a:r>
              <a:rPr lang="ru-RU" sz="900" dirty="0" err="1">
                <a:solidFill>
                  <a:schemeClr val="tx1"/>
                </a:solidFill>
                <a:latin typeface="Times New Roman" panose="02020603050405020304" pitchFamily="18" charset="0"/>
                <a:cs typeface="Times New Roman" panose="02020603050405020304" pitchFamily="18" charset="0"/>
              </a:rPr>
              <a:t>подотрасли</a:t>
            </a:r>
            <a:r>
              <a:rPr lang="ru-RU" sz="900" dirty="0">
                <a:solidFill>
                  <a:schemeClr val="tx1"/>
                </a:solidFill>
                <a:latin typeface="Times New Roman" panose="02020603050405020304" pitchFamily="18" charset="0"/>
                <a:cs typeface="Times New Roman" panose="02020603050405020304" pitchFamily="18" charset="0"/>
              </a:rPr>
              <a:t> растениеводства, переработки и реализации продукции растениеводства</a:t>
            </a:r>
          </a:p>
        </p:txBody>
      </p:sp>
      <p:sp>
        <p:nvSpPr>
          <p:cNvPr id="15" name="Полилиния 14"/>
          <p:cNvSpPr/>
          <p:nvPr/>
        </p:nvSpPr>
        <p:spPr>
          <a:xfrm>
            <a:off x="4590879" y="3424645"/>
            <a:ext cx="2789433" cy="1975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Поддержка малых форм хозяйствования</a:t>
            </a:r>
          </a:p>
        </p:txBody>
      </p:sp>
      <p:sp>
        <p:nvSpPr>
          <p:cNvPr id="16" name="Полилиния 15"/>
          <p:cNvSpPr/>
          <p:nvPr/>
        </p:nvSpPr>
        <p:spPr>
          <a:xfrm>
            <a:off x="4590879" y="3902821"/>
            <a:ext cx="2789433" cy="282726"/>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Организация научного и информационного обслуживания агропромышленного комплекса</a:t>
            </a:r>
          </a:p>
        </p:txBody>
      </p:sp>
      <p:sp>
        <p:nvSpPr>
          <p:cNvPr id="17" name="Полилиния 16"/>
          <p:cNvSpPr/>
          <p:nvPr/>
        </p:nvSpPr>
        <p:spPr>
          <a:xfrm>
            <a:off x="4590879" y="4447723"/>
            <a:ext cx="2789433" cy="1975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Устойчивое развитие сельских </a:t>
            </a:r>
            <a:r>
              <a:rPr lang="ru-RU" sz="900" dirty="0" smtClean="0">
                <a:solidFill>
                  <a:schemeClr val="tx1"/>
                </a:solidFill>
                <a:latin typeface="Times New Roman" panose="02020603050405020304" pitchFamily="18" charset="0"/>
                <a:cs typeface="Times New Roman" panose="02020603050405020304" pitchFamily="18" charset="0"/>
              </a:rPr>
              <a:t>территорий*</a:t>
            </a:r>
            <a:endParaRPr lang="ru-RU" sz="900" dirty="0">
              <a:solidFill>
                <a:schemeClr val="tx1"/>
              </a:solidFill>
              <a:latin typeface="Times New Roman" panose="02020603050405020304" pitchFamily="18" charset="0"/>
              <a:cs typeface="Times New Roman" panose="02020603050405020304" pitchFamily="18" charset="0"/>
            </a:endParaRPr>
          </a:p>
        </p:txBody>
      </p:sp>
      <p:sp>
        <p:nvSpPr>
          <p:cNvPr id="18" name="Полилиния 17"/>
          <p:cNvSpPr/>
          <p:nvPr/>
        </p:nvSpPr>
        <p:spPr>
          <a:xfrm>
            <a:off x="4590879" y="4972759"/>
            <a:ext cx="2789433" cy="29583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Развитие овощеводства открытого и защищенного грунта и семенного картофелеводства</a:t>
            </a:r>
          </a:p>
        </p:txBody>
      </p:sp>
      <p:sp>
        <p:nvSpPr>
          <p:cNvPr id="19" name="Полилиния 18"/>
          <p:cNvSpPr/>
          <p:nvPr/>
        </p:nvSpPr>
        <p:spPr>
          <a:xfrm>
            <a:off x="4590879" y="5530774"/>
            <a:ext cx="2789433" cy="216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Поддержка племенного дела, селекции и семеноводства</a:t>
            </a:r>
          </a:p>
        </p:txBody>
      </p:sp>
      <p:sp>
        <p:nvSpPr>
          <p:cNvPr id="20" name="Полилиния 19"/>
          <p:cNvSpPr/>
          <p:nvPr/>
        </p:nvSpPr>
        <p:spPr>
          <a:xfrm>
            <a:off x="8321596" y="2837319"/>
            <a:ext cx="684000" cy="324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493,2</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8316415" y="3452613"/>
            <a:ext cx="684000" cy="162000"/>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565,2</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8316414" y="3908186"/>
            <a:ext cx="684000" cy="281905"/>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12,5</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8316416" y="4481385"/>
            <a:ext cx="684000" cy="187200"/>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632,6</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8316414" y="5017479"/>
            <a:ext cx="684000" cy="277772"/>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35,1</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8316416" y="5579345"/>
            <a:ext cx="684000" cy="1872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95,4</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4590879" y="3194807"/>
            <a:ext cx="2789433" cy="1975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Развитие мясного скотоводства</a:t>
            </a:r>
          </a:p>
        </p:txBody>
      </p:sp>
      <p:sp>
        <p:nvSpPr>
          <p:cNvPr id="28" name="Полилиния 27"/>
          <p:cNvSpPr/>
          <p:nvPr/>
        </p:nvSpPr>
        <p:spPr>
          <a:xfrm>
            <a:off x="4590879" y="3654483"/>
            <a:ext cx="2789433" cy="216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Техническая и технологическая модернизация, инновационное развитие</a:t>
            </a:r>
          </a:p>
        </p:txBody>
      </p:sp>
      <p:sp>
        <p:nvSpPr>
          <p:cNvPr id="29" name="Полилиния 28"/>
          <p:cNvSpPr/>
          <p:nvPr/>
        </p:nvSpPr>
        <p:spPr>
          <a:xfrm>
            <a:off x="4610513" y="4217885"/>
            <a:ext cx="2769666" cy="1975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fontAlgn="auto">
              <a:spcBef>
                <a:spcPts val="0"/>
              </a:spcBef>
              <a:spcAft>
                <a:spcPts val="0"/>
              </a:spcAft>
              <a:defRPr/>
            </a:pPr>
            <a:r>
              <a:rPr lang="ru-RU" sz="900" dirty="0">
                <a:solidFill>
                  <a:schemeClr val="tx1"/>
                </a:solidFill>
                <a:latin typeface="Times New Roman" panose="02020603050405020304" pitchFamily="18" charset="0"/>
                <a:cs typeface="Times New Roman" panose="02020603050405020304" pitchFamily="18" charset="0"/>
              </a:rPr>
              <a:t>Развитие ветеринарии в Чувашской Республике</a:t>
            </a:r>
          </a:p>
        </p:txBody>
      </p:sp>
      <p:sp>
        <p:nvSpPr>
          <p:cNvPr id="30" name="Полилиния 29"/>
          <p:cNvSpPr/>
          <p:nvPr/>
        </p:nvSpPr>
        <p:spPr>
          <a:xfrm>
            <a:off x="4590879" y="4677561"/>
            <a:ext cx="2789433" cy="26286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Развитие мелиорации земель сельскохозяйственного </a:t>
            </a:r>
            <a:r>
              <a:rPr lang="ru-RU" sz="900" dirty="0" smtClean="0">
                <a:solidFill>
                  <a:schemeClr val="tx1"/>
                </a:solidFill>
                <a:latin typeface="Times New Roman" panose="02020603050405020304" pitchFamily="18" charset="0"/>
                <a:cs typeface="Times New Roman" panose="02020603050405020304" pitchFamily="18" charset="0"/>
              </a:rPr>
              <a:t>назначения</a:t>
            </a:r>
            <a:endParaRPr lang="ru-RU" sz="9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4590879" y="5300936"/>
            <a:ext cx="2789433" cy="1975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Развитие молочного скотоводства</a:t>
            </a:r>
          </a:p>
        </p:txBody>
      </p:sp>
      <p:sp>
        <p:nvSpPr>
          <p:cNvPr id="32" name="Полилиния 31"/>
          <p:cNvSpPr/>
          <p:nvPr/>
        </p:nvSpPr>
        <p:spPr>
          <a:xfrm>
            <a:off x="4590879" y="5779112"/>
            <a:ext cx="2789433" cy="246591"/>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Развитие оптово-распределительных центров и инфраструктуры системы социального питания</a:t>
            </a:r>
          </a:p>
        </p:txBody>
      </p:sp>
      <p:sp>
        <p:nvSpPr>
          <p:cNvPr id="33" name="Полилиния 32"/>
          <p:cNvSpPr/>
          <p:nvPr/>
        </p:nvSpPr>
        <p:spPr>
          <a:xfrm>
            <a:off x="8316416" y="3209766"/>
            <a:ext cx="684000" cy="1944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0,8</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8316416" y="3663060"/>
            <a:ext cx="684000" cy="196679"/>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2,6</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316414" y="4238538"/>
            <a:ext cx="684000" cy="194400"/>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212,3</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8316414" y="4717032"/>
            <a:ext cx="684000" cy="252000"/>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5,7</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8316414" y="5343698"/>
            <a:ext cx="684000" cy="1872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280,6</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8316416" y="5814992"/>
            <a:ext cx="684000" cy="2088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32,0</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4590879" y="6058042"/>
            <a:ext cx="2789433" cy="323286"/>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900" dirty="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p>
        </p:txBody>
      </p:sp>
      <p:sp>
        <p:nvSpPr>
          <p:cNvPr id="41" name="Полилиния 40"/>
          <p:cNvSpPr/>
          <p:nvPr/>
        </p:nvSpPr>
        <p:spPr>
          <a:xfrm>
            <a:off x="8316415" y="6072233"/>
            <a:ext cx="684000" cy="309095"/>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94,9</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42" name="Полилиния 41"/>
          <p:cNvSpPr/>
          <p:nvPr/>
        </p:nvSpPr>
        <p:spPr>
          <a:xfrm>
            <a:off x="4590880" y="2821211"/>
            <a:ext cx="2789432" cy="341258"/>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fontAlgn="t"/>
            <a:r>
              <a:rPr lang="ru-RU" sz="900" dirty="0" smtClean="0">
                <a:solidFill>
                  <a:schemeClr val="tx1"/>
                </a:solidFill>
                <a:latin typeface="Times New Roman" panose="02020603050405020304" pitchFamily="18" charset="0"/>
                <a:cs typeface="Times New Roman" panose="02020603050405020304" pitchFamily="18" charset="0"/>
              </a:rPr>
              <a:t>Развитие </a:t>
            </a:r>
            <a:r>
              <a:rPr lang="ru-RU" sz="900" dirty="0" err="1">
                <a:solidFill>
                  <a:schemeClr val="tx1"/>
                </a:solidFill>
                <a:latin typeface="Times New Roman" panose="02020603050405020304" pitchFamily="18" charset="0"/>
                <a:cs typeface="Times New Roman" panose="02020603050405020304" pitchFamily="18" charset="0"/>
              </a:rPr>
              <a:t>подотрасли</a:t>
            </a:r>
            <a:r>
              <a:rPr lang="ru-RU" sz="900" dirty="0">
                <a:solidFill>
                  <a:schemeClr val="tx1"/>
                </a:solidFill>
                <a:latin typeface="Times New Roman" panose="02020603050405020304" pitchFamily="18" charset="0"/>
                <a:cs typeface="Times New Roman" panose="02020603050405020304" pitchFamily="18" charset="0"/>
              </a:rPr>
              <a:t> животноводства, переработки и реализации продукции животноводства</a:t>
            </a:r>
          </a:p>
        </p:txBody>
      </p:sp>
      <p:sp>
        <p:nvSpPr>
          <p:cNvPr id="43" name="Полилиния 42"/>
          <p:cNvSpPr/>
          <p:nvPr/>
        </p:nvSpPr>
        <p:spPr>
          <a:xfrm>
            <a:off x="8316416" y="2465708"/>
            <a:ext cx="684000" cy="323164"/>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374,7</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62</a:t>
            </a:fld>
            <a:endParaRPr lang="ru-RU" dirty="0"/>
          </a:p>
        </p:txBody>
      </p:sp>
      <p:sp>
        <p:nvSpPr>
          <p:cNvPr id="44" name="Полилиния 43"/>
          <p:cNvSpPr/>
          <p:nvPr/>
        </p:nvSpPr>
        <p:spPr>
          <a:xfrm>
            <a:off x="7524478" y="2058716"/>
            <a:ext cx="687238" cy="323164"/>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План</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45" name="Скругленный прямоугольник 44"/>
          <p:cNvSpPr/>
          <p:nvPr/>
        </p:nvSpPr>
        <p:spPr>
          <a:xfrm>
            <a:off x="8263288" y="2058716"/>
            <a:ext cx="739570" cy="323164"/>
          </a:xfrm>
          <a:prstGeom prst="round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Факт</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7524478" y="2465707"/>
            <a:ext cx="684000" cy="323165"/>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400,7</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7524478" y="2837502"/>
            <a:ext cx="684000" cy="323165"/>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502,9</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7524478" y="3209297"/>
            <a:ext cx="684000" cy="192897"/>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1,2</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7533816" y="3450824"/>
            <a:ext cx="684000" cy="161582"/>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617,8</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7533816" y="3661036"/>
            <a:ext cx="684000" cy="1975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5,5</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7524478" y="4237701"/>
            <a:ext cx="684000" cy="194874"/>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212,4</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7526479" y="3907166"/>
            <a:ext cx="684000" cy="281905"/>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12,5</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54" name="Полилиния 53"/>
          <p:cNvSpPr/>
          <p:nvPr/>
        </p:nvSpPr>
        <p:spPr>
          <a:xfrm>
            <a:off x="7533816" y="4481205"/>
            <a:ext cx="684000" cy="1864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817,9</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55" name="Полилиния 54"/>
          <p:cNvSpPr/>
          <p:nvPr/>
        </p:nvSpPr>
        <p:spPr>
          <a:xfrm>
            <a:off x="7533816" y="4716235"/>
            <a:ext cx="684000" cy="252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44,5</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56" name="Полилиния 55"/>
          <p:cNvSpPr/>
          <p:nvPr/>
        </p:nvSpPr>
        <p:spPr>
          <a:xfrm>
            <a:off x="7533814" y="5016865"/>
            <a:ext cx="684000" cy="277772"/>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35,2</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57" name="Полилиния 56"/>
          <p:cNvSpPr/>
          <p:nvPr/>
        </p:nvSpPr>
        <p:spPr>
          <a:xfrm>
            <a:off x="7524478" y="5343267"/>
            <a:ext cx="684000" cy="1864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292,4</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58" name="Полилиния 57"/>
          <p:cNvSpPr/>
          <p:nvPr/>
        </p:nvSpPr>
        <p:spPr>
          <a:xfrm>
            <a:off x="7533814" y="5578297"/>
            <a:ext cx="684000" cy="1864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95,4</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59" name="Полилиния 58"/>
          <p:cNvSpPr/>
          <p:nvPr/>
        </p:nvSpPr>
        <p:spPr>
          <a:xfrm>
            <a:off x="7533816" y="5813327"/>
            <a:ext cx="684000" cy="210279"/>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32,0</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60" name="Полилиния 59"/>
          <p:cNvSpPr/>
          <p:nvPr/>
        </p:nvSpPr>
        <p:spPr>
          <a:xfrm>
            <a:off x="7533816" y="6072232"/>
            <a:ext cx="684000" cy="309095"/>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96,4</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61"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a:t>
            </a:r>
            <a:r>
              <a:rPr lang="ru-RU" sz="1600" dirty="0">
                <a:solidFill>
                  <a:schemeClr val="tx1"/>
                </a:solidFill>
                <a:effectLst/>
                <a:latin typeface="Times New Roman" panose="02020603050405020304" pitchFamily="18" charset="0"/>
                <a:cs typeface="Times New Roman" panose="02020603050405020304" pitchFamily="18" charset="0"/>
              </a:rPr>
              <a:t>«Развитие сельского хозяйства и регулирование рынка </a:t>
            </a:r>
            <a:r>
              <a:rPr lang="ru-RU" sz="1600" dirty="0" smtClean="0">
                <a:solidFill>
                  <a:schemeClr val="tx1"/>
                </a:solidFill>
                <a:effectLst/>
                <a:latin typeface="Times New Roman" panose="02020603050405020304" pitchFamily="18" charset="0"/>
                <a:cs typeface="Times New Roman" panose="02020603050405020304" pitchFamily="18" charset="0"/>
              </a:rPr>
              <a:t>с/х продукции</a:t>
            </a:r>
            <a:r>
              <a:rPr lang="ru-RU" sz="1600" dirty="0">
                <a:solidFill>
                  <a:schemeClr val="tx1"/>
                </a:solidFill>
                <a:effectLst/>
                <a:latin typeface="Times New Roman" panose="02020603050405020304" pitchFamily="18" charset="0"/>
                <a:cs typeface="Times New Roman" panose="02020603050405020304" pitchFamily="18" charset="0"/>
              </a:rPr>
              <a:t>, сырья и </a:t>
            </a:r>
            <a:r>
              <a:rPr lang="ru-RU" sz="1600" dirty="0" smtClean="0">
                <a:solidFill>
                  <a:schemeClr val="tx1"/>
                </a:solidFill>
                <a:effectLst/>
                <a:latin typeface="Times New Roman" panose="02020603050405020304" pitchFamily="18" charset="0"/>
                <a:cs typeface="Times New Roman" panose="02020603050405020304" pitchFamily="18" charset="0"/>
              </a:rPr>
              <a:t>продовольствия»</a:t>
            </a:r>
            <a:endParaRPr lang="ru-RU" sz="1600" dirty="0">
              <a:solidFill>
                <a:schemeClr val="tx1"/>
              </a:solidFill>
              <a:effectLst/>
              <a:latin typeface="Times New Roman" panose="02020603050405020304" pitchFamily="18" charset="0"/>
              <a:cs typeface="Times New Roman" panose="02020603050405020304" pitchFamily="18" charset="0"/>
            </a:endParaRPr>
          </a:p>
        </p:txBody>
      </p:sp>
      <p:cxnSp>
        <p:nvCxnSpPr>
          <p:cNvPr id="62" name="Прямая соединительная линия 6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64" name="Скругленный прямоугольник 63"/>
          <p:cNvSpPr/>
          <p:nvPr/>
        </p:nvSpPr>
        <p:spPr>
          <a:xfrm>
            <a:off x="4609760" y="2058716"/>
            <a:ext cx="2789432" cy="323164"/>
          </a:xfrm>
          <a:prstGeom prst="round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358066" y="6100399"/>
            <a:ext cx="3708412" cy="561856"/>
          </a:xfrm>
          <a:prstGeom prst="wedgeRoundRectCallout">
            <a:avLst>
              <a:gd name="adj1" fmla="val 50499"/>
              <a:gd name="adj2" fmla="val -93062"/>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900" dirty="0">
                <a:latin typeface="Times New Roman" panose="02020603050405020304" pitchFamily="18" charset="0"/>
                <a:cs typeface="Times New Roman" panose="02020603050405020304" pitchFamily="18" charset="0"/>
              </a:rPr>
              <a:t>* не освоены средства на проектирование, строительство, реконструкцию автомобильных дорог общего пользования местного  в связи с поздним проведением конкурсных </a:t>
            </a:r>
            <a:r>
              <a:rPr lang="ru-RU" sz="900" dirty="0" smtClean="0">
                <a:latin typeface="Times New Roman" panose="02020603050405020304" pitchFamily="18" charset="0"/>
                <a:cs typeface="Times New Roman" panose="02020603050405020304" pitchFamily="18" charset="0"/>
              </a:rPr>
              <a:t>процедур</a:t>
            </a:r>
          </a:p>
        </p:txBody>
      </p:sp>
    </p:spTree>
    <p:extLst>
      <p:ext uri="{BB962C8B-B14F-4D97-AF65-F5344CB8AC3E}">
        <p14:creationId xmlns:p14="http://schemas.microsoft.com/office/powerpoint/2010/main" val="3828163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402852355"/>
              </p:ext>
            </p:extLst>
          </p:nvPr>
        </p:nvGraphicFramePr>
        <p:xfrm>
          <a:off x="5140951" y="1154232"/>
          <a:ext cx="3906168" cy="533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54000" y="202021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производства продукции сельского хозяйства в хозяйствах всех категорий (в сопоставимых ценах</a:t>
            </a:r>
            <a:r>
              <a:rPr lang="ru-RU" sz="1100" dirty="0" smtClean="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54000" y="247072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производства продукции растениеводства в хозяйствах всех категорий (в сопоставимых ценах</a:t>
            </a:r>
            <a:r>
              <a:rPr lang="ru-RU" sz="1100" dirty="0" smtClean="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54000" y="292123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производства продукции животноводства в хозяйствах всех категорий (в сопоставимых ценах</a:t>
            </a:r>
            <a:r>
              <a:rPr lang="ru-RU" sz="1100" dirty="0" smtClean="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54000" y="337174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производства пищевых продуктов, включая напитки (в сопоставимых ценах</a:t>
            </a:r>
            <a:r>
              <a:rPr lang="ru-RU" sz="1100" dirty="0" smtClean="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54000" y="382225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физического объема инвестиций в основной капитал сельского </a:t>
            </a:r>
            <a:r>
              <a:rPr lang="ru-RU" sz="1100" dirty="0" smtClean="0">
                <a:solidFill>
                  <a:schemeClr val="tx1"/>
                </a:solidFill>
                <a:latin typeface="Times New Roman" panose="02020603050405020304" pitchFamily="18" charset="0"/>
                <a:cs typeface="Times New Roman" panose="02020603050405020304" pitchFamily="18" charset="0"/>
              </a:rPr>
              <a:t>хозяйства,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54000" y="427276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Рентабельность сельскохозяйственных организаций (с учетом субсидий</a:t>
            </a:r>
            <a:r>
              <a:rPr lang="ru-RU" sz="1100" dirty="0" smtClean="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87410" y="1124743"/>
            <a:ext cx="2473107" cy="49595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54000" y="4723274"/>
            <a:ext cx="5040000" cy="40519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Среднемесячная номинальная </a:t>
            </a:r>
            <a:r>
              <a:rPr lang="ru-RU" sz="1100" dirty="0" smtClean="0">
                <a:solidFill>
                  <a:schemeClr val="tx1"/>
                </a:solidFill>
                <a:latin typeface="Times New Roman" panose="02020603050405020304" pitchFamily="18" charset="0"/>
                <a:cs typeface="Times New Roman" panose="02020603050405020304" pitchFamily="18" charset="0"/>
              </a:rPr>
              <a:t>заработная </a:t>
            </a:r>
            <a:r>
              <a:rPr lang="ru-RU" sz="1100" dirty="0">
                <a:solidFill>
                  <a:schemeClr val="tx1"/>
                </a:solidFill>
                <a:latin typeface="Times New Roman" panose="02020603050405020304" pitchFamily="18" charset="0"/>
                <a:cs typeface="Times New Roman" panose="02020603050405020304" pitchFamily="18" charset="0"/>
              </a:rPr>
              <a:t>плата в сельском хозяйстве (по </a:t>
            </a:r>
            <a:r>
              <a:rPr lang="ru-RU" sz="1100" dirty="0" smtClean="0">
                <a:solidFill>
                  <a:schemeClr val="tx1"/>
                </a:solidFill>
                <a:latin typeface="Times New Roman" panose="02020603050405020304" pitchFamily="18" charset="0"/>
                <a:cs typeface="Times New Roman" panose="02020603050405020304" pitchFamily="18" charset="0"/>
              </a:rPr>
              <a:t>с/х </a:t>
            </a:r>
            <a:r>
              <a:rPr lang="ru-RU" sz="1100" dirty="0">
                <a:solidFill>
                  <a:schemeClr val="tx1"/>
                </a:solidFill>
                <a:latin typeface="Times New Roman" panose="02020603050405020304" pitchFamily="18" charset="0"/>
                <a:cs typeface="Times New Roman" panose="02020603050405020304" pitchFamily="18" charset="0"/>
              </a:rPr>
              <a:t>организациям, не относящимся к субъектам малого предпринимательства</a:t>
            </a:r>
            <a:r>
              <a:rPr lang="ru-RU" sz="1100" dirty="0" smtClean="0">
                <a:solidFill>
                  <a:schemeClr val="tx1"/>
                </a:solidFill>
                <a:latin typeface="Times New Roman" panose="02020603050405020304" pitchFamily="18" charset="0"/>
                <a:cs typeface="Times New Roman" panose="02020603050405020304" pitchFamily="18" charset="0"/>
              </a:rPr>
              <a:t>), руб.</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4000" y="5182976"/>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производительности </a:t>
            </a:r>
            <a:r>
              <a:rPr lang="ru-RU" sz="1100" dirty="0" smtClean="0">
                <a:solidFill>
                  <a:schemeClr val="tx1"/>
                </a:solidFill>
                <a:latin typeface="Times New Roman" panose="02020603050405020304" pitchFamily="18" charset="0"/>
                <a:cs typeface="Times New Roman" panose="02020603050405020304" pitchFamily="18" charset="0"/>
              </a:rPr>
              <a:t>труда,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4000" y="5633486"/>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Количество высокопроизводительных рабочих </a:t>
            </a:r>
            <a:r>
              <a:rPr lang="ru-RU" sz="1100" dirty="0" smtClean="0">
                <a:solidFill>
                  <a:schemeClr val="tx1"/>
                </a:solidFill>
                <a:latin typeface="Times New Roman" panose="02020603050405020304" pitchFamily="18" charset="0"/>
                <a:cs typeface="Times New Roman" panose="02020603050405020304" pitchFamily="18" charset="0"/>
              </a:rPr>
              <a:t>мест, ед.</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4000" y="6084000"/>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Удельный вес затрат на приобретение энергоресурсов в структуре затрат на основное производство продукции сельского </a:t>
            </a:r>
            <a:r>
              <a:rPr lang="ru-RU" sz="1100" dirty="0" smtClean="0">
                <a:solidFill>
                  <a:schemeClr val="tx1"/>
                </a:solidFill>
                <a:latin typeface="Times New Roman" panose="02020603050405020304" pitchFamily="18" charset="0"/>
                <a:cs typeface="Times New Roman" panose="02020603050405020304" pitchFamily="18" charset="0"/>
              </a:rPr>
              <a:t>хозяйства, %</a:t>
            </a:r>
            <a:endParaRPr lang="ru-RU" sz="1100" dirty="0">
              <a:solidFill>
                <a:schemeClr val="tx1"/>
              </a:solidFill>
              <a:latin typeface="Times New Roman" panose="02020603050405020304" pitchFamily="18" charset="0"/>
              <a:cs typeface="Times New Roman" panose="02020603050405020304" pitchFamily="18" charset="0"/>
            </a:endParaRPr>
          </a:p>
        </p:txBody>
      </p:sp>
      <p:pic>
        <p:nvPicPr>
          <p:cNvPr id="30" name="Picture 3" descr="T:\ОБП\Лукин\Картинки\корова.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865" y="750698"/>
            <a:ext cx="2172167" cy="1127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63</a:t>
            </a:fld>
            <a:endParaRPr lang="ru-RU" dirty="0"/>
          </a:p>
        </p:txBody>
      </p:sp>
      <p:sp>
        <p:nvSpPr>
          <p:cNvPr id="19"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a:t>
            </a:r>
            <a:r>
              <a:rPr lang="ru-RU" sz="1600" dirty="0">
                <a:solidFill>
                  <a:schemeClr val="tx1"/>
                </a:solidFill>
                <a:effectLst/>
                <a:latin typeface="Times New Roman" panose="02020603050405020304" pitchFamily="18" charset="0"/>
                <a:cs typeface="Times New Roman" panose="02020603050405020304" pitchFamily="18" charset="0"/>
              </a:rPr>
              <a:t>«Развитие сельского хозяйства и регулирование рынка </a:t>
            </a:r>
            <a:r>
              <a:rPr lang="ru-RU" sz="1600" dirty="0" smtClean="0">
                <a:solidFill>
                  <a:schemeClr val="tx1"/>
                </a:solidFill>
                <a:effectLst/>
                <a:latin typeface="Times New Roman" panose="02020603050405020304" pitchFamily="18" charset="0"/>
                <a:cs typeface="Times New Roman" panose="02020603050405020304" pitchFamily="18" charset="0"/>
              </a:rPr>
              <a:t>с/х продукции</a:t>
            </a:r>
            <a:r>
              <a:rPr lang="ru-RU" sz="1600" dirty="0">
                <a:solidFill>
                  <a:schemeClr val="tx1"/>
                </a:solidFill>
                <a:effectLst/>
                <a:latin typeface="Times New Roman" panose="02020603050405020304" pitchFamily="18" charset="0"/>
                <a:cs typeface="Times New Roman" panose="02020603050405020304" pitchFamily="18" charset="0"/>
              </a:rPr>
              <a:t>, сырья и </a:t>
            </a:r>
            <a:r>
              <a:rPr lang="ru-RU" sz="1600" dirty="0" smtClean="0">
                <a:solidFill>
                  <a:schemeClr val="tx1"/>
                </a:solidFill>
                <a:effectLst/>
                <a:latin typeface="Times New Roman" panose="02020603050405020304" pitchFamily="18" charset="0"/>
                <a:cs typeface="Times New Roman" panose="02020603050405020304" pitchFamily="18" charset="0"/>
              </a:rPr>
              <a:t>продовольствия»</a:t>
            </a:r>
            <a:endParaRPr lang="ru-RU" sz="1600" dirty="0">
              <a:solidFill>
                <a:schemeClr val="tx1"/>
              </a:solidFill>
              <a:effectLst/>
              <a:latin typeface="Times New Roman" panose="02020603050405020304" pitchFamily="18" charset="0"/>
              <a:cs typeface="Times New Roman" panose="02020603050405020304" pitchFamily="18" charset="0"/>
            </a:endParaRPr>
          </a:p>
        </p:txBody>
      </p:sp>
      <p:cxnSp>
        <p:nvCxnSpPr>
          <p:cNvPr id="20" name="Прямая соединительная линия 1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2200163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64</a:t>
            </a:fld>
            <a:endParaRPr lang="ru-RU" dirty="0"/>
          </a:p>
        </p:txBody>
      </p:sp>
      <p:sp>
        <p:nvSpPr>
          <p:cNvPr id="5" name="Скругленный прямоугольник 4"/>
          <p:cNvSpPr/>
          <p:nvPr/>
        </p:nvSpPr>
        <p:spPr>
          <a:xfrm>
            <a:off x="125579" y="764704"/>
            <a:ext cx="5958589" cy="187220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endParaRPr lang="ru-RU" sz="1400" b="1" i="1" dirty="0" smtClean="0">
              <a:solidFill>
                <a:schemeClr val="tx1"/>
              </a:solidFill>
              <a:latin typeface="Times New Roman" panose="02020603050405020304" pitchFamily="18" charset="0"/>
              <a:cs typeface="Times New Roman" panose="02020603050405020304" pitchFamily="18" charset="0"/>
            </a:endParaRPr>
          </a:p>
          <a:p>
            <a:pPr algn="just"/>
            <a:r>
              <a:rPr lang="ru-RU" sz="1400" b="1" i="1" dirty="0" smtClean="0">
                <a:solidFill>
                  <a:schemeClr val="tx1"/>
                </a:solidFill>
                <a:latin typeface="Times New Roman" panose="02020603050405020304" pitchFamily="18" charset="0"/>
                <a:cs typeface="Times New Roman" panose="02020603050405020304" pitchFamily="18" charset="0"/>
              </a:rPr>
              <a:t>Цели </a:t>
            </a:r>
            <a:r>
              <a:rPr lang="ru-RU" sz="1400" b="1" i="1" dirty="0">
                <a:solidFill>
                  <a:schemeClr val="tx1"/>
                </a:solidFill>
                <a:latin typeface="Times New Roman" panose="02020603050405020304" pitchFamily="18" charset="0"/>
                <a:cs typeface="Times New Roman" panose="02020603050405020304" pitchFamily="18" charset="0"/>
              </a:rPr>
              <a:t>программы:</a:t>
            </a:r>
            <a:r>
              <a:rPr lang="ru-RU" sz="1400" dirty="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развитие современной и эффективной транспортной инфраструктуры;</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повышение доступности и качества услуг транспортного комплекса;</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обеспечение охраны жизни, здоровья граждан и их имущества, законных прав на безопасные условия движения на автомобильных дорогах общего пользования;</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создание на автомобильном транспорте базовых условий, обеспечивающих доступ к результатам космической деятельности, и их эффективное использование на базе информационно-навигационной системы в Чувашской Республике;</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повышение эффективности использования топливно-энергетических ресурсов на автомобильном транспорте</a:t>
            </a:r>
          </a:p>
          <a:p>
            <a:endParaRPr lang="ru-RU" sz="140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2196633571"/>
              </p:ext>
            </p:extLst>
          </p:nvPr>
        </p:nvGraphicFramePr>
        <p:xfrm>
          <a:off x="125580" y="2913205"/>
          <a:ext cx="3920164" cy="28329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7780" y="2756120"/>
            <a:ext cx="403244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400" b="1" dirty="0">
              <a:latin typeface="Times New Roman" panose="02020603050405020304" pitchFamily="18" charset="0"/>
              <a:cs typeface="Times New Roman" panose="02020603050405020304" pitchFamily="18" charset="0"/>
            </a:endParaRPr>
          </a:p>
        </p:txBody>
      </p:sp>
      <p:pic>
        <p:nvPicPr>
          <p:cNvPr id="8" name="Рисунок 7" descr="http://www.pfrf.ru/files/branches/rostov/invaliddd.jpg"/>
          <p:cNvPicPr/>
          <p:nvPr/>
        </p:nvPicPr>
        <p:blipFill>
          <a:blip r:embed="rId4" cstate="print"/>
          <a:srcRect/>
          <a:stretch>
            <a:fillRect/>
          </a:stretch>
        </p:blipFill>
        <p:spPr bwMode="auto">
          <a:xfrm>
            <a:off x="6228183" y="1052736"/>
            <a:ext cx="2376265" cy="1584175"/>
          </a:xfrm>
          <a:prstGeom prst="rect">
            <a:avLst/>
          </a:prstGeom>
          <a:ln>
            <a:noFill/>
          </a:ln>
          <a:effectLst>
            <a:softEdge rad="112500"/>
          </a:effectLst>
        </p:spPr>
      </p:pic>
      <p:graphicFrame>
        <p:nvGraphicFramePr>
          <p:cNvPr id="9" name="Схема 8"/>
          <p:cNvGraphicFramePr/>
          <p:nvPr>
            <p:extLst>
              <p:ext uri="{D42A27DB-BD31-4B8C-83A1-F6EECF244321}">
                <p14:modId xmlns:p14="http://schemas.microsoft.com/office/powerpoint/2010/main" val="1706726164"/>
              </p:ext>
            </p:extLst>
          </p:nvPr>
        </p:nvGraphicFramePr>
        <p:xfrm>
          <a:off x="4067944" y="2756121"/>
          <a:ext cx="4943872" cy="30491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2" descr="T:\Сектор финансирования\09a7768ed1d70c506897087c270a7b7a_640_480_c_thumb1.jpe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8881" y="726602"/>
            <a:ext cx="2587470" cy="17249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7840" y="5949280"/>
            <a:ext cx="6984776" cy="715089"/>
          </a:xfrm>
          <a:prstGeom prst="wedgeRoundRectCallout">
            <a:avLst>
              <a:gd name="adj1" fmla="val 56260"/>
              <a:gd name="adj2" fmla="val -76028"/>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900" dirty="0" smtClean="0">
                <a:latin typeface="Times New Roman" panose="02020603050405020304" pitchFamily="18" charset="0"/>
                <a:cs typeface="Times New Roman" panose="02020603050405020304" pitchFamily="18" charset="0"/>
              </a:rPr>
              <a:t>* </a:t>
            </a:r>
            <a:r>
              <a:rPr lang="ru-RU" sz="900" dirty="0">
                <a:latin typeface="Times New Roman" panose="02020603050405020304" pitchFamily="18" charset="0"/>
                <a:cs typeface="Times New Roman" panose="02020603050405020304" pitchFamily="18" charset="0"/>
              </a:rPr>
              <a:t>низкое освоение в связи с поздним проведением конкурсных </a:t>
            </a:r>
            <a:r>
              <a:rPr lang="ru-RU" sz="900" dirty="0" smtClean="0">
                <a:latin typeface="Times New Roman" panose="02020603050405020304" pitchFamily="18" charset="0"/>
                <a:cs typeface="Times New Roman" panose="02020603050405020304" pitchFamily="18" charset="0"/>
              </a:rPr>
              <a:t>процедур;</a:t>
            </a:r>
          </a:p>
          <a:p>
            <a:pPr algn="just"/>
            <a:r>
              <a:rPr lang="ru-RU" sz="900" dirty="0" smtClean="0">
                <a:latin typeface="Times New Roman" panose="02020603050405020304" pitchFamily="18" charset="0"/>
                <a:cs typeface="Times New Roman" panose="02020603050405020304" pitchFamily="18" charset="0"/>
              </a:rPr>
              <a:t>** субсидии  на приобретение автотранспортных средств, работающих на природном газе предоставляются на возмещение организации фактических понесенных затрат. Поскольку автотранспортные средства не приобретены, средства республиканского бюджета Чувашской Республики не были освоены.</a:t>
            </a:r>
          </a:p>
        </p:txBody>
      </p:sp>
      <p:sp>
        <p:nvSpPr>
          <p:cNvPr id="12"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транспортной системы Чувашской Республики»</a:t>
            </a: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8712035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35103" y="2432166"/>
            <a:ext cx="5004000" cy="42077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Доля автомобильных дорог общего пользования регионального и межмуниципального значения, не отвечающих нормативным требованиям, %</a:t>
            </a:r>
            <a:endParaRPr lang="ru-RU" sz="1000" i="1"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35103" y="2852936"/>
            <a:ext cx="5004000" cy="4320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Доля автомобильных дорог общего пользования местного значения, не отвечающих нормативным требованиям, %</a:t>
            </a:r>
          </a:p>
        </p:txBody>
      </p:sp>
      <p:sp>
        <p:nvSpPr>
          <p:cNvPr id="33" name="Скругленный прямоугольник 32"/>
          <p:cNvSpPr/>
          <p:nvPr/>
        </p:nvSpPr>
        <p:spPr>
          <a:xfrm>
            <a:off x="135103" y="3284984"/>
            <a:ext cx="5004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Доля дорожно-транспортных происшествий, совершению которых сопутствовало наличие неудовлетворительных дорожных условий, в общем количестве дорожно-транспортных происшествий, %</a:t>
            </a:r>
          </a:p>
        </p:txBody>
      </p:sp>
      <p:sp>
        <p:nvSpPr>
          <p:cNvPr id="35" name="Скругленный прямоугольник 34"/>
          <p:cNvSpPr/>
          <p:nvPr/>
        </p:nvSpPr>
        <p:spPr>
          <a:xfrm>
            <a:off x="135103" y="3861048"/>
            <a:ext cx="5004000" cy="6134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Прирост протяженности автомобильных дорог общего пользования регионального и межмуниципального значения, соответствующих нормативным требованиям к транспортно-эксплуатационным показателям, % к 2011 году</a:t>
            </a:r>
          </a:p>
        </p:txBody>
      </p:sp>
      <p:sp>
        <p:nvSpPr>
          <p:cNvPr id="36" name="Скругленный прямоугольник 35"/>
          <p:cNvSpPr/>
          <p:nvPr/>
        </p:nvSpPr>
        <p:spPr>
          <a:xfrm>
            <a:off x="135103" y="4474476"/>
            <a:ext cx="5004000" cy="46669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Капитальный ремонт и ремонт автомобильных дорог общего пользования местного значения в границах населенных пунктов поселений, км.</a:t>
            </a:r>
            <a:endParaRPr lang="ru-RU" sz="1000" i="1"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135103" y="4941168"/>
            <a:ext cx="5004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Капитальный ремонт и ремонт дворовых территорий многоквартирных домов, проездов к дворовым территориям многоквартирных домов населенных пунктов,  шт., / </a:t>
            </a:r>
            <a:r>
              <a:rPr lang="ru-RU" sz="1000" dirty="0" err="1">
                <a:solidFill>
                  <a:schemeClr val="tx1"/>
                </a:solidFill>
                <a:latin typeface="Times New Roman" panose="02020603050405020304" pitchFamily="18" charset="0"/>
                <a:cs typeface="Times New Roman" panose="02020603050405020304" pitchFamily="18" charset="0"/>
              </a:rPr>
              <a:t>кв.м</a:t>
            </a:r>
            <a:r>
              <a:rPr lang="ru-RU" sz="1000" dirty="0">
                <a:solidFill>
                  <a:schemeClr val="tx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167671" y="1270098"/>
            <a:ext cx="2336446"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65</a:t>
            </a:fld>
            <a:endParaRPr lang="ru-RU" dirty="0"/>
          </a:p>
        </p:txBody>
      </p:sp>
      <p:pic>
        <p:nvPicPr>
          <p:cNvPr id="17" name="Picture 2" descr="T:\Сектор финансирования\glona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3266" y="722635"/>
            <a:ext cx="2596089" cy="1410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Скругленный прямоугольник 18"/>
          <p:cNvSpPr/>
          <p:nvPr/>
        </p:nvSpPr>
        <p:spPr>
          <a:xfrm>
            <a:off x="135103" y="5522037"/>
            <a:ext cx="5004000" cy="46669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Количество перевезенных транспортом общего пользования пассажиров, </a:t>
            </a:r>
            <a:r>
              <a:rPr lang="ru-RU" sz="1000" dirty="0" smtClean="0">
                <a:solidFill>
                  <a:schemeClr val="tx1"/>
                </a:solidFill>
                <a:latin typeface="Times New Roman" panose="02020603050405020304" pitchFamily="18" charset="0"/>
                <a:cs typeface="Times New Roman" panose="02020603050405020304" pitchFamily="18" charset="0"/>
              </a:rPr>
              <a:t>тыс. пасс.</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135103" y="5988729"/>
            <a:ext cx="5004000" cy="46669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Численность парка транспортных средств, работающих на компримированном природном газе, ед.</a:t>
            </a:r>
          </a:p>
        </p:txBody>
      </p:sp>
      <p:sp>
        <p:nvSpPr>
          <p:cNvPr id="23" name="Скругленный прямоугольник 4"/>
          <p:cNvSpPr/>
          <p:nvPr/>
        </p:nvSpPr>
        <p:spPr>
          <a:xfrm>
            <a:off x="2625222" y="3051579"/>
            <a:ext cx="3893555" cy="754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a:solidFill>
                <a:schemeClr val="tx1"/>
              </a:solidFill>
            </a:endParaRPr>
          </a:p>
        </p:txBody>
      </p:sp>
      <p:grpSp>
        <p:nvGrpSpPr>
          <p:cNvPr id="26" name="Группа 25"/>
          <p:cNvGrpSpPr/>
          <p:nvPr/>
        </p:nvGrpSpPr>
        <p:grpSpPr>
          <a:xfrm>
            <a:off x="5167135" y="979929"/>
            <a:ext cx="3940523" cy="801809"/>
            <a:chOff x="0" y="4765"/>
            <a:chExt cx="3940523" cy="801809"/>
          </a:xfrm>
        </p:grpSpPr>
        <p:sp>
          <p:nvSpPr>
            <p:cNvPr id="27" name="Скругленный прямоугольник 26"/>
            <p:cNvSpPr/>
            <p:nvPr/>
          </p:nvSpPr>
          <p:spPr>
            <a:xfrm>
              <a:off x="0" y="4765"/>
              <a:ext cx="3940523" cy="801809"/>
            </a:xfrm>
            <a:prstGeom prst="roundRect">
              <a:avLst>
                <a:gd name="adj" fmla="val 10000"/>
              </a:avLst>
            </a:prstGeom>
          </p:spPr>
          <p:style>
            <a:lnRef idx="3">
              <a:schemeClr val="lt1"/>
            </a:lnRef>
            <a:fillRef idx="1">
              <a:schemeClr val="accent2"/>
            </a:fillRef>
            <a:effectRef idx="1">
              <a:schemeClr val="accent2"/>
            </a:effectRef>
            <a:fontRef idx="minor">
              <a:schemeClr val="lt1"/>
            </a:fontRef>
          </p:style>
        </p:sp>
        <p:sp>
          <p:nvSpPr>
            <p:cNvPr id="28" name="Скругленный прямоугольник 4"/>
            <p:cNvSpPr/>
            <p:nvPr/>
          </p:nvSpPr>
          <p:spPr>
            <a:xfrm>
              <a:off x="23484" y="28249"/>
              <a:ext cx="3893555" cy="754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p:txBody>
        </p:sp>
      </p:grpSp>
      <p:sp>
        <p:nvSpPr>
          <p:cNvPr id="45" name="Скругленный прямоугольник 6"/>
          <p:cNvSpPr/>
          <p:nvPr/>
        </p:nvSpPr>
        <p:spPr>
          <a:xfrm>
            <a:off x="5956795" y="1916832"/>
            <a:ext cx="772579" cy="339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a:solidFill>
                <a:schemeClr val="tx1"/>
              </a:solidFill>
            </a:endParaRPr>
          </a:p>
        </p:txBody>
      </p:sp>
      <p:sp>
        <p:nvSpPr>
          <p:cNvPr id="176" name="Скругленный прямоугольник 4"/>
          <p:cNvSpPr/>
          <p:nvPr/>
        </p:nvSpPr>
        <p:spPr>
          <a:xfrm>
            <a:off x="5152546" y="2495570"/>
            <a:ext cx="715724" cy="388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ru-RU" sz="1100" b="1" kern="1200" dirty="0" smtClean="0">
              <a:solidFill>
                <a:schemeClr val="tx1"/>
              </a:solidFill>
            </a:endParaRPr>
          </a:p>
        </p:txBody>
      </p:sp>
      <p:grpSp>
        <p:nvGrpSpPr>
          <p:cNvPr id="285" name="Группа 284"/>
          <p:cNvGrpSpPr/>
          <p:nvPr/>
        </p:nvGrpSpPr>
        <p:grpSpPr>
          <a:xfrm>
            <a:off x="5193023" y="2432165"/>
            <a:ext cx="731452" cy="420771"/>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298" name="Скругленный прямоугольник 297"/>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9"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62,0</a:t>
              </a:r>
            </a:p>
          </p:txBody>
        </p:sp>
      </p:grpSp>
      <p:grpSp>
        <p:nvGrpSpPr>
          <p:cNvPr id="286" name="Группа 285"/>
          <p:cNvGrpSpPr/>
          <p:nvPr/>
        </p:nvGrpSpPr>
        <p:grpSpPr>
          <a:xfrm>
            <a:off x="5985918" y="2432165"/>
            <a:ext cx="731452" cy="420771"/>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296" name="Скругленный прямоугольник 295"/>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7"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62,0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87" name="Группа 286"/>
          <p:cNvGrpSpPr/>
          <p:nvPr/>
        </p:nvGrpSpPr>
        <p:grpSpPr>
          <a:xfrm>
            <a:off x="6778813" y="2432165"/>
            <a:ext cx="731452" cy="420771"/>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94" name="Скругленный прямоугольник 293"/>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5"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61,5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88" name="Группа 287"/>
          <p:cNvGrpSpPr/>
          <p:nvPr/>
        </p:nvGrpSpPr>
        <p:grpSpPr>
          <a:xfrm>
            <a:off x="7571708" y="2432165"/>
            <a:ext cx="731452" cy="420771"/>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92" name="Скругленный прямоугольник 291"/>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3"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61,0</a:t>
              </a:r>
            </a:p>
          </p:txBody>
        </p:sp>
      </p:grpSp>
      <p:grpSp>
        <p:nvGrpSpPr>
          <p:cNvPr id="289" name="Группа 288"/>
          <p:cNvGrpSpPr/>
          <p:nvPr/>
        </p:nvGrpSpPr>
        <p:grpSpPr>
          <a:xfrm>
            <a:off x="8364603" y="2432165"/>
            <a:ext cx="731452" cy="420771"/>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90" name="Скругленный прямоугольник 289"/>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1"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58,5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0" name="Группа 299"/>
          <p:cNvGrpSpPr/>
          <p:nvPr/>
        </p:nvGrpSpPr>
        <p:grpSpPr>
          <a:xfrm>
            <a:off x="5193023" y="2840611"/>
            <a:ext cx="731452" cy="444373"/>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13" name="Скругленный прямоугольник 312"/>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4"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62,0</a:t>
              </a:r>
            </a:p>
          </p:txBody>
        </p:sp>
      </p:grpSp>
      <p:grpSp>
        <p:nvGrpSpPr>
          <p:cNvPr id="301" name="Группа 300"/>
          <p:cNvGrpSpPr/>
          <p:nvPr/>
        </p:nvGrpSpPr>
        <p:grpSpPr>
          <a:xfrm>
            <a:off x="5985918" y="2840611"/>
            <a:ext cx="731452" cy="444373"/>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11" name="Скругленный прямоугольник 310"/>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2"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2" name="Группа 301"/>
          <p:cNvGrpSpPr/>
          <p:nvPr/>
        </p:nvGrpSpPr>
        <p:grpSpPr>
          <a:xfrm>
            <a:off x="6778813" y="2840611"/>
            <a:ext cx="731452" cy="444373"/>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09" name="Скругленный прямоугольник 308"/>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0"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3" name="Группа 302"/>
          <p:cNvGrpSpPr/>
          <p:nvPr/>
        </p:nvGrpSpPr>
        <p:grpSpPr>
          <a:xfrm>
            <a:off x="7571708" y="2840611"/>
            <a:ext cx="731452" cy="444373"/>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07" name="Скругленный прямоугольник 306"/>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8"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58,0</a:t>
              </a:r>
            </a:p>
          </p:txBody>
        </p:sp>
      </p:grpSp>
      <p:grpSp>
        <p:nvGrpSpPr>
          <p:cNvPr id="304" name="Группа 303"/>
          <p:cNvGrpSpPr/>
          <p:nvPr/>
        </p:nvGrpSpPr>
        <p:grpSpPr>
          <a:xfrm>
            <a:off x="8364603" y="2840611"/>
            <a:ext cx="731452" cy="444373"/>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05" name="Скругленный прямоугольник 304"/>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6"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56,0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15" name="Группа 314"/>
          <p:cNvGrpSpPr/>
          <p:nvPr/>
        </p:nvGrpSpPr>
        <p:grpSpPr>
          <a:xfrm>
            <a:off x="5188290" y="3287925"/>
            <a:ext cx="731452" cy="573123"/>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28" name="Скругленный прямоугольник 327"/>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9"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19,0</a:t>
              </a:r>
            </a:p>
          </p:txBody>
        </p:sp>
      </p:grpSp>
      <p:grpSp>
        <p:nvGrpSpPr>
          <p:cNvPr id="316" name="Группа 315"/>
          <p:cNvGrpSpPr/>
          <p:nvPr/>
        </p:nvGrpSpPr>
        <p:grpSpPr>
          <a:xfrm>
            <a:off x="5981185" y="3287925"/>
            <a:ext cx="731452" cy="573123"/>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26" name="Скругленный прямоугольник 325"/>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7"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29,5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17" name="Группа 316"/>
          <p:cNvGrpSpPr/>
          <p:nvPr/>
        </p:nvGrpSpPr>
        <p:grpSpPr>
          <a:xfrm>
            <a:off x="6774080" y="3287925"/>
            <a:ext cx="731452" cy="573123"/>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24" name="Скругленный прямоугольник 323"/>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5"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18,7</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18" name="Группа 317"/>
          <p:cNvGrpSpPr/>
          <p:nvPr/>
        </p:nvGrpSpPr>
        <p:grpSpPr>
          <a:xfrm>
            <a:off x="7566975" y="3287925"/>
            <a:ext cx="731452" cy="573123"/>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22" name="Скругленный прямоугольник 321"/>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3"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18,4</a:t>
              </a:r>
            </a:p>
          </p:txBody>
        </p:sp>
      </p:grpSp>
      <p:grpSp>
        <p:nvGrpSpPr>
          <p:cNvPr id="319" name="Группа 318"/>
          <p:cNvGrpSpPr/>
          <p:nvPr/>
        </p:nvGrpSpPr>
        <p:grpSpPr>
          <a:xfrm>
            <a:off x="8359870" y="3287925"/>
            <a:ext cx="731452" cy="573123"/>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20" name="Скругленный прямоугольник 319"/>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1"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30" name="Группа 329"/>
          <p:cNvGrpSpPr/>
          <p:nvPr/>
        </p:nvGrpSpPr>
        <p:grpSpPr>
          <a:xfrm>
            <a:off x="5188290" y="3861048"/>
            <a:ext cx="731452" cy="613428"/>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43" name="Скругленный прямоугольник 342"/>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4"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2,5</a:t>
              </a:r>
            </a:p>
          </p:txBody>
        </p:sp>
      </p:grpSp>
      <p:grpSp>
        <p:nvGrpSpPr>
          <p:cNvPr id="331" name="Группа 330"/>
          <p:cNvGrpSpPr/>
          <p:nvPr/>
        </p:nvGrpSpPr>
        <p:grpSpPr>
          <a:xfrm>
            <a:off x="5981185" y="3861048"/>
            <a:ext cx="731452" cy="613428"/>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41" name="Скругленный прямоугольник 340"/>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2"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32" name="Группа 331"/>
          <p:cNvGrpSpPr/>
          <p:nvPr/>
        </p:nvGrpSpPr>
        <p:grpSpPr>
          <a:xfrm>
            <a:off x="6774080" y="3861048"/>
            <a:ext cx="731452" cy="613428"/>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39" name="Скругленный прямоугольник 338"/>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0"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33" name="Группа 332"/>
          <p:cNvGrpSpPr/>
          <p:nvPr/>
        </p:nvGrpSpPr>
        <p:grpSpPr>
          <a:xfrm>
            <a:off x="7566975" y="3861048"/>
            <a:ext cx="731452" cy="613428"/>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37" name="Скругленный прямоугольник 336"/>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8"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3,5</a:t>
              </a:r>
            </a:p>
          </p:txBody>
        </p:sp>
      </p:grpSp>
      <p:grpSp>
        <p:nvGrpSpPr>
          <p:cNvPr id="334" name="Группа 333"/>
          <p:cNvGrpSpPr/>
          <p:nvPr/>
        </p:nvGrpSpPr>
        <p:grpSpPr>
          <a:xfrm>
            <a:off x="8359870" y="3861048"/>
            <a:ext cx="731452" cy="613428"/>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35" name="Скругленный прямоугольник 334"/>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6"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45" name="Группа 344"/>
          <p:cNvGrpSpPr/>
          <p:nvPr/>
        </p:nvGrpSpPr>
        <p:grpSpPr>
          <a:xfrm>
            <a:off x="5193023" y="4480817"/>
            <a:ext cx="731452" cy="460351"/>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58" name="Скругленный прямоугольник 357"/>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9"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42,0</a:t>
              </a:r>
            </a:p>
          </p:txBody>
        </p:sp>
      </p:grpSp>
      <p:grpSp>
        <p:nvGrpSpPr>
          <p:cNvPr id="346" name="Группа 345"/>
          <p:cNvGrpSpPr/>
          <p:nvPr/>
        </p:nvGrpSpPr>
        <p:grpSpPr>
          <a:xfrm>
            <a:off x="5985918" y="4480817"/>
            <a:ext cx="731452" cy="460351"/>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56" name="Скругленный прямоугольник 355"/>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7"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74,5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47" name="Группа 346"/>
          <p:cNvGrpSpPr/>
          <p:nvPr/>
        </p:nvGrpSpPr>
        <p:grpSpPr>
          <a:xfrm>
            <a:off x="6778813" y="4480817"/>
            <a:ext cx="731452" cy="460351"/>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54" name="Скругленный прямоугольник 353"/>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5"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44,0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48" name="Группа 347"/>
          <p:cNvGrpSpPr/>
          <p:nvPr/>
        </p:nvGrpSpPr>
        <p:grpSpPr>
          <a:xfrm>
            <a:off x="7571708" y="4480817"/>
            <a:ext cx="731452" cy="460351"/>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52" name="Скругленный прямоугольник 351"/>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3"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46,0</a:t>
              </a:r>
            </a:p>
          </p:txBody>
        </p:sp>
      </p:grpSp>
      <p:grpSp>
        <p:nvGrpSpPr>
          <p:cNvPr id="349" name="Группа 348"/>
          <p:cNvGrpSpPr/>
          <p:nvPr/>
        </p:nvGrpSpPr>
        <p:grpSpPr>
          <a:xfrm>
            <a:off x="8364603" y="4480817"/>
            <a:ext cx="731452" cy="460351"/>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50" name="Скругленный прямоугольник 349"/>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1"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48,0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60" name="Группа 359"/>
          <p:cNvGrpSpPr/>
          <p:nvPr/>
        </p:nvGrpSpPr>
        <p:grpSpPr>
          <a:xfrm>
            <a:off x="5193023" y="4941168"/>
            <a:ext cx="731452" cy="576001"/>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73" name="Скругленный прямоугольник 372"/>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4"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150,0/</a:t>
              </a:r>
            </a:p>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58 268,0</a:t>
              </a:r>
            </a:p>
          </p:txBody>
        </p:sp>
      </p:grpSp>
      <p:grpSp>
        <p:nvGrpSpPr>
          <p:cNvPr id="361" name="Группа 360"/>
          <p:cNvGrpSpPr/>
          <p:nvPr/>
        </p:nvGrpSpPr>
        <p:grpSpPr>
          <a:xfrm>
            <a:off x="5985918" y="4941168"/>
            <a:ext cx="731452" cy="576001"/>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71" name="Скругленный прямоугольник 370"/>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2"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235/</a:t>
              </a:r>
            </a:p>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 80 038,5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62" name="Группа 361"/>
          <p:cNvGrpSpPr/>
          <p:nvPr/>
        </p:nvGrpSpPr>
        <p:grpSpPr>
          <a:xfrm>
            <a:off x="6778813" y="4941168"/>
            <a:ext cx="731452" cy="576001"/>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69" name="Скругленный прямоугольник 368"/>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0"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p>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58 268,0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63" name="Группа 362"/>
          <p:cNvGrpSpPr/>
          <p:nvPr/>
        </p:nvGrpSpPr>
        <p:grpSpPr>
          <a:xfrm>
            <a:off x="7571708" y="4941168"/>
            <a:ext cx="731452" cy="576001"/>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67" name="Скругленный прямоугольник 366"/>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8"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p>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58 268,0</a:t>
              </a:r>
              <a:endParaRPr lang="ru-RU" sz="1100" b="1" kern="1200" dirty="0" smtClean="0">
                <a:solidFill>
                  <a:schemeClr val="tx1"/>
                </a:solidFill>
                <a:latin typeface="Times New Roman" panose="02020603050405020304" pitchFamily="18" charset="0"/>
                <a:cs typeface="Times New Roman" panose="02020603050405020304" pitchFamily="18" charset="0"/>
              </a:endParaRPr>
            </a:p>
          </p:txBody>
        </p:sp>
      </p:grpSp>
      <p:grpSp>
        <p:nvGrpSpPr>
          <p:cNvPr id="364" name="Группа 363"/>
          <p:cNvGrpSpPr/>
          <p:nvPr/>
        </p:nvGrpSpPr>
        <p:grpSpPr>
          <a:xfrm>
            <a:off x="8364603" y="4941168"/>
            <a:ext cx="731452" cy="576001"/>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65" name="Скругленный прямоугольник 364"/>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6"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p>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58 268,0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75" name="Группа 374"/>
          <p:cNvGrpSpPr/>
          <p:nvPr/>
        </p:nvGrpSpPr>
        <p:grpSpPr>
          <a:xfrm>
            <a:off x="5207078" y="5522038"/>
            <a:ext cx="731452" cy="466691"/>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88" name="Скругленный прямоугольник 387"/>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9"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166 363,1</a:t>
              </a:r>
            </a:p>
          </p:txBody>
        </p:sp>
      </p:grpSp>
      <p:grpSp>
        <p:nvGrpSpPr>
          <p:cNvPr id="376" name="Группа 375"/>
          <p:cNvGrpSpPr/>
          <p:nvPr/>
        </p:nvGrpSpPr>
        <p:grpSpPr>
          <a:xfrm>
            <a:off x="5999973" y="5522038"/>
            <a:ext cx="731452" cy="466691"/>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86" name="Скругленный прямоугольник 385"/>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7"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166 554</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77" name="Группа 376"/>
          <p:cNvGrpSpPr/>
          <p:nvPr/>
        </p:nvGrpSpPr>
        <p:grpSpPr>
          <a:xfrm>
            <a:off x="6792868" y="5522038"/>
            <a:ext cx="731452" cy="466691"/>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84" name="Скругленный прямоугольник 383"/>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5"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164 310,0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78" name="Группа 377"/>
          <p:cNvGrpSpPr/>
          <p:nvPr/>
        </p:nvGrpSpPr>
        <p:grpSpPr>
          <a:xfrm>
            <a:off x="7585763" y="5522038"/>
            <a:ext cx="731452" cy="466691"/>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82" name="Скругленный прямоугольник 381"/>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3"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166 598,3</a:t>
              </a:r>
            </a:p>
          </p:txBody>
        </p:sp>
      </p:grpSp>
      <p:grpSp>
        <p:nvGrpSpPr>
          <p:cNvPr id="379" name="Группа 378"/>
          <p:cNvGrpSpPr/>
          <p:nvPr/>
        </p:nvGrpSpPr>
        <p:grpSpPr>
          <a:xfrm>
            <a:off x="8378658" y="5522038"/>
            <a:ext cx="731452" cy="466691"/>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80" name="Скругленный прямоугольник 379"/>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1"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169 795,5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90" name="Группа 389"/>
          <p:cNvGrpSpPr/>
          <p:nvPr/>
        </p:nvGrpSpPr>
        <p:grpSpPr>
          <a:xfrm>
            <a:off x="5207777" y="5988730"/>
            <a:ext cx="731452" cy="466692"/>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403" name="Скругленный прямоугольник 402"/>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4"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44</a:t>
              </a:r>
            </a:p>
          </p:txBody>
        </p:sp>
      </p:grpSp>
      <p:grpSp>
        <p:nvGrpSpPr>
          <p:cNvPr id="391" name="Группа 390"/>
          <p:cNvGrpSpPr/>
          <p:nvPr/>
        </p:nvGrpSpPr>
        <p:grpSpPr>
          <a:xfrm>
            <a:off x="6000672" y="5988730"/>
            <a:ext cx="731452" cy="466692"/>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401" name="Скругленный прямоугольник 400"/>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2"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41</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92" name="Группа 391"/>
          <p:cNvGrpSpPr/>
          <p:nvPr/>
        </p:nvGrpSpPr>
        <p:grpSpPr>
          <a:xfrm>
            <a:off x="6793567" y="5988730"/>
            <a:ext cx="731452" cy="466692"/>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99" name="Скругленный прямоугольник 398"/>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0"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93" name="Группа 392"/>
          <p:cNvGrpSpPr/>
          <p:nvPr/>
        </p:nvGrpSpPr>
        <p:grpSpPr>
          <a:xfrm>
            <a:off x="7586462" y="5988730"/>
            <a:ext cx="731452" cy="466692"/>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97" name="Скругленный прямоугольник 396"/>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8"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65</a:t>
              </a:r>
            </a:p>
          </p:txBody>
        </p:sp>
      </p:grpSp>
      <p:grpSp>
        <p:nvGrpSpPr>
          <p:cNvPr id="394" name="Группа 393"/>
          <p:cNvGrpSpPr/>
          <p:nvPr/>
        </p:nvGrpSpPr>
        <p:grpSpPr>
          <a:xfrm>
            <a:off x="8379357" y="5988730"/>
            <a:ext cx="731452" cy="466692"/>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95" name="Скругленный прямоугольник 394"/>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6"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5" name="Группа 404"/>
          <p:cNvGrpSpPr/>
          <p:nvPr/>
        </p:nvGrpSpPr>
        <p:grpSpPr>
          <a:xfrm>
            <a:off x="5197627" y="1793124"/>
            <a:ext cx="731452" cy="624655"/>
            <a:chOff x="1567" y="65243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418" name="Скругленный прямоугольник 417"/>
            <p:cNvSpPr/>
            <p:nvPr/>
          </p:nvSpPr>
          <p:spPr>
            <a:xfrm>
              <a:off x="1567"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9" name="Скругленный прямоугольник 4"/>
            <p:cNvSpPr/>
            <p:nvPr/>
          </p:nvSpPr>
          <p:spPr>
            <a:xfrm>
              <a:off x="19863"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6" name="Группа 405"/>
          <p:cNvGrpSpPr/>
          <p:nvPr/>
        </p:nvGrpSpPr>
        <p:grpSpPr>
          <a:xfrm>
            <a:off x="5990522" y="1793124"/>
            <a:ext cx="731452" cy="624655"/>
            <a:chOff x="794462" y="65243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416" name="Скругленный прямоугольник 415"/>
            <p:cNvSpPr/>
            <p:nvPr/>
          </p:nvSpPr>
          <p:spPr>
            <a:xfrm>
              <a:off x="794462"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7" name="Скругленный прямоугольник 6"/>
            <p:cNvSpPr/>
            <p:nvPr/>
          </p:nvSpPr>
          <p:spPr>
            <a:xfrm>
              <a:off x="812758"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7" name="Группа 406"/>
          <p:cNvGrpSpPr/>
          <p:nvPr/>
        </p:nvGrpSpPr>
        <p:grpSpPr>
          <a:xfrm>
            <a:off x="6783417" y="1793124"/>
            <a:ext cx="731452" cy="624655"/>
            <a:chOff x="1587357" y="65243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414" name="Скругленный прямоугольник 413"/>
            <p:cNvSpPr/>
            <p:nvPr/>
          </p:nvSpPr>
          <p:spPr>
            <a:xfrm>
              <a:off x="1587357"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5" name="Скругленный прямоугольник 8"/>
            <p:cNvSpPr/>
            <p:nvPr/>
          </p:nvSpPr>
          <p:spPr>
            <a:xfrm>
              <a:off x="1605653"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8" name="Группа 407"/>
          <p:cNvGrpSpPr/>
          <p:nvPr/>
        </p:nvGrpSpPr>
        <p:grpSpPr>
          <a:xfrm>
            <a:off x="7576312" y="1793124"/>
            <a:ext cx="731452" cy="624655"/>
            <a:chOff x="2380252" y="65243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412" name="Скругленный прямоугольник 411"/>
            <p:cNvSpPr/>
            <p:nvPr/>
          </p:nvSpPr>
          <p:spPr>
            <a:xfrm>
              <a:off x="2380252"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3" name="Скругленный прямоугольник 10"/>
            <p:cNvSpPr/>
            <p:nvPr/>
          </p:nvSpPr>
          <p:spPr>
            <a:xfrm>
              <a:off x="2398548"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9" name="Группа 408"/>
          <p:cNvGrpSpPr/>
          <p:nvPr/>
        </p:nvGrpSpPr>
        <p:grpSpPr>
          <a:xfrm>
            <a:off x="8369207" y="1793124"/>
            <a:ext cx="731452" cy="624655"/>
            <a:chOff x="3173147" y="65243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410" name="Скругленный прямоугольник 409"/>
            <p:cNvSpPr/>
            <p:nvPr/>
          </p:nvSpPr>
          <p:spPr>
            <a:xfrm>
              <a:off x="3173147"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1" name="Скругленный прямоугольник 12"/>
            <p:cNvSpPr/>
            <p:nvPr/>
          </p:nvSpPr>
          <p:spPr>
            <a:xfrm>
              <a:off x="3191443"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sp>
        <p:nvSpPr>
          <p:cNvPr id="156"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транспортной системы Чувашской Республики»</a:t>
            </a:r>
          </a:p>
        </p:txBody>
      </p:sp>
      <p:cxnSp>
        <p:nvCxnSpPr>
          <p:cNvPr id="157" name="Прямая соединительная линия 15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5002429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52337" y="764704"/>
            <a:ext cx="6152412" cy="136815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4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создание условий для развития жилищного сектора экономики и повышения уровня обеспеченности населения Чувашской Республики жильем;</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создание </a:t>
            </a:r>
            <a:r>
              <a:rPr lang="ru-RU" sz="1200" dirty="0" smtClean="0">
                <a:solidFill>
                  <a:schemeClr val="tx1"/>
                </a:solidFill>
                <a:latin typeface="Times New Roman" panose="02020603050405020304" pitchFamily="18" charset="0"/>
                <a:cs typeface="Times New Roman" panose="02020603050405020304" pitchFamily="18" charset="0"/>
              </a:rPr>
              <a:t>механизмов </a:t>
            </a:r>
            <a:r>
              <a:rPr lang="ru-RU" sz="1200" dirty="0">
                <a:solidFill>
                  <a:schemeClr val="tx1"/>
                </a:solidFill>
                <a:latin typeface="Times New Roman" panose="02020603050405020304" pitchFamily="18" charset="0"/>
                <a:cs typeface="Times New Roman" panose="02020603050405020304" pitchFamily="18" charset="0"/>
              </a:rPr>
              <a:t>обеспечения земельных участков под жилищное строительство коммунальной инфраструктурой</a:t>
            </a:r>
            <a:r>
              <a:rPr lang="ru-RU" sz="12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обеспечение доступности жилья и качества </a:t>
            </a:r>
            <a:r>
              <a:rPr lang="ru-RU" sz="1200" dirty="0" smtClean="0">
                <a:solidFill>
                  <a:schemeClr val="tx1"/>
                </a:solidFill>
                <a:latin typeface="Times New Roman" panose="02020603050405020304" pitchFamily="18" charset="0"/>
                <a:cs typeface="Times New Roman" panose="02020603050405020304" pitchFamily="18" charset="0"/>
              </a:rPr>
              <a:t>жилищно-коммунальных </a:t>
            </a:r>
            <a:r>
              <a:rPr lang="ru-RU" sz="1200" dirty="0">
                <a:solidFill>
                  <a:schemeClr val="tx1"/>
                </a:solidFill>
                <a:latin typeface="Times New Roman" panose="02020603050405020304" pitchFamily="18" charset="0"/>
                <a:cs typeface="Times New Roman" panose="02020603050405020304" pitchFamily="18" charset="0"/>
              </a:rPr>
              <a:t>услуг</a:t>
            </a:r>
            <a:r>
              <a:rPr lang="ru-RU" sz="12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повышение качества и энергоэффективности жилищного </a:t>
            </a:r>
            <a:r>
              <a:rPr lang="ru-RU" sz="1200" dirty="0" smtClean="0">
                <a:solidFill>
                  <a:schemeClr val="tx1"/>
                </a:solidFill>
                <a:latin typeface="Times New Roman" panose="02020603050405020304" pitchFamily="18" charset="0"/>
                <a:cs typeface="Times New Roman" panose="02020603050405020304" pitchFamily="18" charset="0"/>
              </a:rPr>
              <a:t>фонда</a:t>
            </a:r>
            <a:endParaRPr lang="ru-RU" sz="120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4077309564"/>
              </p:ext>
            </p:extLst>
          </p:nvPr>
        </p:nvGraphicFramePr>
        <p:xfrm>
          <a:off x="147780" y="3356992"/>
          <a:ext cx="45719" cy="3384376"/>
        </p:xfrm>
        <a:graphic>
          <a:graphicData uri="http://schemas.openxmlformats.org/drawingml/2006/chart">
            <c:chart xmlns:c="http://schemas.openxmlformats.org/drawingml/2006/chart" xmlns:r="http://schemas.openxmlformats.org/officeDocument/2006/relationships" r:id="rId3"/>
          </a:graphicData>
        </a:graphic>
      </p:graphicFrame>
      <p:pic>
        <p:nvPicPr>
          <p:cNvPr id="65" name="Picture 2" descr="T:\Госдолг\АЛЕНА\картинки\7099872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352" y="698699"/>
            <a:ext cx="2306089" cy="1500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Полилиния 24"/>
          <p:cNvSpPr/>
          <p:nvPr/>
        </p:nvSpPr>
        <p:spPr>
          <a:xfrm>
            <a:off x="4357135" y="2207750"/>
            <a:ext cx="4725750" cy="340773"/>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2016 г., млн. руб.</a:t>
            </a:r>
          </a:p>
        </p:txBody>
      </p:sp>
      <p:sp>
        <p:nvSpPr>
          <p:cNvPr id="26" name="Полилиния 25"/>
          <p:cNvSpPr/>
          <p:nvPr/>
        </p:nvSpPr>
        <p:spPr>
          <a:xfrm>
            <a:off x="4348751" y="2916000"/>
            <a:ext cx="3361261"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Обеспечение комфортных условий проживания граждан</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4357219" y="3708000"/>
            <a:ext cx="3378029" cy="216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Энергосбережение</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4340368" y="4536000"/>
            <a:ext cx="3378029"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lvl="0" algn="ctr" defTabSz="533400">
              <a:lnSpc>
                <a:spcPct val="90000"/>
              </a:lnSpc>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Обеспечение населения Чувашской Республики качественной питьевой водой</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8466513" y="2916000"/>
            <a:ext cx="612000" cy="360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54,0</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8460431" y="3708000"/>
            <a:ext cx="612000" cy="216000"/>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16,1</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8460432" y="4536000"/>
            <a:ext cx="612000" cy="360000"/>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dirty="0" smtClean="0">
                <a:solidFill>
                  <a:schemeClr val="tx1"/>
                </a:solidFill>
                <a:latin typeface="Times New Roman" panose="02020603050405020304" pitchFamily="18" charset="0"/>
                <a:cs typeface="Times New Roman" panose="02020603050405020304" pitchFamily="18" charset="0"/>
              </a:rPr>
              <a:t>4,9</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4357136" y="3312000"/>
            <a:ext cx="3361261"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Государственная поддержка молодых семей в решении жилищной проблемы</a:t>
            </a:r>
          </a:p>
        </p:txBody>
      </p:sp>
      <p:sp>
        <p:nvSpPr>
          <p:cNvPr id="39" name="Полилиния 38"/>
          <p:cNvSpPr/>
          <p:nvPr/>
        </p:nvSpPr>
        <p:spPr>
          <a:xfrm>
            <a:off x="4340368" y="3960000"/>
            <a:ext cx="3378029" cy="288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Государственная поддержка строительства </a:t>
            </a:r>
            <a:r>
              <a:rPr lang="ru-RU" sz="1100" dirty="0" smtClean="0">
                <a:solidFill>
                  <a:schemeClr val="tx1"/>
                </a:solidFill>
                <a:latin typeface="Times New Roman" panose="02020603050405020304" pitchFamily="18" charset="0"/>
                <a:cs typeface="Times New Roman" panose="02020603050405020304" pitchFamily="18" charset="0"/>
              </a:rPr>
              <a:t>жилья*</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2" name="Полилиния 41"/>
          <p:cNvSpPr/>
          <p:nvPr/>
        </p:nvSpPr>
        <p:spPr>
          <a:xfrm>
            <a:off x="4357219" y="4932000"/>
            <a:ext cx="3361178"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lvl="0" algn="ctr" defTabSz="53340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Обеспечение жилыми помещениями детей-сирот и детей, оставшихся без попечения родителей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4357219" y="5328000"/>
            <a:ext cx="3361178" cy="288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Модернизация коммунальной </a:t>
            </a:r>
            <a:r>
              <a:rPr lang="ru-RU" sz="1100" dirty="0" smtClean="0">
                <a:solidFill>
                  <a:schemeClr val="tx1"/>
                </a:solidFill>
                <a:latin typeface="Times New Roman" panose="02020603050405020304" pitchFamily="18" charset="0"/>
                <a:cs typeface="Times New Roman" panose="02020603050405020304" pitchFamily="18" charset="0"/>
              </a:rPr>
              <a:t>инфраструктуры</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8456828" y="3312000"/>
            <a:ext cx="612000" cy="360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391,9</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8460430" y="3960000"/>
            <a:ext cx="612000" cy="288000"/>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534,1</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8460431" y="4932000"/>
            <a:ext cx="612000" cy="360000"/>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107,6</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8460432" y="5328000"/>
            <a:ext cx="612000" cy="288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142,3</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152337" y="2277271"/>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57" name="Диаграмма 56"/>
          <p:cNvGraphicFramePr>
            <a:graphicFrameLocks/>
          </p:cNvGraphicFramePr>
          <p:nvPr>
            <p:extLst>
              <p:ext uri="{D42A27DB-BD31-4B8C-83A1-F6EECF244321}">
                <p14:modId xmlns:p14="http://schemas.microsoft.com/office/powerpoint/2010/main" val="402299457"/>
              </p:ext>
            </p:extLst>
          </p:nvPr>
        </p:nvGraphicFramePr>
        <p:xfrm>
          <a:off x="156895" y="2645228"/>
          <a:ext cx="4055065" cy="3073700"/>
        </p:xfrm>
        <a:graphic>
          <a:graphicData uri="http://schemas.openxmlformats.org/drawingml/2006/chart">
            <c:chart xmlns:c="http://schemas.openxmlformats.org/drawingml/2006/chart" xmlns:r="http://schemas.openxmlformats.org/officeDocument/2006/relationships" r:id="rId5"/>
          </a:graphicData>
        </a:graphic>
      </p:graphicFrame>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66</a:t>
            </a:fld>
            <a:endParaRPr lang="ru-RU" dirty="0"/>
          </a:p>
        </p:txBody>
      </p:sp>
      <p:sp>
        <p:nvSpPr>
          <p:cNvPr id="29" name="Полилиния 28"/>
          <p:cNvSpPr/>
          <p:nvPr/>
        </p:nvSpPr>
        <p:spPr>
          <a:xfrm>
            <a:off x="4340368" y="5652000"/>
            <a:ext cx="3378029" cy="288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8460432" y="5652000"/>
            <a:ext cx="612000" cy="288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70,1</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4331984" y="5976000"/>
            <a:ext cx="3386413" cy="396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Республиканская адресная программа </a:t>
            </a:r>
            <a:r>
              <a:rPr lang="ru-RU" sz="1100" dirty="0" smtClean="0">
                <a:solidFill>
                  <a:schemeClr val="tx1"/>
                </a:solidFill>
                <a:latin typeface="Times New Roman" panose="02020603050405020304" pitchFamily="18" charset="0"/>
                <a:cs typeface="Times New Roman" panose="02020603050405020304" pitchFamily="18" charset="0"/>
              </a:rPr>
              <a:t>«Переселение </a:t>
            </a:r>
            <a:r>
              <a:rPr lang="ru-RU" sz="1100" dirty="0">
                <a:solidFill>
                  <a:schemeClr val="tx1"/>
                </a:solidFill>
                <a:latin typeface="Times New Roman" panose="02020603050405020304" pitchFamily="18" charset="0"/>
                <a:cs typeface="Times New Roman" panose="02020603050405020304" pitchFamily="18" charset="0"/>
              </a:rPr>
              <a:t>граждан из аварийного </a:t>
            </a:r>
            <a:r>
              <a:rPr lang="ru-RU" sz="1100" dirty="0" smtClean="0">
                <a:solidFill>
                  <a:schemeClr val="tx1"/>
                </a:solidFill>
                <a:latin typeface="Times New Roman" panose="02020603050405020304" pitchFamily="18" charset="0"/>
                <a:cs typeface="Times New Roman" panose="02020603050405020304" pitchFamily="18" charset="0"/>
              </a:rPr>
              <a:t>жил. фонда»**</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460431" y="5976000"/>
            <a:ext cx="612000" cy="39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1 232,4</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7776000" y="2916000"/>
            <a:ext cx="612000" cy="360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54,1</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7776000" y="3312000"/>
            <a:ext cx="612000" cy="360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392,4</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7776000" y="3708000"/>
            <a:ext cx="612000" cy="216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16,5</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3" name="Полилиния 42"/>
          <p:cNvSpPr/>
          <p:nvPr/>
        </p:nvSpPr>
        <p:spPr>
          <a:xfrm>
            <a:off x="7776000" y="3960000"/>
            <a:ext cx="612000" cy="288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558,0</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4" name="Полилиния 43"/>
          <p:cNvSpPr/>
          <p:nvPr/>
        </p:nvSpPr>
        <p:spPr>
          <a:xfrm>
            <a:off x="7776000" y="4536000"/>
            <a:ext cx="612000" cy="34174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4,9</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7776000" y="4932000"/>
            <a:ext cx="612000" cy="360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107,7</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7" name="Полилиния 46"/>
          <p:cNvSpPr/>
          <p:nvPr/>
        </p:nvSpPr>
        <p:spPr>
          <a:xfrm>
            <a:off x="7776000" y="5328000"/>
            <a:ext cx="612000" cy="288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142,3</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7776000" y="5652000"/>
            <a:ext cx="612000" cy="288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70,4</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7776000" y="5976000"/>
            <a:ext cx="612000" cy="396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1 444,0</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54" name="Полилиния 53"/>
          <p:cNvSpPr/>
          <p:nvPr/>
        </p:nvSpPr>
        <p:spPr>
          <a:xfrm>
            <a:off x="4340366" y="4284000"/>
            <a:ext cx="3378029" cy="22547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Кадровое обеспечение задач строительства</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55" name="Полилиния 54"/>
          <p:cNvSpPr/>
          <p:nvPr/>
        </p:nvSpPr>
        <p:spPr>
          <a:xfrm>
            <a:off x="7776000" y="4284000"/>
            <a:ext cx="612000" cy="180501"/>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0,1</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8" name="Полилиния 57"/>
          <p:cNvSpPr/>
          <p:nvPr/>
        </p:nvSpPr>
        <p:spPr>
          <a:xfrm>
            <a:off x="8476744" y="4284000"/>
            <a:ext cx="612000" cy="180502"/>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0,1</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9"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700" dirty="0" smtClean="0">
                <a:solidFill>
                  <a:schemeClr val="tx1"/>
                </a:solidFill>
                <a:effectLst/>
                <a:latin typeface="Times New Roman" panose="02020603050405020304" pitchFamily="18" charset="0"/>
                <a:cs typeface="Times New Roman" panose="02020603050405020304" pitchFamily="18" charset="0"/>
              </a:rPr>
              <a:t>Республики «Развитие </a:t>
            </a:r>
            <a:r>
              <a:rPr lang="ru-RU" sz="1700" dirty="0">
                <a:solidFill>
                  <a:schemeClr val="tx1"/>
                </a:solidFill>
                <a:effectLst/>
                <a:latin typeface="Times New Roman" panose="02020603050405020304" pitchFamily="18" charset="0"/>
                <a:cs typeface="Times New Roman" panose="02020603050405020304" pitchFamily="18" charset="0"/>
              </a:rPr>
              <a:t>жилищного строительства и сферы жилищно-коммунального хозяйства»</a:t>
            </a:r>
          </a:p>
        </p:txBody>
      </p:sp>
      <p:cxnSp>
        <p:nvCxnSpPr>
          <p:cNvPr id="60" name="Прямая соединительная линия 5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pSp>
        <p:nvGrpSpPr>
          <p:cNvPr id="62" name="Группа 61"/>
          <p:cNvGrpSpPr/>
          <p:nvPr/>
        </p:nvGrpSpPr>
        <p:grpSpPr>
          <a:xfrm>
            <a:off x="4331984" y="2592000"/>
            <a:ext cx="3386413" cy="288000"/>
            <a:chOff x="41639" y="519237"/>
            <a:chExt cx="2842959" cy="330178"/>
          </a:xfrm>
        </p:grpSpPr>
        <p:sp>
          <p:nvSpPr>
            <p:cNvPr id="70" name="Скругленный прямоугольник 69"/>
            <p:cNvSpPr/>
            <p:nvPr/>
          </p:nvSpPr>
          <p:spPr>
            <a:xfrm>
              <a:off x="41639" y="519237"/>
              <a:ext cx="2842959"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1" name="Скругленный прямоугольник 4"/>
            <p:cNvSpPr/>
            <p:nvPr/>
          </p:nvSpPr>
          <p:spPr>
            <a:xfrm>
              <a:off x="51310" y="528908"/>
              <a:ext cx="2823617" cy="310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3" name="Группа 62"/>
          <p:cNvGrpSpPr/>
          <p:nvPr/>
        </p:nvGrpSpPr>
        <p:grpSpPr>
          <a:xfrm>
            <a:off x="7750056" y="2592000"/>
            <a:ext cx="652752" cy="288000"/>
            <a:chOff x="3163001" y="519237"/>
            <a:chExt cx="761117" cy="330178"/>
          </a:xfrm>
        </p:grpSpPr>
        <p:sp>
          <p:nvSpPr>
            <p:cNvPr id="68" name="Скругленный прямоугольник 67"/>
            <p:cNvSpPr/>
            <p:nvPr/>
          </p:nvSpPr>
          <p:spPr>
            <a:xfrm>
              <a:off x="3163001" y="519237"/>
              <a:ext cx="761117"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9" name="Скругленный прямоугольник 6"/>
            <p:cNvSpPr/>
            <p:nvPr/>
          </p:nvSpPr>
          <p:spPr>
            <a:xfrm>
              <a:off x="3172672" y="528908"/>
              <a:ext cx="741775" cy="310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План</a:t>
              </a:r>
              <a:endParaRPr lang="ru-RU" sz="13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4" name="Группа 63"/>
          <p:cNvGrpSpPr/>
          <p:nvPr/>
        </p:nvGrpSpPr>
        <p:grpSpPr>
          <a:xfrm>
            <a:off x="8456374" y="2592000"/>
            <a:ext cx="612454" cy="288000"/>
            <a:chOff x="4208564" y="519237"/>
            <a:chExt cx="687626" cy="330178"/>
          </a:xfrm>
        </p:grpSpPr>
        <p:sp>
          <p:nvSpPr>
            <p:cNvPr id="66" name="Скругленный прямоугольник 65"/>
            <p:cNvSpPr/>
            <p:nvPr/>
          </p:nvSpPr>
          <p:spPr>
            <a:xfrm>
              <a:off x="4208564" y="519237"/>
              <a:ext cx="687626"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7" name="Скругленный прямоугольник 8"/>
            <p:cNvSpPr/>
            <p:nvPr/>
          </p:nvSpPr>
          <p:spPr>
            <a:xfrm>
              <a:off x="4218235" y="528908"/>
              <a:ext cx="668284" cy="310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Факт</a:t>
              </a:r>
              <a:endParaRPr lang="ru-RU" sz="1300" b="1" kern="1200" dirty="0">
                <a:solidFill>
                  <a:schemeClr val="tx1"/>
                </a:solidFill>
                <a:latin typeface="Times New Roman" panose="02020603050405020304" pitchFamily="18" charset="0"/>
                <a:cs typeface="Times New Roman" panose="02020603050405020304" pitchFamily="18" charset="0"/>
              </a:endParaRPr>
            </a:p>
          </p:txBody>
        </p:sp>
      </p:grpSp>
      <p:sp>
        <p:nvSpPr>
          <p:cNvPr id="72" name="TextBox 71"/>
          <p:cNvSpPr txBox="1"/>
          <p:nvPr/>
        </p:nvSpPr>
        <p:spPr>
          <a:xfrm>
            <a:off x="259728" y="5829555"/>
            <a:ext cx="3810276" cy="783193"/>
          </a:xfrm>
          <a:prstGeom prst="wedgeRoundRectCallout">
            <a:avLst>
              <a:gd name="adj1" fmla="val 54594"/>
              <a:gd name="adj2" fmla="val -78190"/>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000" dirty="0" smtClean="0">
                <a:latin typeface="Times New Roman" panose="02020603050405020304" pitchFamily="18" charset="0"/>
                <a:cs typeface="Times New Roman" panose="02020603050405020304" pitchFamily="18" charset="0"/>
              </a:rPr>
              <a:t>* </a:t>
            </a:r>
            <a:r>
              <a:rPr lang="ru-RU" sz="1000" dirty="0" err="1" smtClean="0">
                <a:latin typeface="Times New Roman" panose="02020603050405020304" pitchFamily="18" charset="0"/>
                <a:cs typeface="Times New Roman" panose="02020603050405020304" pitchFamily="18" charset="0"/>
              </a:rPr>
              <a:t>неосвоение</a:t>
            </a:r>
            <a:r>
              <a:rPr lang="ru-RU" sz="1000" dirty="0" smtClean="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в </a:t>
            </a:r>
            <a:r>
              <a:rPr lang="ru-RU" sz="1000" dirty="0" smtClean="0">
                <a:latin typeface="Times New Roman" panose="02020603050405020304" pitchFamily="18" charset="0"/>
                <a:cs typeface="Times New Roman" panose="02020603050405020304" pitchFamily="18" charset="0"/>
              </a:rPr>
              <a:t>связи с  поздним проведением конкурсных процедур;</a:t>
            </a:r>
          </a:p>
          <a:p>
            <a:pPr algn="just"/>
            <a:r>
              <a:rPr lang="ru-RU" sz="1000" dirty="0" smtClean="0">
                <a:latin typeface="Times New Roman" panose="02020603050405020304" pitchFamily="18" charset="0"/>
                <a:cs typeface="Times New Roman" panose="02020603050405020304" pitchFamily="18" charset="0"/>
              </a:rPr>
              <a:t>** низкое освоение в связи с </a:t>
            </a:r>
            <a:r>
              <a:rPr lang="ru-RU" sz="1000" dirty="0" err="1" smtClean="0">
                <a:latin typeface="Times New Roman" panose="02020603050405020304" pitchFamily="18" charset="0"/>
                <a:cs typeface="Times New Roman" panose="02020603050405020304" pitchFamily="18" charset="0"/>
              </a:rPr>
              <a:t>непоступлением</a:t>
            </a:r>
            <a:r>
              <a:rPr lang="ru-RU" sz="1000" dirty="0" smtClean="0">
                <a:latin typeface="Times New Roman" panose="02020603050405020304" pitchFamily="18" charset="0"/>
                <a:cs typeface="Times New Roman" panose="02020603050405020304" pitchFamily="18" charset="0"/>
              </a:rPr>
              <a:t> средств Фонда содействия реформированию ЖКХ</a:t>
            </a:r>
          </a:p>
        </p:txBody>
      </p:sp>
    </p:spTree>
    <p:extLst>
      <p:ext uri="{BB962C8B-B14F-4D97-AF65-F5344CB8AC3E}">
        <p14:creationId xmlns:p14="http://schemas.microsoft.com/office/powerpoint/2010/main" val="53995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5122519" y="1330260"/>
            <a:ext cx="3902420" cy="4026406"/>
            <a:chOff x="5132202" y="984360"/>
            <a:chExt cx="3902420" cy="4415237"/>
          </a:xfrm>
        </p:grpSpPr>
        <p:sp>
          <p:nvSpPr>
            <p:cNvPr id="7" name="Полилиния 6"/>
            <p:cNvSpPr/>
            <p:nvPr/>
          </p:nvSpPr>
          <p:spPr>
            <a:xfrm>
              <a:off x="5132202" y="984360"/>
              <a:ext cx="3902419" cy="917152"/>
            </a:xfrm>
            <a:custGeom>
              <a:avLst/>
              <a:gdLst>
                <a:gd name="connsiteX0" fmla="*/ 0 w 3902419"/>
                <a:gd name="connsiteY0" fmla="*/ 91715 h 917152"/>
                <a:gd name="connsiteX1" fmla="*/ 91715 w 3902419"/>
                <a:gd name="connsiteY1" fmla="*/ 0 h 917152"/>
                <a:gd name="connsiteX2" fmla="*/ 3810704 w 3902419"/>
                <a:gd name="connsiteY2" fmla="*/ 0 h 917152"/>
                <a:gd name="connsiteX3" fmla="*/ 3902419 w 3902419"/>
                <a:gd name="connsiteY3" fmla="*/ 91715 h 917152"/>
                <a:gd name="connsiteX4" fmla="*/ 3902419 w 3902419"/>
                <a:gd name="connsiteY4" fmla="*/ 825437 h 917152"/>
                <a:gd name="connsiteX5" fmla="*/ 3810704 w 3902419"/>
                <a:gd name="connsiteY5" fmla="*/ 917152 h 917152"/>
                <a:gd name="connsiteX6" fmla="*/ 91715 w 3902419"/>
                <a:gd name="connsiteY6" fmla="*/ 917152 h 917152"/>
                <a:gd name="connsiteX7" fmla="*/ 0 w 3902419"/>
                <a:gd name="connsiteY7" fmla="*/ 825437 h 917152"/>
                <a:gd name="connsiteX8" fmla="*/ 0 w 3902419"/>
                <a:gd name="connsiteY8" fmla="*/ 91715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2419" h="917152">
                  <a:moveTo>
                    <a:pt x="0" y="91715"/>
                  </a:moveTo>
                  <a:cubicBezTo>
                    <a:pt x="0" y="41062"/>
                    <a:pt x="41062" y="0"/>
                    <a:pt x="91715" y="0"/>
                  </a:cubicBezTo>
                  <a:lnTo>
                    <a:pt x="3810704" y="0"/>
                  </a:lnTo>
                  <a:cubicBezTo>
                    <a:pt x="3861357" y="0"/>
                    <a:pt x="3902419" y="41062"/>
                    <a:pt x="3902419" y="91715"/>
                  </a:cubicBezTo>
                  <a:lnTo>
                    <a:pt x="3902419" y="825437"/>
                  </a:lnTo>
                  <a:cubicBezTo>
                    <a:pt x="3902419" y="876090"/>
                    <a:pt x="3861357" y="917152"/>
                    <a:pt x="3810704" y="917152"/>
                  </a:cubicBezTo>
                  <a:lnTo>
                    <a:pt x="91715" y="917152"/>
                  </a:lnTo>
                  <a:cubicBezTo>
                    <a:pt x="41062" y="917152"/>
                    <a:pt x="0" y="876090"/>
                    <a:pt x="0" y="825437"/>
                  </a:cubicBezTo>
                  <a:lnTo>
                    <a:pt x="0" y="91715"/>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80202" tIns="80202" rIns="80202" bIns="80202"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Полилиния 7"/>
            <p:cNvSpPr/>
            <p:nvPr/>
          </p:nvSpPr>
          <p:spPr>
            <a:xfrm>
              <a:off x="5179289" y="2180307"/>
              <a:ext cx="765230" cy="598676"/>
            </a:xfrm>
            <a:custGeom>
              <a:avLst/>
              <a:gdLst>
                <a:gd name="connsiteX0" fmla="*/ 0 w 1612017"/>
                <a:gd name="connsiteY0" fmla="*/ 91715 h 917152"/>
                <a:gd name="connsiteX1" fmla="*/ 91715 w 1612017"/>
                <a:gd name="connsiteY1" fmla="*/ 0 h 917152"/>
                <a:gd name="connsiteX2" fmla="*/ 1520302 w 1612017"/>
                <a:gd name="connsiteY2" fmla="*/ 0 h 917152"/>
                <a:gd name="connsiteX3" fmla="*/ 1612017 w 1612017"/>
                <a:gd name="connsiteY3" fmla="*/ 91715 h 917152"/>
                <a:gd name="connsiteX4" fmla="*/ 1612017 w 1612017"/>
                <a:gd name="connsiteY4" fmla="*/ 825437 h 917152"/>
                <a:gd name="connsiteX5" fmla="*/ 1520302 w 1612017"/>
                <a:gd name="connsiteY5" fmla="*/ 917152 h 917152"/>
                <a:gd name="connsiteX6" fmla="*/ 91715 w 1612017"/>
                <a:gd name="connsiteY6" fmla="*/ 917152 h 917152"/>
                <a:gd name="connsiteX7" fmla="*/ 0 w 1612017"/>
                <a:gd name="connsiteY7" fmla="*/ 825437 h 917152"/>
                <a:gd name="connsiteX8" fmla="*/ 0 w 1612017"/>
                <a:gd name="connsiteY8" fmla="*/ 91715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17" h="917152">
                  <a:moveTo>
                    <a:pt x="0" y="91715"/>
                  </a:moveTo>
                  <a:cubicBezTo>
                    <a:pt x="0" y="41062"/>
                    <a:pt x="41062" y="0"/>
                    <a:pt x="91715" y="0"/>
                  </a:cubicBezTo>
                  <a:lnTo>
                    <a:pt x="1520302" y="0"/>
                  </a:lnTo>
                  <a:cubicBezTo>
                    <a:pt x="1570955" y="0"/>
                    <a:pt x="1612017" y="41062"/>
                    <a:pt x="1612017" y="91715"/>
                  </a:cubicBezTo>
                  <a:lnTo>
                    <a:pt x="1612017" y="825437"/>
                  </a:lnTo>
                  <a:cubicBezTo>
                    <a:pt x="1612017" y="876090"/>
                    <a:pt x="1570955" y="917152"/>
                    <a:pt x="1520302" y="917152"/>
                  </a:cubicBezTo>
                  <a:lnTo>
                    <a:pt x="91715" y="917152"/>
                  </a:lnTo>
                  <a:cubicBezTo>
                    <a:pt x="41062" y="917152"/>
                    <a:pt x="0" y="876090"/>
                    <a:pt x="0" y="825437"/>
                  </a:cubicBezTo>
                  <a:lnTo>
                    <a:pt x="0" y="91715"/>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202" tIns="80202" rIns="80202" bIns="80202"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5183119" y="2970021"/>
              <a:ext cx="770914" cy="595449"/>
            </a:xfrm>
            <a:custGeom>
              <a:avLst/>
              <a:gdLst>
                <a:gd name="connsiteX0" fmla="*/ 0 w 1605729"/>
                <a:gd name="connsiteY0" fmla="*/ 46558 h 465583"/>
                <a:gd name="connsiteX1" fmla="*/ 46558 w 1605729"/>
                <a:gd name="connsiteY1" fmla="*/ 0 h 465583"/>
                <a:gd name="connsiteX2" fmla="*/ 1559171 w 1605729"/>
                <a:gd name="connsiteY2" fmla="*/ 0 h 465583"/>
                <a:gd name="connsiteX3" fmla="*/ 1605729 w 1605729"/>
                <a:gd name="connsiteY3" fmla="*/ 46558 h 465583"/>
                <a:gd name="connsiteX4" fmla="*/ 1605729 w 1605729"/>
                <a:gd name="connsiteY4" fmla="*/ 419025 h 465583"/>
                <a:gd name="connsiteX5" fmla="*/ 1559171 w 1605729"/>
                <a:gd name="connsiteY5" fmla="*/ 465583 h 465583"/>
                <a:gd name="connsiteX6" fmla="*/ 46558 w 1605729"/>
                <a:gd name="connsiteY6" fmla="*/ 465583 h 465583"/>
                <a:gd name="connsiteX7" fmla="*/ 0 w 1605729"/>
                <a:gd name="connsiteY7" fmla="*/ 419025 h 465583"/>
                <a:gd name="connsiteX8" fmla="*/ 0 w 1605729"/>
                <a:gd name="connsiteY8" fmla="*/ 46558 h 4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729" h="465583">
                  <a:moveTo>
                    <a:pt x="0" y="46558"/>
                  </a:moveTo>
                  <a:cubicBezTo>
                    <a:pt x="0" y="20845"/>
                    <a:pt x="20845" y="0"/>
                    <a:pt x="46558" y="0"/>
                  </a:cubicBezTo>
                  <a:lnTo>
                    <a:pt x="1559171" y="0"/>
                  </a:lnTo>
                  <a:cubicBezTo>
                    <a:pt x="1584884" y="0"/>
                    <a:pt x="1605729" y="20845"/>
                    <a:pt x="1605729" y="46558"/>
                  </a:cubicBezTo>
                  <a:lnTo>
                    <a:pt x="1605729" y="419025"/>
                  </a:lnTo>
                  <a:cubicBezTo>
                    <a:pt x="1605729" y="444738"/>
                    <a:pt x="1584884" y="465583"/>
                    <a:pt x="1559171" y="465583"/>
                  </a:cubicBezTo>
                  <a:lnTo>
                    <a:pt x="46558" y="465583"/>
                  </a:lnTo>
                  <a:cubicBezTo>
                    <a:pt x="20845" y="465583"/>
                    <a:pt x="0" y="444738"/>
                    <a:pt x="0" y="419025"/>
                  </a:cubicBezTo>
                  <a:lnTo>
                    <a:pt x="0" y="46558"/>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546" tIns="55546" rIns="55546" bIns="55546"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3,6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3" name="Полилиния 12"/>
            <p:cNvSpPr/>
            <p:nvPr/>
          </p:nvSpPr>
          <p:spPr>
            <a:xfrm>
              <a:off x="5169776" y="3867870"/>
              <a:ext cx="784257" cy="591123"/>
            </a:xfrm>
            <a:custGeom>
              <a:avLst/>
              <a:gdLst>
                <a:gd name="connsiteX0" fmla="*/ 0 w 1452281"/>
                <a:gd name="connsiteY0" fmla="*/ 50764 h 507644"/>
                <a:gd name="connsiteX1" fmla="*/ 50764 w 1452281"/>
                <a:gd name="connsiteY1" fmla="*/ 0 h 507644"/>
                <a:gd name="connsiteX2" fmla="*/ 1401517 w 1452281"/>
                <a:gd name="connsiteY2" fmla="*/ 0 h 507644"/>
                <a:gd name="connsiteX3" fmla="*/ 1452281 w 1452281"/>
                <a:gd name="connsiteY3" fmla="*/ 50764 h 507644"/>
                <a:gd name="connsiteX4" fmla="*/ 1452281 w 1452281"/>
                <a:gd name="connsiteY4" fmla="*/ 456880 h 507644"/>
                <a:gd name="connsiteX5" fmla="*/ 1401517 w 1452281"/>
                <a:gd name="connsiteY5" fmla="*/ 507644 h 507644"/>
                <a:gd name="connsiteX6" fmla="*/ 50764 w 1452281"/>
                <a:gd name="connsiteY6" fmla="*/ 507644 h 507644"/>
                <a:gd name="connsiteX7" fmla="*/ 0 w 1452281"/>
                <a:gd name="connsiteY7" fmla="*/ 456880 h 507644"/>
                <a:gd name="connsiteX8" fmla="*/ 0 w 1452281"/>
                <a:gd name="connsiteY8" fmla="*/ 50764 h 50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281" h="507644">
                  <a:moveTo>
                    <a:pt x="0" y="50764"/>
                  </a:moveTo>
                  <a:cubicBezTo>
                    <a:pt x="0" y="22728"/>
                    <a:pt x="22728" y="0"/>
                    <a:pt x="50764" y="0"/>
                  </a:cubicBezTo>
                  <a:lnTo>
                    <a:pt x="1401517" y="0"/>
                  </a:lnTo>
                  <a:cubicBezTo>
                    <a:pt x="1429553" y="0"/>
                    <a:pt x="1452281" y="22728"/>
                    <a:pt x="1452281" y="50764"/>
                  </a:cubicBezTo>
                  <a:lnTo>
                    <a:pt x="1452281" y="456880"/>
                  </a:lnTo>
                  <a:cubicBezTo>
                    <a:pt x="1452281" y="484916"/>
                    <a:pt x="1429553" y="507644"/>
                    <a:pt x="1401517" y="507644"/>
                  </a:cubicBezTo>
                  <a:lnTo>
                    <a:pt x="50764" y="507644"/>
                  </a:lnTo>
                  <a:cubicBezTo>
                    <a:pt x="22728" y="507644"/>
                    <a:pt x="0" y="484916"/>
                    <a:pt x="0" y="456880"/>
                  </a:cubicBezTo>
                  <a:lnTo>
                    <a:pt x="0" y="50764"/>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778" tIns="56778" rIns="56778" bIns="56778"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7" name="Полилиния 16"/>
            <p:cNvSpPr/>
            <p:nvPr/>
          </p:nvSpPr>
          <p:spPr>
            <a:xfrm>
              <a:off x="5183118" y="4793663"/>
              <a:ext cx="735233" cy="598149"/>
            </a:xfrm>
            <a:custGeom>
              <a:avLst/>
              <a:gdLst>
                <a:gd name="connsiteX0" fmla="*/ 0 w 941167"/>
                <a:gd name="connsiteY0" fmla="*/ 69781 h 697806"/>
                <a:gd name="connsiteX1" fmla="*/ 69781 w 941167"/>
                <a:gd name="connsiteY1" fmla="*/ 0 h 697806"/>
                <a:gd name="connsiteX2" fmla="*/ 871386 w 941167"/>
                <a:gd name="connsiteY2" fmla="*/ 0 h 697806"/>
                <a:gd name="connsiteX3" fmla="*/ 941167 w 941167"/>
                <a:gd name="connsiteY3" fmla="*/ 69781 h 697806"/>
                <a:gd name="connsiteX4" fmla="*/ 941167 w 941167"/>
                <a:gd name="connsiteY4" fmla="*/ 628025 h 697806"/>
                <a:gd name="connsiteX5" fmla="*/ 871386 w 941167"/>
                <a:gd name="connsiteY5" fmla="*/ 697806 h 697806"/>
                <a:gd name="connsiteX6" fmla="*/ 69781 w 941167"/>
                <a:gd name="connsiteY6" fmla="*/ 697806 h 697806"/>
                <a:gd name="connsiteX7" fmla="*/ 0 w 941167"/>
                <a:gd name="connsiteY7" fmla="*/ 628025 h 697806"/>
                <a:gd name="connsiteX8" fmla="*/ 0 w 941167"/>
                <a:gd name="connsiteY8" fmla="*/ 69781 h 69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167" h="697806">
                  <a:moveTo>
                    <a:pt x="0" y="69781"/>
                  </a:moveTo>
                  <a:cubicBezTo>
                    <a:pt x="0" y="31242"/>
                    <a:pt x="31242" y="0"/>
                    <a:pt x="69781" y="0"/>
                  </a:cubicBezTo>
                  <a:lnTo>
                    <a:pt x="871386" y="0"/>
                  </a:lnTo>
                  <a:cubicBezTo>
                    <a:pt x="909925" y="0"/>
                    <a:pt x="941167" y="31242"/>
                    <a:pt x="941167" y="69781"/>
                  </a:cubicBezTo>
                  <a:lnTo>
                    <a:pt x="941167" y="628025"/>
                  </a:lnTo>
                  <a:cubicBezTo>
                    <a:pt x="941167" y="666564"/>
                    <a:pt x="909925" y="697806"/>
                    <a:pt x="871386" y="697806"/>
                  </a:cubicBezTo>
                  <a:lnTo>
                    <a:pt x="69781" y="697806"/>
                  </a:lnTo>
                  <a:cubicBezTo>
                    <a:pt x="31242" y="697806"/>
                    <a:pt x="0" y="666564"/>
                    <a:pt x="0" y="628025"/>
                  </a:cubicBezTo>
                  <a:lnTo>
                    <a:pt x="0" y="69781"/>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48" tIns="62348" rIns="62348" bIns="62348"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5988407" y="2180307"/>
              <a:ext cx="731874" cy="623840"/>
            </a:xfrm>
            <a:custGeom>
              <a:avLst/>
              <a:gdLst>
                <a:gd name="connsiteX0" fmla="*/ 0 w 609463"/>
                <a:gd name="connsiteY0" fmla="*/ 60946 h 917152"/>
                <a:gd name="connsiteX1" fmla="*/ 60946 w 609463"/>
                <a:gd name="connsiteY1" fmla="*/ 0 h 917152"/>
                <a:gd name="connsiteX2" fmla="*/ 548517 w 609463"/>
                <a:gd name="connsiteY2" fmla="*/ 0 h 917152"/>
                <a:gd name="connsiteX3" fmla="*/ 609463 w 609463"/>
                <a:gd name="connsiteY3" fmla="*/ 60946 h 917152"/>
                <a:gd name="connsiteX4" fmla="*/ 609463 w 609463"/>
                <a:gd name="connsiteY4" fmla="*/ 856206 h 917152"/>
                <a:gd name="connsiteX5" fmla="*/ 548517 w 609463"/>
                <a:gd name="connsiteY5" fmla="*/ 917152 h 917152"/>
                <a:gd name="connsiteX6" fmla="*/ 60946 w 609463"/>
                <a:gd name="connsiteY6" fmla="*/ 917152 h 917152"/>
                <a:gd name="connsiteX7" fmla="*/ 0 w 609463"/>
                <a:gd name="connsiteY7" fmla="*/ 856206 h 917152"/>
                <a:gd name="connsiteX8" fmla="*/ 0 w 609463"/>
                <a:gd name="connsiteY8" fmla="*/ 60946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463" h="917152">
                  <a:moveTo>
                    <a:pt x="0" y="60946"/>
                  </a:moveTo>
                  <a:cubicBezTo>
                    <a:pt x="0" y="27286"/>
                    <a:pt x="27286" y="0"/>
                    <a:pt x="60946" y="0"/>
                  </a:cubicBezTo>
                  <a:lnTo>
                    <a:pt x="548517" y="0"/>
                  </a:lnTo>
                  <a:cubicBezTo>
                    <a:pt x="582177" y="0"/>
                    <a:pt x="609463" y="27286"/>
                    <a:pt x="609463" y="60946"/>
                  </a:cubicBezTo>
                  <a:lnTo>
                    <a:pt x="609463" y="856206"/>
                  </a:lnTo>
                  <a:cubicBezTo>
                    <a:pt x="609463" y="889866"/>
                    <a:pt x="582177" y="917152"/>
                    <a:pt x="548517" y="917152"/>
                  </a:cubicBezTo>
                  <a:lnTo>
                    <a:pt x="60946" y="917152"/>
                  </a:lnTo>
                  <a:cubicBezTo>
                    <a:pt x="27286" y="917152"/>
                    <a:pt x="0" y="889866"/>
                    <a:pt x="0" y="856206"/>
                  </a:cubicBezTo>
                  <a:lnTo>
                    <a:pt x="0" y="60946"/>
                  </a:lnTo>
                  <a:close/>
                </a:path>
              </a:pathLst>
            </a:cu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91" tIns="71191" rIns="71191" bIns="71191"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2016 факт</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6004183" y="2970021"/>
              <a:ext cx="701902" cy="595449"/>
            </a:xfrm>
            <a:custGeom>
              <a:avLst/>
              <a:gdLst>
                <a:gd name="connsiteX0" fmla="*/ 0 w 586338"/>
                <a:gd name="connsiteY0" fmla="*/ 48890 h 488897"/>
                <a:gd name="connsiteX1" fmla="*/ 48890 w 586338"/>
                <a:gd name="connsiteY1" fmla="*/ 0 h 488897"/>
                <a:gd name="connsiteX2" fmla="*/ 537448 w 586338"/>
                <a:gd name="connsiteY2" fmla="*/ 0 h 488897"/>
                <a:gd name="connsiteX3" fmla="*/ 586338 w 586338"/>
                <a:gd name="connsiteY3" fmla="*/ 48890 h 488897"/>
                <a:gd name="connsiteX4" fmla="*/ 586338 w 586338"/>
                <a:gd name="connsiteY4" fmla="*/ 440007 h 488897"/>
                <a:gd name="connsiteX5" fmla="*/ 537448 w 586338"/>
                <a:gd name="connsiteY5" fmla="*/ 488897 h 488897"/>
                <a:gd name="connsiteX6" fmla="*/ 48890 w 586338"/>
                <a:gd name="connsiteY6" fmla="*/ 488897 h 488897"/>
                <a:gd name="connsiteX7" fmla="*/ 0 w 586338"/>
                <a:gd name="connsiteY7" fmla="*/ 440007 h 488897"/>
                <a:gd name="connsiteX8" fmla="*/ 0 w 586338"/>
                <a:gd name="connsiteY8" fmla="*/ 48890 h 48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338" h="488897">
                  <a:moveTo>
                    <a:pt x="0" y="48890"/>
                  </a:moveTo>
                  <a:cubicBezTo>
                    <a:pt x="0" y="21889"/>
                    <a:pt x="21889" y="0"/>
                    <a:pt x="48890" y="0"/>
                  </a:cubicBezTo>
                  <a:lnTo>
                    <a:pt x="537448" y="0"/>
                  </a:lnTo>
                  <a:cubicBezTo>
                    <a:pt x="564449" y="0"/>
                    <a:pt x="586338" y="21889"/>
                    <a:pt x="586338" y="48890"/>
                  </a:cubicBezTo>
                  <a:lnTo>
                    <a:pt x="586338" y="440007"/>
                  </a:lnTo>
                  <a:cubicBezTo>
                    <a:pt x="586338" y="467008"/>
                    <a:pt x="564449" y="488897"/>
                    <a:pt x="537448" y="488897"/>
                  </a:cubicBezTo>
                  <a:lnTo>
                    <a:pt x="48890" y="488897"/>
                  </a:lnTo>
                  <a:cubicBezTo>
                    <a:pt x="21889" y="488897"/>
                    <a:pt x="0" y="467008"/>
                    <a:pt x="0" y="440007"/>
                  </a:cubicBezTo>
                  <a:lnTo>
                    <a:pt x="0" y="48890"/>
                  </a:lnTo>
                  <a:close/>
                </a:path>
              </a:pathLst>
            </a:cu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29" tIns="56229" rIns="56229" bIns="56229"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8,4</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6012703" y="3867871"/>
              <a:ext cx="693382" cy="591124"/>
            </a:xfrm>
            <a:custGeom>
              <a:avLst/>
              <a:gdLst>
                <a:gd name="connsiteX0" fmla="*/ 0 w 575324"/>
                <a:gd name="connsiteY0" fmla="*/ 48723 h 487228"/>
                <a:gd name="connsiteX1" fmla="*/ 48723 w 575324"/>
                <a:gd name="connsiteY1" fmla="*/ 0 h 487228"/>
                <a:gd name="connsiteX2" fmla="*/ 526601 w 575324"/>
                <a:gd name="connsiteY2" fmla="*/ 0 h 487228"/>
                <a:gd name="connsiteX3" fmla="*/ 575324 w 575324"/>
                <a:gd name="connsiteY3" fmla="*/ 48723 h 487228"/>
                <a:gd name="connsiteX4" fmla="*/ 575324 w 575324"/>
                <a:gd name="connsiteY4" fmla="*/ 438505 h 487228"/>
                <a:gd name="connsiteX5" fmla="*/ 526601 w 575324"/>
                <a:gd name="connsiteY5" fmla="*/ 487228 h 487228"/>
                <a:gd name="connsiteX6" fmla="*/ 48723 w 575324"/>
                <a:gd name="connsiteY6" fmla="*/ 487228 h 487228"/>
                <a:gd name="connsiteX7" fmla="*/ 0 w 575324"/>
                <a:gd name="connsiteY7" fmla="*/ 438505 h 487228"/>
                <a:gd name="connsiteX8" fmla="*/ 0 w 575324"/>
                <a:gd name="connsiteY8" fmla="*/ 48723 h 48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324" h="487228">
                  <a:moveTo>
                    <a:pt x="0" y="48723"/>
                  </a:moveTo>
                  <a:cubicBezTo>
                    <a:pt x="0" y="21814"/>
                    <a:pt x="21814" y="0"/>
                    <a:pt x="48723" y="0"/>
                  </a:cubicBezTo>
                  <a:lnTo>
                    <a:pt x="526601" y="0"/>
                  </a:lnTo>
                  <a:cubicBezTo>
                    <a:pt x="553510" y="0"/>
                    <a:pt x="575324" y="21814"/>
                    <a:pt x="575324" y="48723"/>
                  </a:cubicBezTo>
                  <a:lnTo>
                    <a:pt x="575324" y="438505"/>
                  </a:lnTo>
                  <a:cubicBezTo>
                    <a:pt x="575324" y="465414"/>
                    <a:pt x="553510" y="487228"/>
                    <a:pt x="526601" y="487228"/>
                  </a:cubicBezTo>
                  <a:lnTo>
                    <a:pt x="48723" y="487228"/>
                  </a:lnTo>
                  <a:cubicBezTo>
                    <a:pt x="21814" y="487228"/>
                    <a:pt x="0" y="465414"/>
                    <a:pt x="0" y="438505"/>
                  </a:cubicBezTo>
                  <a:lnTo>
                    <a:pt x="0" y="48723"/>
                  </a:lnTo>
                  <a:close/>
                </a:path>
              </a:pathLst>
            </a:cu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180" tIns="56180" rIns="56180" bIns="5618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14,8</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5988407" y="4793664"/>
              <a:ext cx="717678" cy="598149"/>
            </a:xfrm>
            <a:custGeom>
              <a:avLst/>
              <a:gdLst>
                <a:gd name="connsiteX0" fmla="*/ 0 w 473035"/>
                <a:gd name="connsiteY0" fmla="*/ 39825 h 398246"/>
                <a:gd name="connsiteX1" fmla="*/ 39825 w 473035"/>
                <a:gd name="connsiteY1" fmla="*/ 0 h 398246"/>
                <a:gd name="connsiteX2" fmla="*/ 433210 w 473035"/>
                <a:gd name="connsiteY2" fmla="*/ 0 h 398246"/>
                <a:gd name="connsiteX3" fmla="*/ 473035 w 473035"/>
                <a:gd name="connsiteY3" fmla="*/ 39825 h 398246"/>
                <a:gd name="connsiteX4" fmla="*/ 473035 w 473035"/>
                <a:gd name="connsiteY4" fmla="*/ 358421 h 398246"/>
                <a:gd name="connsiteX5" fmla="*/ 433210 w 473035"/>
                <a:gd name="connsiteY5" fmla="*/ 398246 h 398246"/>
                <a:gd name="connsiteX6" fmla="*/ 39825 w 473035"/>
                <a:gd name="connsiteY6" fmla="*/ 398246 h 398246"/>
                <a:gd name="connsiteX7" fmla="*/ 0 w 473035"/>
                <a:gd name="connsiteY7" fmla="*/ 358421 h 398246"/>
                <a:gd name="connsiteX8" fmla="*/ 0 w 473035"/>
                <a:gd name="connsiteY8" fmla="*/ 39825 h 39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5" h="398246">
                  <a:moveTo>
                    <a:pt x="0" y="39825"/>
                  </a:moveTo>
                  <a:cubicBezTo>
                    <a:pt x="0" y="17830"/>
                    <a:pt x="17830" y="0"/>
                    <a:pt x="39825" y="0"/>
                  </a:cubicBezTo>
                  <a:lnTo>
                    <a:pt x="433210" y="0"/>
                  </a:lnTo>
                  <a:cubicBezTo>
                    <a:pt x="455205" y="0"/>
                    <a:pt x="473035" y="17830"/>
                    <a:pt x="473035" y="39825"/>
                  </a:cubicBezTo>
                  <a:lnTo>
                    <a:pt x="473035" y="358421"/>
                  </a:lnTo>
                  <a:cubicBezTo>
                    <a:pt x="473035" y="380416"/>
                    <a:pt x="455205" y="398246"/>
                    <a:pt x="433210" y="398246"/>
                  </a:cubicBezTo>
                  <a:lnTo>
                    <a:pt x="39825" y="398246"/>
                  </a:lnTo>
                  <a:cubicBezTo>
                    <a:pt x="17830" y="398246"/>
                    <a:pt x="0" y="380416"/>
                    <a:pt x="0" y="358421"/>
                  </a:cubicBezTo>
                  <a:lnTo>
                    <a:pt x="0" y="39825"/>
                  </a:lnTo>
                  <a:close/>
                </a:path>
              </a:pathLst>
            </a:cu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574" tIns="53574" rIns="53574" bIns="53574"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81</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6802530" y="2180307"/>
              <a:ext cx="747694" cy="623840"/>
            </a:xfrm>
            <a:custGeom>
              <a:avLst/>
              <a:gdLst>
                <a:gd name="connsiteX0" fmla="*/ 0 w 501594"/>
                <a:gd name="connsiteY0" fmla="*/ 50159 h 917152"/>
                <a:gd name="connsiteX1" fmla="*/ 50159 w 501594"/>
                <a:gd name="connsiteY1" fmla="*/ 0 h 917152"/>
                <a:gd name="connsiteX2" fmla="*/ 451435 w 501594"/>
                <a:gd name="connsiteY2" fmla="*/ 0 h 917152"/>
                <a:gd name="connsiteX3" fmla="*/ 501594 w 501594"/>
                <a:gd name="connsiteY3" fmla="*/ 50159 h 917152"/>
                <a:gd name="connsiteX4" fmla="*/ 501594 w 501594"/>
                <a:gd name="connsiteY4" fmla="*/ 866993 h 917152"/>
                <a:gd name="connsiteX5" fmla="*/ 451435 w 501594"/>
                <a:gd name="connsiteY5" fmla="*/ 917152 h 917152"/>
                <a:gd name="connsiteX6" fmla="*/ 50159 w 501594"/>
                <a:gd name="connsiteY6" fmla="*/ 917152 h 917152"/>
                <a:gd name="connsiteX7" fmla="*/ 0 w 501594"/>
                <a:gd name="connsiteY7" fmla="*/ 866993 h 917152"/>
                <a:gd name="connsiteX8" fmla="*/ 0 w 501594"/>
                <a:gd name="connsiteY8" fmla="*/ 50159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594" h="917152">
                  <a:moveTo>
                    <a:pt x="0" y="50159"/>
                  </a:moveTo>
                  <a:cubicBezTo>
                    <a:pt x="0" y="22457"/>
                    <a:pt x="22457" y="0"/>
                    <a:pt x="50159" y="0"/>
                  </a:cubicBezTo>
                  <a:lnTo>
                    <a:pt x="451435" y="0"/>
                  </a:lnTo>
                  <a:cubicBezTo>
                    <a:pt x="479137" y="0"/>
                    <a:pt x="501594" y="22457"/>
                    <a:pt x="501594" y="50159"/>
                  </a:cubicBezTo>
                  <a:lnTo>
                    <a:pt x="501594" y="866993"/>
                  </a:lnTo>
                  <a:cubicBezTo>
                    <a:pt x="501594" y="894695"/>
                    <a:pt x="479137" y="917152"/>
                    <a:pt x="451435" y="917152"/>
                  </a:cubicBezTo>
                  <a:lnTo>
                    <a:pt x="50159" y="917152"/>
                  </a:lnTo>
                  <a:cubicBezTo>
                    <a:pt x="22457" y="917152"/>
                    <a:pt x="0" y="894695"/>
                    <a:pt x="0" y="866993"/>
                  </a:cubicBezTo>
                  <a:lnTo>
                    <a:pt x="0" y="50159"/>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031" tIns="68031" rIns="68031" bIns="68031"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6802530" y="2970021"/>
              <a:ext cx="747693" cy="595449"/>
            </a:xfrm>
            <a:custGeom>
              <a:avLst/>
              <a:gdLst>
                <a:gd name="connsiteX0" fmla="*/ 0 w 481076"/>
                <a:gd name="connsiteY0" fmla="*/ 46765 h 467646"/>
                <a:gd name="connsiteX1" fmla="*/ 46765 w 481076"/>
                <a:gd name="connsiteY1" fmla="*/ 0 h 467646"/>
                <a:gd name="connsiteX2" fmla="*/ 434311 w 481076"/>
                <a:gd name="connsiteY2" fmla="*/ 0 h 467646"/>
                <a:gd name="connsiteX3" fmla="*/ 481076 w 481076"/>
                <a:gd name="connsiteY3" fmla="*/ 46765 h 467646"/>
                <a:gd name="connsiteX4" fmla="*/ 481076 w 481076"/>
                <a:gd name="connsiteY4" fmla="*/ 420881 h 467646"/>
                <a:gd name="connsiteX5" fmla="*/ 434311 w 481076"/>
                <a:gd name="connsiteY5" fmla="*/ 467646 h 467646"/>
                <a:gd name="connsiteX6" fmla="*/ 46765 w 481076"/>
                <a:gd name="connsiteY6" fmla="*/ 467646 h 467646"/>
                <a:gd name="connsiteX7" fmla="*/ 0 w 481076"/>
                <a:gd name="connsiteY7" fmla="*/ 420881 h 467646"/>
                <a:gd name="connsiteX8" fmla="*/ 0 w 481076"/>
                <a:gd name="connsiteY8" fmla="*/ 46765 h 46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76" h="467646">
                  <a:moveTo>
                    <a:pt x="0" y="46765"/>
                  </a:moveTo>
                  <a:cubicBezTo>
                    <a:pt x="0" y="20937"/>
                    <a:pt x="20937" y="0"/>
                    <a:pt x="46765" y="0"/>
                  </a:cubicBezTo>
                  <a:lnTo>
                    <a:pt x="434311" y="0"/>
                  </a:lnTo>
                  <a:cubicBezTo>
                    <a:pt x="460139" y="0"/>
                    <a:pt x="481076" y="20937"/>
                    <a:pt x="481076" y="46765"/>
                  </a:cubicBezTo>
                  <a:lnTo>
                    <a:pt x="481076" y="420881"/>
                  </a:lnTo>
                  <a:cubicBezTo>
                    <a:pt x="481076" y="446709"/>
                    <a:pt x="460139" y="467646"/>
                    <a:pt x="434311" y="467646"/>
                  </a:cubicBezTo>
                  <a:lnTo>
                    <a:pt x="46765" y="467646"/>
                  </a:lnTo>
                  <a:cubicBezTo>
                    <a:pt x="20937" y="467646"/>
                    <a:pt x="0" y="446709"/>
                    <a:pt x="0" y="420881"/>
                  </a:cubicBezTo>
                  <a:lnTo>
                    <a:pt x="0" y="46765"/>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607" tIns="55607" rIns="55607" bIns="55607"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2,9</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6802530" y="3867870"/>
              <a:ext cx="747694" cy="591123"/>
            </a:xfrm>
            <a:custGeom>
              <a:avLst/>
              <a:gdLst>
                <a:gd name="connsiteX0" fmla="*/ 0 w 473035"/>
                <a:gd name="connsiteY0" fmla="*/ 47304 h 479881"/>
                <a:gd name="connsiteX1" fmla="*/ 47304 w 473035"/>
                <a:gd name="connsiteY1" fmla="*/ 0 h 479881"/>
                <a:gd name="connsiteX2" fmla="*/ 425732 w 473035"/>
                <a:gd name="connsiteY2" fmla="*/ 0 h 479881"/>
                <a:gd name="connsiteX3" fmla="*/ 473036 w 473035"/>
                <a:gd name="connsiteY3" fmla="*/ 47304 h 479881"/>
                <a:gd name="connsiteX4" fmla="*/ 473035 w 473035"/>
                <a:gd name="connsiteY4" fmla="*/ 432578 h 479881"/>
                <a:gd name="connsiteX5" fmla="*/ 425731 w 473035"/>
                <a:gd name="connsiteY5" fmla="*/ 479882 h 479881"/>
                <a:gd name="connsiteX6" fmla="*/ 47304 w 473035"/>
                <a:gd name="connsiteY6" fmla="*/ 479881 h 479881"/>
                <a:gd name="connsiteX7" fmla="*/ 0 w 473035"/>
                <a:gd name="connsiteY7" fmla="*/ 432577 h 479881"/>
                <a:gd name="connsiteX8" fmla="*/ 0 w 473035"/>
                <a:gd name="connsiteY8" fmla="*/ 47304 h 47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5" h="479881">
                  <a:moveTo>
                    <a:pt x="0" y="47304"/>
                  </a:moveTo>
                  <a:cubicBezTo>
                    <a:pt x="0" y="21179"/>
                    <a:pt x="21179" y="0"/>
                    <a:pt x="47304" y="0"/>
                  </a:cubicBezTo>
                  <a:lnTo>
                    <a:pt x="425732" y="0"/>
                  </a:lnTo>
                  <a:cubicBezTo>
                    <a:pt x="451857" y="0"/>
                    <a:pt x="473036" y="21179"/>
                    <a:pt x="473036" y="47304"/>
                  </a:cubicBezTo>
                  <a:cubicBezTo>
                    <a:pt x="473036" y="175729"/>
                    <a:pt x="473035" y="304153"/>
                    <a:pt x="473035" y="432578"/>
                  </a:cubicBezTo>
                  <a:cubicBezTo>
                    <a:pt x="473035" y="458703"/>
                    <a:pt x="451856" y="479882"/>
                    <a:pt x="425731" y="479882"/>
                  </a:cubicBezTo>
                  <a:lnTo>
                    <a:pt x="47304" y="479881"/>
                  </a:lnTo>
                  <a:cubicBezTo>
                    <a:pt x="21179" y="479881"/>
                    <a:pt x="0" y="458702"/>
                    <a:pt x="0" y="432577"/>
                  </a:cubicBezTo>
                  <a:lnTo>
                    <a:pt x="0" y="47304"/>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765" tIns="55765" rIns="55765" bIns="55765"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37,0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7610175" y="2180307"/>
              <a:ext cx="670828" cy="623840"/>
            </a:xfrm>
            <a:custGeom>
              <a:avLst/>
              <a:gdLst>
                <a:gd name="connsiteX0" fmla="*/ 0 w 501594"/>
                <a:gd name="connsiteY0" fmla="*/ 50159 h 917152"/>
                <a:gd name="connsiteX1" fmla="*/ 50159 w 501594"/>
                <a:gd name="connsiteY1" fmla="*/ 0 h 917152"/>
                <a:gd name="connsiteX2" fmla="*/ 451435 w 501594"/>
                <a:gd name="connsiteY2" fmla="*/ 0 h 917152"/>
                <a:gd name="connsiteX3" fmla="*/ 501594 w 501594"/>
                <a:gd name="connsiteY3" fmla="*/ 50159 h 917152"/>
                <a:gd name="connsiteX4" fmla="*/ 501594 w 501594"/>
                <a:gd name="connsiteY4" fmla="*/ 866993 h 917152"/>
                <a:gd name="connsiteX5" fmla="*/ 451435 w 501594"/>
                <a:gd name="connsiteY5" fmla="*/ 917152 h 917152"/>
                <a:gd name="connsiteX6" fmla="*/ 50159 w 501594"/>
                <a:gd name="connsiteY6" fmla="*/ 917152 h 917152"/>
                <a:gd name="connsiteX7" fmla="*/ 0 w 501594"/>
                <a:gd name="connsiteY7" fmla="*/ 866993 h 917152"/>
                <a:gd name="connsiteX8" fmla="*/ 0 w 501594"/>
                <a:gd name="connsiteY8" fmla="*/ 50159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594" h="917152">
                  <a:moveTo>
                    <a:pt x="0" y="50159"/>
                  </a:moveTo>
                  <a:cubicBezTo>
                    <a:pt x="0" y="22457"/>
                    <a:pt x="22457" y="0"/>
                    <a:pt x="50159" y="0"/>
                  </a:cubicBezTo>
                  <a:lnTo>
                    <a:pt x="451435" y="0"/>
                  </a:lnTo>
                  <a:cubicBezTo>
                    <a:pt x="479137" y="0"/>
                    <a:pt x="501594" y="22457"/>
                    <a:pt x="501594" y="50159"/>
                  </a:cubicBezTo>
                  <a:lnTo>
                    <a:pt x="501594" y="866993"/>
                  </a:lnTo>
                  <a:cubicBezTo>
                    <a:pt x="501594" y="894695"/>
                    <a:pt x="479137" y="917152"/>
                    <a:pt x="451435" y="917152"/>
                  </a:cubicBezTo>
                  <a:lnTo>
                    <a:pt x="50159" y="917152"/>
                  </a:lnTo>
                  <a:cubicBezTo>
                    <a:pt x="22457" y="917152"/>
                    <a:pt x="0" y="894695"/>
                    <a:pt x="0" y="866993"/>
                  </a:cubicBezTo>
                  <a:lnTo>
                    <a:pt x="0" y="50159"/>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031" tIns="68031" rIns="68031" bIns="68031"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7614527" y="2970021"/>
              <a:ext cx="652639" cy="595449"/>
            </a:xfrm>
            <a:custGeom>
              <a:avLst/>
              <a:gdLst>
                <a:gd name="connsiteX0" fmla="*/ 0 w 499638"/>
                <a:gd name="connsiteY0" fmla="*/ 42908 h 429080"/>
                <a:gd name="connsiteX1" fmla="*/ 42908 w 499638"/>
                <a:gd name="connsiteY1" fmla="*/ 0 h 429080"/>
                <a:gd name="connsiteX2" fmla="*/ 456730 w 499638"/>
                <a:gd name="connsiteY2" fmla="*/ 0 h 429080"/>
                <a:gd name="connsiteX3" fmla="*/ 499638 w 499638"/>
                <a:gd name="connsiteY3" fmla="*/ 42908 h 429080"/>
                <a:gd name="connsiteX4" fmla="*/ 499638 w 499638"/>
                <a:gd name="connsiteY4" fmla="*/ 386172 h 429080"/>
                <a:gd name="connsiteX5" fmla="*/ 456730 w 499638"/>
                <a:gd name="connsiteY5" fmla="*/ 429080 h 429080"/>
                <a:gd name="connsiteX6" fmla="*/ 42908 w 499638"/>
                <a:gd name="connsiteY6" fmla="*/ 429080 h 429080"/>
                <a:gd name="connsiteX7" fmla="*/ 0 w 499638"/>
                <a:gd name="connsiteY7" fmla="*/ 386172 h 429080"/>
                <a:gd name="connsiteX8" fmla="*/ 0 w 499638"/>
                <a:gd name="connsiteY8" fmla="*/ 42908 h 4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38" h="429080">
                  <a:moveTo>
                    <a:pt x="0" y="42908"/>
                  </a:moveTo>
                  <a:cubicBezTo>
                    <a:pt x="0" y="19211"/>
                    <a:pt x="19211" y="0"/>
                    <a:pt x="42908" y="0"/>
                  </a:cubicBezTo>
                  <a:lnTo>
                    <a:pt x="456730" y="0"/>
                  </a:lnTo>
                  <a:cubicBezTo>
                    <a:pt x="480427" y="0"/>
                    <a:pt x="499638" y="19211"/>
                    <a:pt x="499638" y="42908"/>
                  </a:cubicBezTo>
                  <a:lnTo>
                    <a:pt x="499638" y="386172"/>
                  </a:lnTo>
                  <a:cubicBezTo>
                    <a:pt x="499638" y="409869"/>
                    <a:pt x="480427" y="429080"/>
                    <a:pt x="456730" y="429080"/>
                  </a:cubicBezTo>
                  <a:lnTo>
                    <a:pt x="42908" y="429080"/>
                  </a:lnTo>
                  <a:cubicBezTo>
                    <a:pt x="19211" y="429080"/>
                    <a:pt x="0" y="409869"/>
                    <a:pt x="0" y="386172"/>
                  </a:cubicBezTo>
                  <a:lnTo>
                    <a:pt x="0" y="42908"/>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77" tIns="54477" rIns="54477" bIns="54477"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2,2</a:t>
              </a:r>
            </a:p>
          </p:txBody>
        </p:sp>
        <p:sp>
          <p:nvSpPr>
            <p:cNvPr id="42" name="Полилиния 41"/>
            <p:cNvSpPr/>
            <p:nvPr/>
          </p:nvSpPr>
          <p:spPr>
            <a:xfrm>
              <a:off x="7614526" y="3867870"/>
              <a:ext cx="652639" cy="591124"/>
            </a:xfrm>
            <a:custGeom>
              <a:avLst/>
              <a:gdLst>
                <a:gd name="connsiteX0" fmla="*/ 0 w 473035"/>
                <a:gd name="connsiteY0" fmla="*/ 47304 h 500150"/>
                <a:gd name="connsiteX1" fmla="*/ 47304 w 473035"/>
                <a:gd name="connsiteY1" fmla="*/ 0 h 500150"/>
                <a:gd name="connsiteX2" fmla="*/ 425732 w 473035"/>
                <a:gd name="connsiteY2" fmla="*/ 0 h 500150"/>
                <a:gd name="connsiteX3" fmla="*/ 473036 w 473035"/>
                <a:gd name="connsiteY3" fmla="*/ 47304 h 500150"/>
                <a:gd name="connsiteX4" fmla="*/ 473035 w 473035"/>
                <a:gd name="connsiteY4" fmla="*/ 452847 h 500150"/>
                <a:gd name="connsiteX5" fmla="*/ 425731 w 473035"/>
                <a:gd name="connsiteY5" fmla="*/ 500151 h 500150"/>
                <a:gd name="connsiteX6" fmla="*/ 47304 w 473035"/>
                <a:gd name="connsiteY6" fmla="*/ 500150 h 500150"/>
                <a:gd name="connsiteX7" fmla="*/ 0 w 473035"/>
                <a:gd name="connsiteY7" fmla="*/ 452846 h 500150"/>
                <a:gd name="connsiteX8" fmla="*/ 0 w 473035"/>
                <a:gd name="connsiteY8" fmla="*/ 47304 h 5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5" h="500150">
                  <a:moveTo>
                    <a:pt x="0" y="47304"/>
                  </a:moveTo>
                  <a:cubicBezTo>
                    <a:pt x="0" y="21179"/>
                    <a:pt x="21179" y="0"/>
                    <a:pt x="47304" y="0"/>
                  </a:cubicBezTo>
                  <a:lnTo>
                    <a:pt x="425732" y="0"/>
                  </a:lnTo>
                  <a:cubicBezTo>
                    <a:pt x="451857" y="0"/>
                    <a:pt x="473036" y="21179"/>
                    <a:pt x="473036" y="47304"/>
                  </a:cubicBezTo>
                  <a:cubicBezTo>
                    <a:pt x="473036" y="182485"/>
                    <a:pt x="473035" y="317666"/>
                    <a:pt x="473035" y="452847"/>
                  </a:cubicBezTo>
                  <a:cubicBezTo>
                    <a:pt x="473035" y="478972"/>
                    <a:pt x="451856" y="500151"/>
                    <a:pt x="425731" y="500151"/>
                  </a:cubicBezTo>
                  <a:lnTo>
                    <a:pt x="47304" y="500150"/>
                  </a:lnTo>
                  <a:cubicBezTo>
                    <a:pt x="21179" y="500150"/>
                    <a:pt x="0" y="478971"/>
                    <a:pt x="0" y="452846"/>
                  </a:cubicBezTo>
                  <a:lnTo>
                    <a:pt x="0" y="47304"/>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765" tIns="55765" rIns="55765" bIns="55765"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44,0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3" name="Полилиния 42"/>
            <p:cNvSpPr/>
            <p:nvPr/>
          </p:nvSpPr>
          <p:spPr>
            <a:xfrm>
              <a:off x="7614527" y="4793664"/>
              <a:ext cx="652638" cy="598147"/>
            </a:xfrm>
            <a:custGeom>
              <a:avLst/>
              <a:gdLst>
                <a:gd name="connsiteX0" fmla="*/ 0 w 444361"/>
                <a:gd name="connsiteY0" fmla="*/ 30190 h 301899"/>
                <a:gd name="connsiteX1" fmla="*/ 30190 w 444361"/>
                <a:gd name="connsiteY1" fmla="*/ 0 h 301899"/>
                <a:gd name="connsiteX2" fmla="*/ 414171 w 444361"/>
                <a:gd name="connsiteY2" fmla="*/ 0 h 301899"/>
                <a:gd name="connsiteX3" fmla="*/ 444361 w 444361"/>
                <a:gd name="connsiteY3" fmla="*/ 30190 h 301899"/>
                <a:gd name="connsiteX4" fmla="*/ 444361 w 444361"/>
                <a:gd name="connsiteY4" fmla="*/ 271709 h 301899"/>
                <a:gd name="connsiteX5" fmla="*/ 414171 w 444361"/>
                <a:gd name="connsiteY5" fmla="*/ 301899 h 301899"/>
                <a:gd name="connsiteX6" fmla="*/ 30190 w 444361"/>
                <a:gd name="connsiteY6" fmla="*/ 301899 h 301899"/>
                <a:gd name="connsiteX7" fmla="*/ 0 w 444361"/>
                <a:gd name="connsiteY7" fmla="*/ 271709 h 301899"/>
                <a:gd name="connsiteX8" fmla="*/ 0 w 444361"/>
                <a:gd name="connsiteY8" fmla="*/ 30190 h 3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301899">
                  <a:moveTo>
                    <a:pt x="0" y="30190"/>
                  </a:moveTo>
                  <a:cubicBezTo>
                    <a:pt x="0" y="13517"/>
                    <a:pt x="13517" y="0"/>
                    <a:pt x="30190" y="0"/>
                  </a:cubicBezTo>
                  <a:lnTo>
                    <a:pt x="414171" y="0"/>
                  </a:lnTo>
                  <a:cubicBezTo>
                    <a:pt x="430844" y="0"/>
                    <a:pt x="444361" y="13517"/>
                    <a:pt x="444361" y="30190"/>
                  </a:cubicBezTo>
                  <a:lnTo>
                    <a:pt x="444361" y="271709"/>
                  </a:lnTo>
                  <a:cubicBezTo>
                    <a:pt x="444361" y="288382"/>
                    <a:pt x="430844" y="301899"/>
                    <a:pt x="414171" y="301899"/>
                  </a:cubicBezTo>
                  <a:lnTo>
                    <a:pt x="30190" y="301899"/>
                  </a:lnTo>
                  <a:cubicBezTo>
                    <a:pt x="13517" y="301899"/>
                    <a:pt x="0" y="288382"/>
                    <a:pt x="0" y="271709"/>
                  </a:cubicBezTo>
                  <a:lnTo>
                    <a:pt x="0" y="30190"/>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752" tIns="50752" rIns="50752" bIns="50752"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8350983" y="2180307"/>
              <a:ext cx="683639" cy="598675"/>
            </a:xfrm>
            <a:custGeom>
              <a:avLst/>
              <a:gdLst>
                <a:gd name="connsiteX0" fmla="*/ 0 w 501594"/>
                <a:gd name="connsiteY0" fmla="*/ 50159 h 917152"/>
                <a:gd name="connsiteX1" fmla="*/ 50159 w 501594"/>
                <a:gd name="connsiteY1" fmla="*/ 0 h 917152"/>
                <a:gd name="connsiteX2" fmla="*/ 451435 w 501594"/>
                <a:gd name="connsiteY2" fmla="*/ 0 h 917152"/>
                <a:gd name="connsiteX3" fmla="*/ 501594 w 501594"/>
                <a:gd name="connsiteY3" fmla="*/ 50159 h 917152"/>
                <a:gd name="connsiteX4" fmla="*/ 501594 w 501594"/>
                <a:gd name="connsiteY4" fmla="*/ 866993 h 917152"/>
                <a:gd name="connsiteX5" fmla="*/ 451435 w 501594"/>
                <a:gd name="connsiteY5" fmla="*/ 917152 h 917152"/>
                <a:gd name="connsiteX6" fmla="*/ 50159 w 501594"/>
                <a:gd name="connsiteY6" fmla="*/ 917152 h 917152"/>
                <a:gd name="connsiteX7" fmla="*/ 0 w 501594"/>
                <a:gd name="connsiteY7" fmla="*/ 866993 h 917152"/>
                <a:gd name="connsiteX8" fmla="*/ 0 w 501594"/>
                <a:gd name="connsiteY8" fmla="*/ 50159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594" h="917152">
                  <a:moveTo>
                    <a:pt x="0" y="50159"/>
                  </a:moveTo>
                  <a:cubicBezTo>
                    <a:pt x="0" y="22457"/>
                    <a:pt x="22457" y="0"/>
                    <a:pt x="50159" y="0"/>
                  </a:cubicBezTo>
                  <a:lnTo>
                    <a:pt x="451435" y="0"/>
                  </a:lnTo>
                  <a:cubicBezTo>
                    <a:pt x="479137" y="0"/>
                    <a:pt x="501594" y="22457"/>
                    <a:pt x="501594" y="50159"/>
                  </a:cubicBezTo>
                  <a:lnTo>
                    <a:pt x="501594" y="866993"/>
                  </a:lnTo>
                  <a:cubicBezTo>
                    <a:pt x="501594" y="894695"/>
                    <a:pt x="479137" y="917152"/>
                    <a:pt x="451435" y="917152"/>
                  </a:cubicBezTo>
                  <a:lnTo>
                    <a:pt x="50159" y="917152"/>
                  </a:lnTo>
                  <a:cubicBezTo>
                    <a:pt x="22457" y="917152"/>
                    <a:pt x="0" y="894695"/>
                    <a:pt x="0" y="866993"/>
                  </a:cubicBezTo>
                  <a:lnTo>
                    <a:pt x="0" y="50159"/>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031" tIns="68031" rIns="68031" bIns="68031"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8350983" y="2970021"/>
              <a:ext cx="683638" cy="595449"/>
            </a:xfrm>
            <a:custGeom>
              <a:avLst/>
              <a:gdLst>
                <a:gd name="connsiteX0" fmla="*/ 0 w 499638"/>
                <a:gd name="connsiteY0" fmla="*/ 42909 h 429089"/>
                <a:gd name="connsiteX1" fmla="*/ 42909 w 499638"/>
                <a:gd name="connsiteY1" fmla="*/ 0 h 429089"/>
                <a:gd name="connsiteX2" fmla="*/ 456729 w 499638"/>
                <a:gd name="connsiteY2" fmla="*/ 0 h 429089"/>
                <a:gd name="connsiteX3" fmla="*/ 499638 w 499638"/>
                <a:gd name="connsiteY3" fmla="*/ 42909 h 429089"/>
                <a:gd name="connsiteX4" fmla="*/ 499638 w 499638"/>
                <a:gd name="connsiteY4" fmla="*/ 386180 h 429089"/>
                <a:gd name="connsiteX5" fmla="*/ 456729 w 499638"/>
                <a:gd name="connsiteY5" fmla="*/ 429089 h 429089"/>
                <a:gd name="connsiteX6" fmla="*/ 42909 w 499638"/>
                <a:gd name="connsiteY6" fmla="*/ 429089 h 429089"/>
                <a:gd name="connsiteX7" fmla="*/ 0 w 499638"/>
                <a:gd name="connsiteY7" fmla="*/ 386180 h 429089"/>
                <a:gd name="connsiteX8" fmla="*/ 0 w 499638"/>
                <a:gd name="connsiteY8" fmla="*/ 42909 h 42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38" h="429089">
                  <a:moveTo>
                    <a:pt x="0" y="42909"/>
                  </a:moveTo>
                  <a:cubicBezTo>
                    <a:pt x="0" y="19211"/>
                    <a:pt x="19211" y="0"/>
                    <a:pt x="42909" y="0"/>
                  </a:cubicBezTo>
                  <a:lnTo>
                    <a:pt x="456729" y="0"/>
                  </a:lnTo>
                  <a:cubicBezTo>
                    <a:pt x="480427" y="0"/>
                    <a:pt x="499638" y="19211"/>
                    <a:pt x="499638" y="42909"/>
                  </a:cubicBezTo>
                  <a:lnTo>
                    <a:pt x="499638" y="386180"/>
                  </a:lnTo>
                  <a:cubicBezTo>
                    <a:pt x="499638" y="409878"/>
                    <a:pt x="480427" y="429089"/>
                    <a:pt x="456729" y="429089"/>
                  </a:cubicBezTo>
                  <a:lnTo>
                    <a:pt x="42909" y="429089"/>
                  </a:lnTo>
                  <a:cubicBezTo>
                    <a:pt x="19211" y="429089"/>
                    <a:pt x="0" y="409878"/>
                    <a:pt x="0" y="386180"/>
                  </a:cubicBezTo>
                  <a:lnTo>
                    <a:pt x="0" y="42909"/>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78" tIns="54478" rIns="54478" bIns="54478"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8350983" y="3867870"/>
              <a:ext cx="683638" cy="591124"/>
            </a:xfrm>
            <a:custGeom>
              <a:avLst/>
              <a:gdLst>
                <a:gd name="connsiteX0" fmla="*/ 0 w 488058"/>
                <a:gd name="connsiteY0" fmla="*/ 48806 h 547530"/>
                <a:gd name="connsiteX1" fmla="*/ 48806 w 488058"/>
                <a:gd name="connsiteY1" fmla="*/ 0 h 547530"/>
                <a:gd name="connsiteX2" fmla="*/ 439252 w 488058"/>
                <a:gd name="connsiteY2" fmla="*/ 0 h 547530"/>
                <a:gd name="connsiteX3" fmla="*/ 488058 w 488058"/>
                <a:gd name="connsiteY3" fmla="*/ 48806 h 547530"/>
                <a:gd name="connsiteX4" fmla="*/ 488058 w 488058"/>
                <a:gd name="connsiteY4" fmla="*/ 498724 h 547530"/>
                <a:gd name="connsiteX5" fmla="*/ 439252 w 488058"/>
                <a:gd name="connsiteY5" fmla="*/ 547530 h 547530"/>
                <a:gd name="connsiteX6" fmla="*/ 48806 w 488058"/>
                <a:gd name="connsiteY6" fmla="*/ 547530 h 547530"/>
                <a:gd name="connsiteX7" fmla="*/ 0 w 488058"/>
                <a:gd name="connsiteY7" fmla="*/ 498724 h 547530"/>
                <a:gd name="connsiteX8" fmla="*/ 0 w 488058"/>
                <a:gd name="connsiteY8" fmla="*/ 48806 h 5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058" h="547530">
                  <a:moveTo>
                    <a:pt x="0" y="48806"/>
                  </a:moveTo>
                  <a:cubicBezTo>
                    <a:pt x="0" y="21851"/>
                    <a:pt x="21851" y="0"/>
                    <a:pt x="48806" y="0"/>
                  </a:cubicBezTo>
                  <a:lnTo>
                    <a:pt x="439252" y="0"/>
                  </a:lnTo>
                  <a:cubicBezTo>
                    <a:pt x="466207" y="0"/>
                    <a:pt x="488058" y="21851"/>
                    <a:pt x="488058" y="48806"/>
                  </a:cubicBezTo>
                  <a:lnTo>
                    <a:pt x="488058" y="498724"/>
                  </a:lnTo>
                  <a:cubicBezTo>
                    <a:pt x="488058" y="525679"/>
                    <a:pt x="466207" y="547530"/>
                    <a:pt x="439252" y="547530"/>
                  </a:cubicBezTo>
                  <a:lnTo>
                    <a:pt x="48806" y="547530"/>
                  </a:lnTo>
                  <a:cubicBezTo>
                    <a:pt x="21851" y="547530"/>
                    <a:pt x="0" y="525679"/>
                    <a:pt x="0" y="498724"/>
                  </a:cubicBezTo>
                  <a:lnTo>
                    <a:pt x="0" y="48806"/>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05" tIns="56205" rIns="56205" bIns="56205"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51,0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8350983" y="4784313"/>
              <a:ext cx="683638" cy="615284"/>
            </a:xfrm>
            <a:custGeom>
              <a:avLst/>
              <a:gdLst>
                <a:gd name="connsiteX0" fmla="*/ 0 w 473035"/>
                <a:gd name="connsiteY0" fmla="*/ 37807 h 378068"/>
                <a:gd name="connsiteX1" fmla="*/ 37807 w 473035"/>
                <a:gd name="connsiteY1" fmla="*/ 0 h 378068"/>
                <a:gd name="connsiteX2" fmla="*/ 435228 w 473035"/>
                <a:gd name="connsiteY2" fmla="*/ 0 h 378068"/>
                <a:gd name="connsiteX3" fmla="*/ 473035 w 473035"/>
                <a:gd name="connsiteY3" fmla="*/ 37807 h 378068"/>
                <a:gd name="connsiteX4" fmla="*/ 473035 w 473035"/>
                <a:gd name="connsiteY4" fmla="*/ 340261 h 378068"/>
                <a:gd name="connsiteX5" fmla="*/ 435228 w 473035"/>
                <a:gd name="connsiteY5" fmla="*/ 378068 h 378068"/>
                <a:gd name="connsiteX6" fmla="*/ 37807 w 473035"/>
                <a:gd name="connsiteY6" fmla="*/ 378068 h 378068"/>
                <a:gd name="connsiteX7" fmla="*/ 0 w 473035"/>
                <a:gd name="connsiteY7" fmla="*/ 340261 h 378068"/>
                <a:gd name="connsiteX8" fmla="*/ 0 w 473035"/>
                <a:gd name="connsiteY8" fmla="*/ 37807 h 37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5" h="378068">
                  <a:moveTo>
                    <a:pt x="0" y="37807"/>
                  </a:moveTo>
                  <a:cubicBezTo>
                    <a:pt x="0" y="16927"/>
                    <a:pt x="16927" y="0"/>
                    <a:pt x="37807" y="0"/>
                  </a:cubicBezTo>
                  <a:lnTo>
                    <a:pt x="435228" y="0"/>
                  </a:lnTo>
                  <a:cubicBezTo>
                    <a:pt x="456108" y="0"/>
                    <a:pt x="473035" y="16927"/>
                    <a:pt x="473035" y="37807"/>
                  </a:cubicBezTo>
                  <a:lnTo>
                    <a:pt x="473035" y="340261"/>
                  </a:lnTo>
                  <a:cubicBezTo>
                    <a:pt x="473035" y="361141"/>
                    <a:pt x="456108" y="378068"/>
                    <a:pt x="435228" y="378068"/>
                  </a:cubicBezTo>
                  <a:lnTo>
                    <a:pt x="37807" y="378068"/>
                  </a:lnTo>
                  <a:cubicBezTo>
                    <a:pt x="16927" y="378068"/>
                    <a:pt x="0" y="361141"/>
                    <a:pt x="0" y="340261"/>
                  </a:cubicBezTo>
                  <a:lnTo>
                    <a:pt x="0" y="37807"/>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983" tIns="52983" rIns="52983" bIns="5298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92" name="Полилиния 91"/>
            <p:cNvSpPr/>
            <p:nvPr/>
          </p:nvSpPr>
          <p:spPr>
            <a:xfrm>
              <a:off x="6802530" y="4793664"/>
              <a:ext cx="747692" cy="598147"/>
            </a:xfrm>
            <a:custGeom>
              <a:avLst/>
              <a:gdLst>
                <a:gd name="connsiteX0" fmla="*/ 0 w 444361"/>
                <a:gd name="connsiteY0" fmla="*/ 44398 h 443984"/>
                <a:gd name="connsiteX1" fmla="*/ 44398 w 444361"/>
                <a:gd name="connsiteY1" fmla="*/ 0 h 443984"/>
                <a:gd name="connsiteX2" fmla="*/ 399963 w 444361"/>
                <a:gd name="connsiteY2" fmla="*/ 0 h 443984"/>
                <a:gd name="connsiteX3" fmla="*/ 444361 w 444361"/>
                <a:gd name="connsiteY3" fmla="*/ 44398 h 443984"/>
                <a:gd name="connsiteX4" fmla="*/ 444361 w 444361"/>
                <a:gd name="connsiteY4" fmla="*/ 399586 h 443984"/>
                <a:gd name="connsiteX5" fmla="*/ 399963 w 444361"/>
                <a:gd name="connsiteY5" fmla="*/ 443984 h 443984"/>
                <a:gd name="connsiteX6" fmla="*/ 44398 w 444361"/>
                <a:gd name="connsiteY6" fmla="*/ 443984 h 443984"/>
                <a:gd name="connsiteX7" fmla="*/ 0 w 444361"/>
                <a:gd name="connsiteY7" fmla="*/ 399586 h 443984"/>
                <a:gd name="connsiteX8" fmla="*/ 0 w 444361"/>
                <a:gd name="connsiteY8" fmla="*/ 44398 h 44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443984">
                  <a:moveTo>
                    <a:pt x="0" y="44398"/>
                  </a:moveTo>
                  <a:cubicBezTo>
                    <a:pt x="0" y="19878"/>
                    <a:pt x="19878" y="0"/>
                    <a:pt x="44398" y="0"/>
                  </a:cubicBezTo>
                  <a:lnTo>
                    <a:pt x="399963" y="0"/>
                  </a:lnTo>
                  <a:cubicBezTo>
                    <a:pt x="424483" y="0"/>
                    <a:pt x="444361" y="19878"/>
                    <a:pt x="444361" y="44398"/>
                  </a:cubicBezTo>
                  <a:lnTo>
                    <a:pt x="444361" y="399586"/>
                  </a:lnTo>
                  <a:cubicBezTo>
                    <a:pt x="444361" y="424106"/>
                    <a:pt x="424483" y="443984"/>
                    <a:pt x="399963" y="443984"/>
                  </a:cubicBezTo>
                  <a:lnTo>
                    <a:pt x="44398" y="443984"/>
                  </a:lnTo>
                  <a:cubicBezTo>
                    <a:pt x="19878" y="443984"/>
                    <a:pt x="0" y="424106"/>
                    <a:pt x="0" y="399586"/>
                  </a:cubicBezTo>
                  <a:lnTo>
                    <a:pt x="0" y="44398"/>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914" tIns="54914" rIns="54914" bIns="54914"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sp>
        <p:nvSpPr>
          <p:cNvPr id="5" name="Скругленный прямоугольник 4"/>
          <p:cNvSpPr/>
          <p:nvPr/>
        </p:nvSpPr>
        <p:spPr>
          <a:xfrm>
            <a:off x="58741" y="3076031"/>
            <a:ext cx="5050803" cy="67305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solidFill>
                  <a:schemeClr val="tx1"/>
                </a:solidFill>
                <a:latin typeface="Times New Roman" panose="02020603050405020304" pitchFamily="18" charset="0"/>
                <a:cs typeface="Times New Roman" panose="02020603050405020304" pitchFamily="18" charset="0"/>
              </a:rPr>
              <a:t>превышение </a:t>
            </a:r>
            <a:r>
              <a:rPr lang="ru-RU" sz="1200" dirty="0">
                <a:solidFill>
                  <a:schemeClr val="tx1"/>
                </a:solidFill>
                <a:latin typeface="Times New Roman" panose="02020603050405020304" pitchFamily="18" charset="0"/>
                <a:cs typeface="Times New Roman" panose="02020603050405020304" pitchFamily="18" charset="0"/>
              </a:rPr>
              <a:t>среднего уровня процентной ставки по ипотечному жилищному кредиту (в рублях) по отношению к индексу потребительских </a:t>
            </a:r>
            <a:r>
              <a:rPr lang="ru-RU" sz="1200" dirty="0" smtClean="0">
                <a:solidFill>
                  <a:schemeClr val="tx1"/>
                </a:solidFill>
                <a:latin typeface="Times New Roman" panose="02020603050405020304" pitchFamily="18" charset="0"/>
                <a:cs typeface="Times New Roman" panose="02020603050405020304" pitchFamily="18" charset="0"/>
              </a:rPr>
              <a:t>цен, процентных пунктов</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82488" y="3905329"/>
            <a:ext cx="5043533" cy="6480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предоставление доступного и комфортного жилья </a:t>
            </a:r>
            <a:r>
              <a:rPr lang="ru-RU" sz="1200" dirty="0" smtClean="0">
                <a:solidFill>
                  <a:schemeClr val="tx1"/>
                </a:solidFill>
                <a:latin typeface="Times New Roman" panose="02020603050405020304" pitchFamily="18" charset="0"/>
                <a:cs typeface="Times New Roman" panose="02020603050405020304" pitchFamily="18" charset="0"/>
              </a:rPr>
              <a:t>семьям, желающим </a:t>
            </a:r>
            <a:r>
              <a:rPr lang="ru-RU" sz="1200" dirty="0">
                <a:solidFill>
                  <a:schemeClr val="tx1"/>
                </a:solidFill>
                <a:latin typeface="Times New Roman" panose="02020603050405020304" pitchFamily="18" charset="0"/>
                <a:cs typeface="Times New Roman" panose="02020603050405020304" pitchFamily="18" charset="0"/>
              </a:rPr>
              <a:t>улучшить свои жилищные </a:t>
            </a:r>
            <a:r>
              <a:rPr lang="ru-RU" sz="1200" dirty="0" smtClean="0">
                <a:solidFill>
                  <a:schemeClr val="tx1"/>
                </a:solidFill>
                <a:latin typeface="Times New Roman" panose="02020603050405020304" pitchFamily="18" charset="0"/>
                <a:cs typeface="Times New Roman" panose="02020603050405020304" pitchFamily="18" charset="0"/>
              </a:rPr>
              <a:t>условия,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66039" y="4721468"/>
            <a:ext cx="5043531" cy="6280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solidFill>
                  <a:schemeClr val="tx1"/>
                </a:solidFill>
                <a:latin typeface="Times New Roman" panose="02020603050405020304" pitchFamily="18" charset="0"/>
                <a:cs typeface="Times New Roman" panose="02020603050405020304" pitchFamily="18" charset="0"/>
              </a:rPr>
              <a:t>совокупное время </a:t>
            </a:r>
            <a:r>
              <a:rPr lang="ru-RU" sz="1200" dirty="0">
                <a:solidFill>
                  <a:schemeClr val="tx1"/>
                </a:solidFill>
                <a:latin typeface="Times New Roman" panose="02020603050405020304" pitchFamily="18" charset="0"/>
                <a:cs typeface="Times New Roman" panose="02020603050405020304" pitchFamily="18" charset="0"/>
              </a:rPr>
              <a:t>прохождения всех процедур, необходимых для получения разрешения на </a:t>
            </a:r>
            <a:r>
              <a:rPr lang="ru-RU" sz="1200" dirty="0" smtClean="0">
                <a:solidFill>
                  <a:schemeClr val="tx1"/>
                </a:solidFill>
                <a:latin typeface="Times New Roman" panose="02020603050405020304" pitchFamily="18" charset="0"/>
                <a:cs typeface="Times New Roman" panose="02020603050405020304" pitchFamily="18" charset="0"/>
              </a:rPr>
              <a:t>строительство, дней</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96598" y="1794258"/>
            <a:ext cx="2516642"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4" name="Picture 10" descr="https://im-tub-ap-ru.yandex.net/pic/6150132de79217342d1ff8cab52cbfd2/www.gksprim.ru/upload/iblock/1a8/85915.jpg"/>
          <p:cNvPicPr>
            <a:picLocks noChangeAspect="1" noChangeArrowheads="1"/>
          </p:cNvPicPr>
          <p:nvPr/>
        </p:nvPicPr>
        <p:blipFill>
          <a:blip r:embed="rId3" cstate="print"/>
          <a:srcRect/>
          <a:stretch>
            <a:fillRect/>
          </a:stretch>
        </p:blipFill>
        <p:spPr bwMode="auto">
          <a:xfrm>
            <a:off x="2678051" y="955691"/>
            <a:ext cx="2431493" cy="1585519"/>
          </a:xfrm>
          <a:prstGeom prst="rect">
            <a:avLst/>
          </a:prstGeom>
          <a:ln>
            <a:noFill/>
          </a:ln>
          <a:effectLst>
            <a:softEdge rad="112500"/>
          </a:effectLst>
        </p:spPr>
      </p:pic>
      <p:sp>
        <p:nvSpPr>
          <p:cNvPr id="15" name="Скругленный прямоугольник 14"/>
          <p:cNvSpPr/>
          <p:nvPr/>
        </p:nvSpPr>
        <p:spPr>
          <a:xfrm>
            <a:off x="48042" y="5507395"/>
            <a:ext cx="5043531" cy="65787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solidFill>
                  <a:schemeClr val="tx1"/>
                </a:solidFill>
                <a:latin typeface="Times New Roman" panose="02020603050405020304" pitchFamily="18" charset="0"/>
                <a:cs typeface="Times New Roman" panose="02020603050405020304" pitchFamily="18" charset="0"/>
              </a:rPr>
              <a:t>годовой объем </a:t>
            </a:r>
            <a:r>
              <a:rPr lang="ru-RU" sz="1200" dirty="0">
                <a:solidFill>
                  <a:schemeClr val="tx1"/>
                </a:solidFill>
                <a:latin typeface="Times New Roman" panose="02020603050405020304" pitchFamily="18" charset="0"/>
                <a:cs typeface="Times New Roman" panose="02020603050405020304" pitchFamily="18" charset="0"/>
              </a:rPr>
              <a:t>ввода жилья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расчете на 1 тыс. человек населения Чувашской </a:t>
            </a:r>
            <a:r>
              <a:rPr lang="ru-RU" sz="1200" dirty="0" smtClean="0">
                <a:solidFill>
                  <a:schemeClr val="tx1"/>
                </a:solidFill>
                <a:latin typeface="Times New Roman" panose="02020603050405020304" pitchFamily="18" charset="0"/>
                <a:cs typeface="Times New Roman" panose="02020603050405020304" pitchFamily="18" charset="0"/>
              </a:rPr>
              <a:t>Республики, кв. м на 1000 чел. населения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5173436" y="5620333"/>
            <a:ext cx="735233" cy="432000"/>
          </a:xfrm>
          <a:custGeom>
            <a:avLst/>
            <a:gdLst>
              <a:gd name="connsiteX0" fmla="*/ 0 w 941167"/>
              <a:gd name="connsiteY0" fmla="*/ 69781 h 697806"/>
              <a:gd name="connsiteX1" fmla="*/ 69781 w 941167"/>
              <a:gd name="connsiteY1" fmla="*/ 0 h 697806"/>
              <a:gd name="connsiteX2" fmla="*/ 871386 w 941167"/>
              <a:gd name="connsiteY2" fmla="*/ 0 h 697806"/>
              <a:gd name="connsiteX3" fmla="*/ 941167 w 941167"/>
              <a:gd name="connsiteY3" fmla="*/ 69781 h 697806"/>
              <a:gd name="connsiteX4" fmla="*/ 941167 w 941167"/>
              <a:gd name="connsiteY4" fmla="*/ 628025 h 697806"/>
              <a:gd name="connsiteX5" fmla="*/ 871386 w 941167"/>
              <a:gd name="connsiteY5" fmla="*/ 697806 h 697806"/>
              <a:gd name="connsiteX6" fmla="*/ 69781 w 941167"/>
              <a:gd name="connsiteY6" fmla="*/ 697806 h 697806"/>
              <a:gd name="connsiteX7" fmla="*/ 0 w 941167"/>
              <a:gd name="connsiteY7" fmla="*/ 628025 h 697806"/>
              <a:gd name="connsiteX8" fmla="*/ 0 w 941167"/>
              <a:gd name="connsiteY8" fmla="*/ 69781 h 69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167" h="697806">
                <a:moveTo>
                  <a:pt x="0" y="69781"/>
                </a:moveTo>
                <a:cubicBezTo>
                  <a:pt x="0" y="31242"/>
                  <a:pt x="31242" y="0"/>
                  <a:pt x="69781" y="0"/>
                </a:cubicBezTo>
                <a:lnTo>
                  <a:pt x="871386" y="0"/>
                </a:lnTo>
                <a:cubicBezTo>
                  <a:pt x="909925" y="0"/>
                  <a:pt x="941167" y="31242"/>
                  <a:pt x="941167" y="69781"/>
                </a:cubicBezTo>
                <a:lnTo>
                  <a:pt x="941167" y="628025"/>
                </a:lnTo>
                <a:cubicBezTo>
                  <a:pt x="941167" y="666564"/>
                  <a:pt x="909925" y="697806"/>
                  <a:pt x="871386" y="697806"/>
                </a:cubicBezTo>
                <a:lnTo>
                  <a:pt x="69781" y="697806"/>
                </a:lnTo>
                <a:cubicBezTo>
                  <a:pt x="31242" y="697806"/>
                  <a:pt x="0" y="666564"/>
                  <a:pt x="0" y="628025"/>
                </a:cubicBezTo>
                <a:lnTo>
                  <a:pt x="0" y="69781"/>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48" tIns="62348" rIns="62348" bIns="62348"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506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4" name="Полилиния 53"/>
          <p:cNvSpPr/>
          <p:nvPr/>
        </p:nvSpPr>
        <p:spPr>
          <a:xfrm>
            <a:off x="5978724" y="5620333"/>
            <a:ext cx="717679" cy="432000"/>
          </a:xfrm>
          <a:custGeom>
            <a:avLst/>
            <a:gdLst>
              <a:gd name="connsiteX0" fmla="*/ 0 w 473035"/>
              <a:gd name="connsiteY0" fmla="*/ 39825 h 398246"/>
              <a:gd name="connsiteX1" fmla="*/ 39825 w 473035"/>
              <a:gd name="connsiteY1" fmla="*/ 0 h 398246"/>
              <a:gd name="connsiteX2" fmla="*/ 433210 w 473035"/>
              <a:gd name="connsiteY2" fmla="*/ 0 h 398246"/>
              <a:gd name="connsiteX3" fmla="*/ 473035 w 473035"/>
              <a:gd name="connsiteY3" fmla="*/ 39825 h 398246"/>
              <a:gd name="connsiteX4" fmla="*/ 473035 w 473035"/>
              <a:gd name="connsiteY4" fmla="*/ 358421 h 398246"/>
              <a:gd name="connsiteX5" fmla="*/ 433210 w 473035"/>
              <a:gd name="connsiteY5" fmla="*/ 398246 h 398246"/>
              <a:gd name="connsiteX6" fmla="*/ 39825 w 473035"/>
              <a:gd name="connsiteY6" fmla="*/ 398246 h 398246"/>
              <a:gd name="connsiteX7" fmla="*/ 0 w 473035"/>
              <a:gd name="connsiteY7" fmla="*/ 358421 h 398246"/>
              <a:gd name="connsiteX8" fmla="*/ 0 w 473035"/>
              <a:gd name="connsiteY8" fmla="*/ 39825 h 39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5" h="398246">
                <a:moveTo>
                  <a:pt x="0" y="39825"/>
                </a:moveTo>
                <a:cubicBezTo>
                  <a:pt x="0" y="17830"/>
                  <a:pt x="17830" y="0"/>
                  <a:pt x="39825" y="0"/>
                </a:cubicBezTo>
                <a:lnTo>
                  <a:pt x="433210" y="0"/>
                </a:lnTo>
                <a:cubicBezTo>
                  <a:pt x="455205" y="0"/>
                  <a:pt x="473035" y="17830"/>
                  <a:pt x="473035" y="39825"/>
                </a:cubicBezTo>
                <a:lnTo>
                  <a:pt x="473035" y="358421"/>
                </a:lnTo>
                <a:cubicBezTo>
                  <a:pt x="473035" y="380416"/>
                  <a:pt x="455205" y="398246"/>
                  <a:pt x="433210" y="398246"/>
                </a:cubicBezTo>
                <a:lnTo>
                  <a:pt x="39825" y="398246"/>
                </a:lnTo>
                <a:cubicBezTo>
                  <a:pt x="17830" y="398246"/>
                  <a:pt x="0" y="380416"/>
                  <a:pt x="0" y="358421"/>
                </a:cubicBezTo>
                <a:lnTo>
                  <a:pt x="0" y="39825"/>
                </a:lnTo>
                <a:close/>
              </a:path>
            </a:pathLst>
          </a:cu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574" tIns="53574" rIns="53574" bIns="53574"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509</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30" name="Полилиния 129"/>
          <p:cNvSpPr/>
          <p:nvPr/>
        </p:nvSpPr>
        <p:spPr>
          <a:xfrm>
            <a:off x="7600493" y="5620333"/>
            <a:ext cx="656990" cy="432000"/>
          </a:xfrm>
          <a:custGeom>
            <a:avLst/>
            <a:gdLst>
              <a:gd name="connsiteX0" fmla="*/ 0 w 444361"/>
              <a:gd name="connsiteY0" fmla="*/ 30190 h 301899"/>
              <a:gd name="connsiteX1" fmla="*/ 30190 w 444361"/>
              <a:gd name="connsiteY1" fmla="*/ 0 h 301899"/>
              <a:gd name="connsiteX2" fmla="*/ 414171 w 444361"/>
              <a:gd name="connsiteY2" fmla="*/ 0 h 301899"/>
              <a:gd name="connsiteX3" fmla="*/ 444361 w 444361"/>
              <a:gd name="connsiteY3" fmla="*/ 30190 h 301899"/>
              <a:gd name="connsiteX4" fmla="*/ 444361 w 444361"/>
              <a:gd name="connsiteY4" fmla="*/ 271709 h 301899"/>
              <a:gd name="connsiteX5" fmla="*/ 414171 w 444361"/>
              <a:gd name="connsiteY5" fmla="*/ 301899 h 301899"/>
              <a:gd name="connsiteX6" fmla="*/ 30190 w 444361"/>
              <a:gd name="connsiteY6" fmla="*/ 301899 h 301899"/>
              <a:gd name="connsiteX7" fmla="*/ 0 w 444361"/>
              <a:gd name="connsiteY7" fmla="*/ 271709 h 301899"/>
              <a:gd name="connsiteX8" fmla="*/ 0 w 444361"/>
              <a:gd name="connsiteY8" fmla="*/ 30190 h 3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301899">
                <a:moveTo>
                  <a:pt x="0" y="30190"/>
                </a:moveTo>
                <a:cubicBezTo>
                  <a:pt x="0" y="13517"/>
                  <a:pt x="13517" y="0"/>
                  <a:pt x="30190" y="0"/>
                </a:cubicBezTo>
                <a:lnTo>
                  <a:pt x="414171" y="0"/>
                </a:lnTo>
                <a:cubicBezTo>
                  <a:pt x="430844" y="0"/>
                  <a:pt x="444361" y="13517"/>
                  <a:pt x="444361" y="30190"/>
                </a:cubicBezTo>
                <a:lnTo>
                  <a:pt x="444361" y="271709"/>
                </a:lnTo>
                <a:cubicBezTo>
                  <a:pt x="444361" y="288382"/>
                  <a:pt x="430844" y="301899"/>
                  <a:pt x="414171" y="301899"/>
                </a:cubicBezTo>
                <a:lnTo>
                  <a:pt x="30190" y="301899"/>
                </a:lnTo>
                <a:cubicBezTo>
                  <a:pt x="13517" y="301899"/>
                  <a:pt x="0" y="288382"/>
                  <a:pt x="0" y="271709"/>
                </a:cubicBezTo>
                <a:lnTo>
                  <a:pt x="0" y="30190"/>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752" tIns="50752" rIns="50752" bIns="50752"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31" name="Полилиния 130"/>
          <p:cNvSpPr/>
          <p:nvPr/>
        </p:nvSpPr>
        <p:spPr>
          <a:xfrm>
            <a:off x="8341301" y="5620333"/>
            <a:ext cx="683637" cy="432000"/>
          </a:xfrm>
          <a:custGeom>
            <a:avLst/>
            <a:gdLst>
              <a:gd name="connsiteX0" fmla="*/ 0 w 444361"/>
              <a:gd name="connsiteY0" fmla="*/ 30190 h 301899"/>
              <a:gd name="connsiteX1" fmla="*/ 30190 w 444361"/>
              <a:gd name="connsiteY1" fmla="*/ 0 h 301899"/>
              <a:gd name="connsiteX2" fmla="*/ 414171 w 444361"/>
              <a:gd name="connsiteY2" fmla="*/ 0 h 301899"/>
              <a:gd name="connsiteX3" fmla="*/ 444361 w 444361"/>
              <a:gd name="connsiteY3" fmla="*/ 30190 h 301899"/>
              <a:gd name="connsiteX4" fmla="*/ 444361 w 444361"/>
              <a:gd name="connsiteY4" fmla="*/ 271709 h 301899"/>
              <a:gd name="connsiteX5" fmla="*/ 414171 w 444361"/>
              <a:gd name="connsiteY5" fmla="*/ 301899 h 301899"/>
              <a:gd name="connsiteX6" fmla="*/ 30190 w 444361"/>
              <a:gd name="connsiteY6" fmla="*/ 301899 h 301899"/>
              <a:gd name="connsiteX7" fmla="*/ 0 w 444361"/>
              <a:gd name="connsiteY7" fmla="*/ 271709 h 301899"/>
              <a:gd name="connsiteX8" fmla="*/ 0 w 444361"/>
              <a:gd name="connsiteY8" fmla="*/ 30190 h 3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301899">
                <a:moveTo>
                  <a:pt x="0" y="30190"/>
                </a:moveTo>
                <a:cubicBezTo>
                  <a:pt x="0" y="13517"/>
                  <a:pt x="13517" y="0"/>
                  <a:pt x="30190" y="0"/>
                </a:cubicBezTo>
                <a:lnTo>
                  <a:pt x="414171" y="0"/>
                </a:lnTo>
                <a:cubicBezTo>
                  <a:pt x="430844" y="0"/>
                  <a:pt x="444361" y="13517"/>
                  <a:pt x="444361" y="30190"/>
                </a:cubicBezTo>
                <a:lnTo>
                  <a:pt x="444361" y="271709"/>
                </a:lnTo>
                <a:cubicBezTo>
                  <a:pt x="444361" y="288382"/>
                  <a:pt x="430844" y="301899"/>
                  <a:pt x="414171" y="301899"/>
                </a:cubicBezTo>
                <a:lnTo>
                  <a:pt x="30190" y="301899"/>
                </a:lnTo>
                <a:cubicBezTo>
                  <a:pt x="13517" y="301899"/>
                  <a:pt x="0" y="288382"/>
                  <a:pt x="0" y="271709"/>
                </a:cubicBezTo>
                <a:lnTo>
                  <a:pt x="0" y="30190"/>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752" tIns="50752" rIns="50752" bIns="50752"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521</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32" name="Полилиния 131"/>
          <p:cNvSpPr/>
          <p:nvPr/>
        </p:nvSpPr>
        <p:spPr>
          <a:xfrm>
            <a:off x="6792848" y="5620333"/>
            <a:ext cx="747692" cy="432000"/>
          </a:xfrm>
          <a:custGeom>
            <a:avLst/>
            <a:gdLst>
              <a:gd name="connsiteX0" fmla="*/ 0 w 444361"/>
              <a:gd name="connsiteY0" fmla="*/ 30190 h 301899"/>
              <a:gd name="connsiteX1" fmla="*/ 30190 w 444361"/>
              <a:gd name="connsiteY1" fmla="*/ 0 h 301899"/>
              <a:gd name="connsiteX2" fmla="*/ 414171 w 444361"/>
              <a:gd name="connsiteY2" fmla="*/ 0 h 301899"/>
              <a:gd name="connsiteX3" fmla="*/ 444361 w 444361"/>
              <a:gd name="connsiteY3" fmla="*/ 30190 h 301899"/>
              <a:gd name="connsiteX4" fmla="*/ 444361 w 444361"/>
              <a:gd name="connsiteY4" fmla="*/ 271709 h 301899"/>
              <a:gd name="connsiteX5" fmla="*/ 414171 w 444361"/>
              <a:gd name="connsiteY5" fmla="*/ 301899 h 301899"/>
              <a:gd name="connsiteX6" fmla="*/ 30190 w 444361"/>
              <a:gd name="connsiteY6" fmla="*/ 301899 h 301899"/>
              <a:gd name="connsiteX7" fmla="*/ 0 w 444361"/>
              <a:gd name="connsiteY7" fmla="*/ 271709 h 301899"/>
              <a:gd name="connsiteX8" fmla="*/ 0 w 444361"/>
              <a:gd name="connsiteY8" fmla="*/ 30190 h 3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301899">
                <a:moveTo>
                  <a:pt x="0" y="30190"/>
                </a:moveTo>
                <a:cubicBezTo>
                  <a:pt x="0" y="13517"/>
                  <a:pt x="13517" y="0"/>
                  <a:pt x="30190" y="0"/>
                </a:cubicBezTo>
                <a:lnTo>
                  <a:pt x="414171" y="0"/>
                </a:lnTo>
                <a:cubicBezTo>
                  <a:pt x="430844" y="0"/>
                  <a:pt x="444361" y="13517"/>
                  <a:pt x="444361" y="30190"/>
                </a:cubicBezTo>
                <a:lnTo>
                  <a:pt x="444361" y="271709"/>
                </a:lnTo>
                <a:cubicBezTo>
                  <a:pt x="444361" y="288382"/>
                  <a:pt x="430844" y="301899"/>
                  <a:pt x="414171" y="301899"/>
                </a:cubicBezTo>
                <a:lnTo>
                  <a:pt x="30190" y="301899"/>
                </a:lnTo>
                <a:cubicBezTo>
                  <a:pt x="13517" y="301899"/>
                  <a:pt x="0" y="288382"/>
                  <a:pt x="0" y="271709"/>
                </a:cubicBezTo>
                <a:lnTo>
                  <a:pt x="0" y="30190"/>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752" tIns="50752" rIns="50752" bIns="50752"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67</a:t>
            </a:fld>
            <a:endParaRPr lang="ru-RU" dirty="0"/>
          </a:p>
        </p:txBody>
      </p:sp>
      <p:sp>
        <p:nvSpPr>
          <p:cNvPr id="4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700" dirty="0" smtClean="0">
                <a:solidFill>
                  <a:schemeClr val="tx1"/>
                </a:solidFill>
                <a:effectLst/>
                <a:latin typeface="Times New Roman" panose="02020603050405020304" pitchFamily="18" charset="0"/>
                <a:cs typeface="Times New Roman" panose="02020603050405020304" pitchFamily="18" charset="0"/>
              </a:rPr>
              <a:t>Республики «Развитие </a:t>
            </a:r>
            <a:r>
              <a:rPr lang="ru-RU" sz="1700" dirty="0">
                <a:solidFill>
                  <a:schemeClr val="tx1"/>
                </a:solidFill>
                <a:effectLst/>
                <a:latin typeface="Times New Roman" panose="02020603050405020304" pitchFamily="18" charset="0"/>
                <a:cs typeface="Times New Roman" panose="02020603050405020304" pitchFamily="18" charset="0"/>
              </a:rPr>
              <a:t>жилищного строительства и сферы жилищно-коммунального хозяйства»</a:t>
            </a:r>
          </a:p>
        </p:txBody>
      </p:sp>
      <p:cxnSp>
        <p:nvCxnSpPr>
          <p:cNvPr id="41" name="Прямая соединительная линия 4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1720676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68</a:t>
            </a:fld>
            <a:endParaRPr lang="ru-RU" dirty="0"/>
          </a:p>
        </p:txBody>
      </p:sp>
      <p:sp>
        <p:nvSpPr>
          <p:cNvPr id="5" name="Скругленный прямоугольник 4"/>
          <p:cNvSpPr/>
          <p:nvPr/>
        </p:nvSpPr>
        <p:spPr>
          <a:xfrm>
            <a:off x="121388" y="764704"/>
            <a:ext cx="5386716"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обеспечение </a:t>
            </a:r>
            <a:r>
              <a:rPr lang="ru-RU" sz="1400" dirty="0">
                <a:solidFill>
                  <a:schemeClr val="tx1"/>
                </a:solidFill>
                <a:latin typeface="Times New Roman" panose="02020603050405020304" pitchFamily="18" charset="0"/>
                <a:cs typeface="Times New Roman" panose="02020603050405020304" pitchFamily="18" charset="0"/>
              </a:rPr>
              <a:t>сбалансированного экономического развития и конкурентоспособности экономики Чувашской Республики</a:t>
            </a:r>
          </a:p>
          <a:p>
            <a:pPr marL="285750" indent="-285750">
              <a:buFont typeface="Wingdings" panose="05000000000000000000" pitchFamily="2" charset="2"/>
              <a:buChar char="v"/>
            </a:pPr>
            <a:endParaRPr lang="ru-RU" sz="1400" dirty="0" smtClean="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2196" y="2052576"/>
            <a:ext cx="403244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400" b="1" dirty="0">
              <a:latin typeface="Times New Roman" panose="02020603050405020304" pitchFamily="18" charset="0"/>
              <a:cs typeface="Times New Roman" panose="02020603050405020304" pitchFamily="18" charset="0"/>
            </a:endParaRPr>
          </a:p>
        </p:txBody>
      </p:sp>
      <p:graphicFrame>
        <p:nvGraphicFramePr>
          <p:cNvPr id="9" name="Схема 8"/>
          <p:cNvGraphicFramePr/>
          <p:nvPr>
            <p:extLst>
              <p:ext uri="{D42A27DB-BD31-4B8C-83A1-F6EECF244321}">
                <p14:modId xmlns:p14="http://schemas.microsoft.com/office/powerpoint/2010/main" val="4112085952"/>
              </p:ext>
            </p:extLst>
          </p:nvPr>
        </p:nvGraphicFramePr>
        <p:xfrm>
          <a:off x="4152768" y="2206464"/>
          <a:ext cx="4943872" cy="403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3231684456"/>
              </p:ext>
            </p:extLst>
          </p:nvPr>
        </p:nvGraphicFramePr>
        <p:xfrm>
          <a:off x="132352" y="2565922"/>
          <a:ext cx="3934126" cy="2807293"/>
        </p:xfrm>
        <a:graphic>
          <a:graphicData uri="http://schemas.openxmlformats.org/drawingml/2006/chart">
            <c:chart xmlns:c="http://schemas.openxmlformats.org/drawingml/2006/chart" xmlns:r="http://schemas.openxmlformats.org/officeDocument/2006/relationships" r:id="rId7"/>
          </a:graphicData>
        </a:graphic>
      </p:graphicFrame>
      <p:pic>
        <p:nvPicPr>
          <p:cNvPr id="12" name="Picture 2" descr="T:\Сектор финансирования\5aa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684920"/>
            <a:ext cx="3217532" cy="1417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Экономическое развитие Чувашской Республики»</a:t>
            </a: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5" name="TextBox 14"/>
          <p:cNvSpPr txBox="1"/>
          <p:nvPr/>
        </p:nvSpPr>
        <p:spPr>
          <a:xfrm>
            <a:off x="238878" y="5589240"/>
            <a:ext cx="3810276" cy="851297"/>
          </a:xfrm>
          <a:prstGeom prst="wedgeRoundRectCallout">
            <a:avLst>
              <a:gd name="adj1" fmla="val 47261"/>
              <a:gd name="adj2" fmla="val -93108"/>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 низкое </a:t>
            </a:r>
            <a:r>
              <a:rPr lang="ru-RU" sz="1100" dirty="0">
                <a:latin typeface="Times New Roman" panose="02020603050405020304" pitchFamily="18" charset="0"/>
                <a:cs typeface="Times New Roman" panose="02020603050405020304" pitchFamily="18" charset="0"/>
              </a:rPr>
              <a:t>освоение в </a:t>
            </a:r>
            <a:r>
              <a:rPr lang="ru-RU" sz="1100" dirty="0" smtClean="0">
                <a:latin typeface="Times New Roman" panose="02020603050405020304" pitchFamily="18" charset="0"/>
                <a:cs typeface="Times New Roman" panose="02020603050405020304" pitchFamily="18" charset="0"/>
              </a:rPr>
              <a:t>связи с экономией </a:t>
            </a:r>
            <a:r>
              <a:rPr lang="ru-RU" sz="1100" dirty="0">
                <a:latin typeface="Times New Roman" panose="02020603050405020304" pitchFamily="18" charset="0"/>
                <a:cs typeface="Times New Roman" panose="02020603050405020304" pitchFamily="18" charset="0"/>
              </a:rPr>
              <a:t>по конкурсным процедурам при строительстве  инженерной инфраструктуры индустриального парка в г. Чебоксары Чувашской Республики (II очередь</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3524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537003915"/>
              </p:ext>
            </p:extLst>
          </p:nvPr>
        </p:nvGraphicFramePr>
        <p:xfrm>
          <a:off x="5130328" y="980728"/>
          <a:ext cx="39061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100570" y="2924944"/>
            <a:ext cx="4990817"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Валовой региональный </a:t>
            </a:r>
            <a:r>
              <a:rPr lang="ru-RU" sz="1400" dirty="0" smtClean="0">
                <a:solidFill>
                  <a:schemeClr val="tx1"/>
                </a:solidFill>
                <a:latin typeface="Times New Roman" panose="02020603050405020304" pitchFamily="18" charset="0"/>
                <a:cs typeface="Times New Roman" panose="02020603050405020304" pitchFamily="18" charset="0"/>
              </a:rPr>
              <a:t>продукт (</a:t>
            </a:r>
            <a:r>
              <a:rPr lang="ru-RU" sz="1400" dirty="0">
                <a:solidFill>
                  <a:schemeClr val="tx1"/>
                </a:solidFill>
                <a:latin typeface="Times New Roman" panose="02020603050405020304" pitchFamily="18" charset="0"/>
                <a:cs typeface="Times New Roman" panose="02020603050405020304" pitchFamily="18" charset="0"/>
              </a:rPr>
              <a:t>млрд. </a:t>
            </a:r>
            <a:r>
              <a:rPr lang="ru-RU" sz="1400" dirty="0" smtClean="0">
                <a:solidFill>
                  <a:schemeClr val="tx1"/>
                </a:solidFill>
                <a:latin typeface="Times New Roman" panose="02020603050405020304" pitchFamily="18" charset="0"/>
                <a:cs typeface="Times New Roman" panose="02020603050405020304" pitchFamily="18" charset="0"/>
              </a:rPr>
              <a:t>рублей)</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99613" y="4105539"/>
            <a:ext cx="4991774"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Объем инвестиций в основной капитал за счет всех источников финансирования на душу </a:t>
            </a:r>
            <a:r>
              <a:rPr lang="ru-RU" sz="1400" dirty="0" smtClean="0">
                <a:solidFill>
                  <a:schemeClr val="tx1"/>
                </a:solidFill>
                <a:latin typeface="Times New Roman" panose="02020603050405020304" pitchFamily="18" charset="0"/>
                <a:cs typeface="Times New Roman" panose="02020603050405020304" pitchFamily="18" charset="0"/>
              </a:rPr>
              <a:t>населения (</a:t>
            </a:r>
            <a:r>
              <a:rPr lang="ru-RU" sz="1400" dirty="0">
                <a:solidFill>
                  <a:schemeClr val="tx1"/>
                </a:solidFill>
                <a:latin typeface="Times New Roman" panose="02020603050405020304" pitchFamily="18" charset="0"/>
                <a:cs typeface="Times New Roman" panose="02020603050405020304" pitchFamily="18" charset="0"/>
              </a:rPr>
              <a:t>тыс. </a:t>
            </a:r>
            <a:r>
              <a:rPr lang="ru-RU" sz="1400" dirty="0" smtClean="0">
                <a:solidFill>
                  <a:schemeClr val="tx1"/>
                </a:solidFill>
                <a:latin typeface="Times New Roman" panose="02020603050405020304" pitchFamily="18" charset="0"/>
                <a:cs typeface="Times New Roman" panose="02020603050405020304" pitchFamily="18" charset="0"/>
              </a:rPr>
              <a:t>рублей)</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07756" y="5301208"/>
            <a:ext cx="4983631"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Объем инвестиций в основной капитал (за исключением бюджетных средств</a:t>
            </a:r>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млрд. </a:t>
            </a:r>
            <a:r>
              <a:rPr lang="ru-RU" sz="1400" dirty="0" smtClean="0">
                <a:solidFill>
                  <a:schemeClr val="tx1"/>
                </a:solidFill>
                <a:latin typeface="Times New Roman" panose="02020603050405020304" pitchFamily="18" charset="0"/>
                <a:cs typeface="Times New Roman" panose="02020603050405020304" pitchFamily="18" charset="0"/>
              </a:rPr>
              <a:t>рублей)</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07756" y="2150587"/>
            <a:ext cx="2694136" cy="64807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69</a:t>
            </a:fld>
            <a:endParaRPr lang="ru-RU" dirty="0"/>
          </a:p>
        </p:txBody>
      </p:sp>
      <p:pic>
        <p:nvPicPr>
          <p:cNvPr id="2050" name="Picture 2" descr="T:\Сектор финансирования\198186_origina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7389" y="796868"/>
            <a:ext cx="2279984" cy="17566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Рисунок 11" descr="http://ppt.ru/images/news/128416.jpg"/>
          <p:cNvPicPr/>
          <p:nvPr/>
        </p:nvPicPr>
        <p:blipFill>
          <a:blip r:embed="rId9" cstate="print"/>
          <a:srcRect/>
          <a:stretch>
            <a:fillRect/>
          </a:stretch>
        </p:blipFill>
        <p:spPr bwMode="auto">
          <a:xfrm>
            <a:off x="55837" y="702808"/>
            <a:ext cx="2832574" cy="1217546"/>
          </a:xfrm>
          <a:prstGeom prst="rect">
            <a:avLst/>
          </a:prstGeom>
          <a:ln>
            <a:noFill/>
          </a:ln>
          <a:effectLst>
            <a:softEdge rad="112500"/>
          </a:effectLst>
        </p:spPr>
      </p:pic>
      <p:sp>
        <p:nvSpPr>
          <p:cNvPr id="13"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Экономическое развитие Чувашской Республики»</a:t>
            </a: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392564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7</a:t>
            </a:fld>
            <a:endParaRPr lang="ru-RU" dirty="0"/>
          </a:p>
        </p:txBody>
      </p:sp>
      <p:sp>
        <p:nvSpPr>
          <p:cNvPr id="11" name="Номер слайда 2"/>
          <p:cNvSpPr txBox="1">
            <a:spLocks/>
          </p:cNvSpPr>
          <p:nvPr/>
        </p:nvSpPr>
        <p:spPr>
          <a:xfrm>
            <a:off x="8748464" y="6308725"/>
            <a:ext cx="395536" cy="412750"/>
          </a:xfrm>
          <a:prstGeom prst="rect">
            <a:avLst/>
          </a:prstGeom>
        </p:spPr>
        <p:txBody>
          <a:bodyPr vert="horz" lIns="91440" tIns="45720" rIns="91440" bIns="45720" rtlCol="0" anchor="ctr"/>
          <a:lstStyle>
            <a:defPPr>
              <a:defRPr lang="ru-RU"/>
            </a:defPPr>
            <a:lvl1pPr algn="r" rtl="0" fontAlgn="auto">
              <a:spcBef>
                <a:spcPts val="0"/>
              </a:spcBef>
              <a:spcAft>
                <a:spcPts val="0"/>
              </a:spcAft>
              <a:defRPr sz="1400" kern="1200" baseline="0">
                <a:solidFill>
                  <a:srgbClr val="A0320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ru-RU" sz="1600" b="1" dirty="0">
              <a:solidFill>
                <a:prstClr val="black"/>
              </a:solidFill>
            </a:endParaRPr>
          </a:p>
        </p:txBody>
      </p:sp>
      <p:graphicFrame>
        <p:nvGraphicFramePr>
          <p:cNvPr id="4" name="Схема 3"/>
          <p:cNvGraphicFramePr/>
          <p:nvPr>
            <p:extLst>
              <p:ext uri="{D42A27DB-BD31-4B8C-83A1-F6EECF244321}">
                <p14:modId xmlns:p14="http://schemas.microsoft.com/office/powerpoint/2010/main" val="829675780"/>
              </p:ext>
            </p:extLst>
          </p:nvPr>
        </p:nvGraphicFramePr>
        <p:xfrm>
          <a:off x="21693" y="1083282"/>
          <a:ext cx="91440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кругленный прямоугольник 6"/>
          <p:cNvSpPr/>
          <p:nvPr/>
        </p:nvSpPr>
        <p:spPr>
          <a:xfrm>
            <a:off x="611560" y="1412776"/>
            <a:ext cx="2005020" cy="864096"/>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март – июнь</a:t>
            </a:r>
          </a:p>
          <a:p>
            <a:pPr algn="ctr"/>
            <a:r>
              <a:rPr lang="ru-RU" sz="1300" dirty="0">
                <a:solidFill>
                  <a:prstClr val="black"/>
                </a:solidFill>
                <a:latin typeface="Times New Roman" panose="02020603050405020304" pitchFamily="18" charset="0"/>
                <a:cs typeface="Times New Roman" panose="02020603050405020304" pitchFamily="18" charset="0"/>
              </a:rPr>
              <a:t>законодательные, представительные органы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6673476" y="1412776"/>
            <a:ext cx="2074988" cy="843114"/>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февраль – октябрь</a:t>
            </a:r>
          </a:p>
          <a:p>
            <a:pPr algn="ctr"/>
            <a:r>
              <a:rPr lang="ru-RU" sz="1300" dirty="0">
                <a:solidFill>
                  <a:prstClr val="black"/>
                </a:solidFill>
                <a:latin typeface="Times New Roman" panose="02020603050405020304" pitchFamily="18" charset="0"/>
                <a:cs typeface="Times New Roman" panose="02020603050405020304" pitchFamily="18" charset="0"/>
              </a:rPr>
              <a:t>органы исполнительной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7367405" y="3246323"/>
            <a:ext cx="1657364" cy="108292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октябрь – декабрь</a:t>
            </a:r>
          </a:p>
          <a:p>
            <a:pPr algn="ctr"/>
            <a:r>
              <a:rPr lang="ru-RU" sz="1300" dirty="0">
                <a:solidFill>
                  <a:prstClr val="black"/>
                </a:solidFill>
                <a:latin typeface="Times New Roman" panose="02020603050405020304" pitchFamily="18" charset="0"/>
                <a:cs typeface="Times New Roman" panose="02020603050405020304" pitchFamily="18" charset="0"/>
              </a:rPr>
              <a:t>законодательные, представительные органы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6403585" y="5767962"/>
            <a:ext cx="2039911" cy="916545"/>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декабрь</a:t>
            </a:r>
          </a:p>
          <a:p>
            <a:pPr algn="ctr"/>
            <a:r>
              <a:rPr lang="ru-RU" sz="1300" dirty="0">
                <a:solidFill>
                  <a:prstClr val="black"/>
                </a:solidFill>
                <a:latin typeface="Times New Roman" panose="02020603050405020304" pitchFamily="18" charset="0"/>
                <a:cs typeface="Times New Roman" panose="02020603050405020304" pitchFamily="18" charset="0"/>
              </a:rPr>
              <a:t>законодательные, представительные органы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474954" y="5733671"/>
            <a:ext cx="2278232" cy="985128"/>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январь – декабрь</a:t>
            </a:r>
          </a:p>
          <a:p>
            <a:pPr algn="ctr"/>
            <a:r>
              <a:rPr lang="ru-RU" sz="1300" dirty="0">
                <a:solidFill>
                  <a:prstClr val="black"/>
                </a:solidFill>
                <a:latin typeface="Times New Roman" panose="02020603050405020304" pitchFamily="18" charset="0"/>
                <a:cs typeface="Times New Roman" panose="02020603050405020304" pitchFamily="18" charset="0"/>
              </a:rPr>
              <a:t>органы исполнительной власти, органы местного </a:t>
            </a:r>
            <a:r>
              <a:rPr lang="ru-RU" sz="1300" dirty="0" smtClean="0">
                <a:solidFill>
                  <a:prstClr val="black"/>
                </a:solidFill>
                <a:latin typeface="Times New Roman" panose="02020603050405020304" pitchFamily="18" charset="0"/>
                <a:cs typeface="Times New Roman" panose="02020603050405020304" pitchFamily="18" charset="0"/>
              </a:rPr>
              <a:t>самоуправления</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174001" y="3246323"/>
            <a:ext cx="1661695" cy="108292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январь – февраль</a:t>
            </a:r>
          </a:p>
          <a:p>
            <a:pPr algn="ctr"/>
            <a:r>
              <a:rPr lang="ru-RU" sz="1300" dirty="0">
                <a:solidFill>
                  <a:prstClr val="black"/>
                </a:solidFill>
                <a:latin typeface="Times New Roman" panose="02020603050405020304" pitchFamily="18" charset="0"/>
                <a:cs typeface="Times New Roman" panose="02020603050405020304" pitchFamily="18" charset="0"/>
              </a:rPr>
              <a:t>органы исполнительной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1318937" y="673863"/>
            <a:ext cx="6719609" cy="488377"/>
          </a:xfrm>
          <a:prstGeom prst="roundRect">
            <a:avLst/>
          </a:prstGeom>
          <a:solidFill>
            <a:schemeClr val="accent4">
              <a:lumMod val="60000"/>
              <a:lumOff val="40000"/>
            </a:schemeClr>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spcBef>
                <a:spcPct val="20000"/>
              </a:spcBef>
              <a:buFont typeface="Arial" charset="0"/>
              <a:buNone/>
              <a:defRPr/>
            </a:pPr>
            <a:r>
              <a:rPr lang="ru-RU" sz="1600" b="1" i="1" dirty="0" smtClean="0">
                <a:solidFill>
                  <a:schemeClr val="tx1"/>
                </a:solidFill>
                <a:latin typeface="Times New Roman" panose="02020603050405020304" pitchFamily="18" charset="0"/>
                <a:cs typeface="Times New Roman" panose="02020603050405020304" pitchFamily="18" charset="0"/>
              </a:rPr>
              <a:t>Бюджетный процесс</a:t>
            </a:r>
            <a:r>
              <a:rPr lang="ru-RU" sz="1600" dirty="0" smtClean="0">
                <a:solidFill>
                  <a:schemeClr val="tx1"/>
                </a:solidFill>
                <a:latin typeface="Times New Roman" panose="02020603050405020304" pitchFamily="18" charset="0"/>
                <a:cs typeface="Times New Roman" panose="02020603050405020304" pitchFamily="18" charset="0"/>
              </a:rPr>
              <a:t> – ежегодное формирование и исполнение бюджета</a:t>
            </a:r>
          </a:p>
        </p:txBody>
      </p:sp>
      <p:sp>
        <p:nvSpPr>
          <p:cNvPr id="20"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21" name="Прямая соединительная линия 2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8454111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8079556" y="6492875"/>
            <a:ext cx="1054100" cy="365125"/>
          </a:xfrm>
        </p:spPr>
        <p:txBody>
          <a:bodyPr/>
          <a:lstStyle/>
          <a:p>
            <a:pPr>
              <a:defRPr/>
            </a:pPr>
            <a:fld id="{667CCBFA-BFB9-4E9F-B6F6-694D72409F22}" type="slidenum">
              <a:rPr lang="ru-RU" smtClean="0"/>
              <a:pPr>
                <a:defRPr/>
              </a:pPr>
              <a:t>70</a:t>
            </a:fld>
            <a:endParaRPr lang="ru-RU" dirty="0"/>
          </a:p>
        </p:txBody>
      </p:sp>
      <p:graphicFrame>
        <p:nvGraphicFramePr>
          <p:cNvPr id="4" name="Диаграмма 3"/>
          <p:cNvGraphicFramePr/>
          <p:nvPr>
            <p:extLst>
              <p:ext uri="{D42A27DB-BD31-4B8C-83A1-F6EECF244321}">
                <p14:modId xmlns:p14="http://schemas.microsoft.com/office/powerpoint/2010/main" val="2882394087"/>
              </p:ext>
            </p:extLst>
          </p:nvPr>
        </p:nvGraphicFramePr>
        <p:xfrm>
          <a:off x="107504" y="836712"/>
          <a:ext cx="8856984"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7504" y="3357868"/>
            <a:ext cx="611560" cy="338554"/>
          </a:xfrm>
          <a:prstGeom prst="rect">
            <a:avLst/>
          </a:prstGeom>
          <a:noFill/>
          <a:scene3d>
            <a:camera prst="orthographicFront">
              <a:rot lat="0" lon="1200000" rev="5400000"/>
            </a:camera>
            <a:lightRig rig="threePt" dir="t"/>
          </a:scene3d>
          <a:sp3d/>
        </p:spPr>
        <p:txBody>
          <a:bodyPr wrap="square" rtlCol="0">
            <a:spAutoFit/>
          </a:bodyPr>
          <a:lstStyle/>
          <a:p>
            <a:endParaRPr lang="ru-RU" sz="800" dirty="0" smtClean="0"/>
          </a:p>
          <a:p>
            <a:endParaRPr lang="ru-RU" sz="800" dirty="0"/>
          </a:p>
        </p:txBody>
      </p:sp>
      <p:sp>
        <p:nvSpPr>
          <p:cNvPr id="6" name="TextBox 5"/>
          <p:cNvSpPr txBox="1"/>
          <p:nvPr/>
        </p:nvSpPr>
        <p:spPr>
          <a:xfrm rot="10800000" flipV="1">
            <a:off x="80282" y="652441"/>
            <a:ext cx="1368954" cy="230833"/>
          </a:xfrm>
          <a:prstGeom prst="rect">
            <a:avLst/>
          </a:prstGeom>
          <a:noFill/>
        </p:spPr>
        <p:txBody>
          <a:bodyPr wrap="square" rtlCol="0">
            <a:spAutoFit/>
          </a:bodyPr>
          <a:lstStyle/>
          <a:p>
            <a:r>
              <a:rPr lang="ru-RU" sz="900" dirty="0" smtClean="0">
                <a:latin typeface="Times New Roman" panose="02020603050405020304" pitchFamily="18" charset="0"/>
                <a:cs typeface="Times New Roman" panose="02020603050405020304" pitchFamily="18" charset="0"/>
              </a:rPr>
              <a:t>млн. рублей</a:t>
            </a:r>
            <a:endParaRPr lang="ru-RU" sz="900"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259728" y="188640"/>
            <a:ext cx="7336607"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Предоставление </a:t>
            </a:r>
            <a:r>
              <a:rPr lang="ru-RU" sz="1800" dirty="0">
                <a:solidFill>
                  <a:schemeClr val="tx1"/>
                </a:solidFill>
                <a:effectLst/>
                <a:latin typeface="Times New Roman" panose="02020603050405020304" pitchFamily="18" charset="0"/>
                <a:cs typeface="Times New Roman" panose="02020603050405020304" pitchFamily="18" charset="0"/>
              </a:rPr>
              <a:t>межбюджетных трансфертов </a:t>
            </a:r>
            <a:r>
              <a:rPr lang="ru-RU" sz="1800" dirty="0" smtClean="0">
                <a:solidFill>
                  <a:schemeClr val="tx1"/>
                </a:solidFill>
                <a:effectLst/>
                <a:latin typeface="Times New Roman" panose="02020603050405020304" pitchFamily="18" charset="0"/>
                <a:cs typeface="Times New Roman" panose="02020603050405020304" pitchFamily="18" charset="0"/>
              </a:rPr>
              <a:t>местным </a:t>
            </a:r>
            <a:r>
              <a:rPr lang="ru-RU" sz="1800" dirty="0">
                <a:solidFill>
                  <a:schemeClr val="tx1"/>
                </a:solidFill>
                <a:effectLst/>
                <a:latin typeface="Times New Roman" panose="02020603050405020304" pitchFamily="18" charset="0"/>
                <a:cs typeface="Times New Roman" panose="02020603050405020304" pitchFamily="18" charset="0"/>
              </a:rPr>
              <a:t>бюджетам</a:t>
            </a:r>
          </a:p>
        </p:txBody>
      </p:sp>
      <p:cxnSp>
        <p:nvCxnSpPr>
          <p:cNvPr id="9" name="Прямая соединительная линия 8"/>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288543041"/>
              </p:ext>
            </p:extLst>
          </p:nvPr>
        </p:nvGraphicFramePr>
        <p:xfrm>
          <a:off x="3707904" y="787533"/>
          <a:ext cx="5184574" cy="2171704"/>
        </p:xfrm>
        <a:graphic>
          <a:graphicData uri="http://schemas.openxmlformats.org/drawingml/2006/table">
            <a:tbl>
              <a:tblPr firstRow="1" bandRow="1">
                <a:tableStyleId>{00A15C55-8517-42AA-B614-E9B94910E393}</a:tableStyleId>
              </a:tblPr>
              <a:tblGrid>
                <a:gridCol w="1106041"/>
                <a:gridCol w="1451681"/>
                <a:gridCol w="1451681"/>
                <a:gridCol w="1175171"/>
              </a:tblGrid>
              <a:tr h="664220">
                <a:tc>
                  <a:txBody>
                    <a:bodyPr/>
                    <a:lstStyle/>
                    <a:p>
                      <a:pPr algn="ctr"/>
                      <a:r>
                        <a:rPr lang="ru-RU" sz="1300" dirty="0" smtClean="0">
                          <a:latin typeface="Times New Roman" panose="02020603050405020304" pitchFamily="18" charset="0"/>
                          <a:cs typeface="Times New Roman" panose="02020603050405020304" pitchFamily="18" charset="0"/>
                        </a:rPr>
                        <a:t>Вид трансферта</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Плановые назначения на 2016 год</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Перечислено в 2016 году</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Процент исполнения</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80448">
                <a:tc>
                  <a:txBody>
                    <a:bodyPr/>
                    <a:lstStyle/>
                    <a:p>
                      <a:r>
                        <a:rPr lang="ru-RU" sz="1300" dirty="0" smtClean="0">
                          <a:latin typeface="Times New Roman" panose="02020603050405020304" pitchFamily="18" charset="0"/>
                          <a:cs typeface="Times New Roman" panose="02020603050405020304" pitchFamily="18" charset="0"/>
                        </a:rPr>
                        <a:t>Дотации</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565,9</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565,9</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100,0</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280448">
                <a:tc>
                  <a:txBody>
                    <a:bodyPr/>
                    <a:lstStyle/>
                    <a:p>
                      <a:r>
                        <a:rPr lang="ru-RU" sz="1300" dirty="0" smtClean="0">
                          <a:latin typeface="Times New Roman" panose="02020603050405020304" pitchFamily="18" charset="0"/>
                          <a:cs typeface="Times New Roman" panose="02020603050405020304" pitchFamily="18" charset="0"/>
                        </a:rPr>
                        <a:t>Субсидии*</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4 957,9</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4 586,7</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92,5</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327664">
                <a:tc>
                  <a:txBody>
                    <a:bodyPr/>
                    <a:lstStyle/>
                    <a:p>
                      <a:r>
                        <a:rPr lang="ru-RU" sz="1300" dirty="0" smtClean="0">
                          <a:latin typeface="Times New Roman" panose="02020603050405020304" pitchFamily="18" charset="0"/>
                          <a:cs typeface="Times New Roman" panose="02020603050405020304" pitchFamily="18" charset="0"/>
                        </a:rPr>
                        <a:t>Субвенции</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8 664,0</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8 656,9</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99,9</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280448">
                <a:tc>
                  <a:txBody>
                    <a:bodyPr/>
                    <a:lstStyle/>
                    <a:p>
                      <a:r>
                        <a:rPr lang="ru-RU" sz="1300" dirty="0" smtClean="0">
                          <a:latin typeface="Times New Roman" panose="02020603050405020304" pitchFamily="18" charset="0"/>
                          <a:cs typeface="Times New Roman" panose="02020603050405020304" pitchFamily="18" charset="0"/>
                        </a:rPr>
                        <a:t>Иные </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360,5</a:t>
                      </a:r>
                      <a:endParaRPr lang="ru-RU" sz="13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355,3</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98,6</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280448">
                <a:tc>
                  <a:txBody>
                    <a:bodyPr/>
                    <a:lstStyle/>
                    <a:p>
                      <a:r>
                        <a:rPr lang="ru-RU" sz="1300" b="1" dirty="0" smtClean="0">
                          <a:latin typeface="Times New Roman" panose="02020603050405020304" pitchFamily="18" charset="0"/>
                          <a:cs typeface="Times New Roman" panose="02020603050405020304" pitchFamily="18" charset="0"/>
                        </a:rPr>
                        <a:t>ИТОГО</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14 548,3</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14 164,8</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97,4</a:t>
                      </a:r>
                      <a:endParaRPr lang="ru-RU" sz="1300" b="1"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13" name="TextBox 12"/>
          <p:cNvSpPr txBox="1"/>
          <p:nvPr/>
        </p:nvSpPr>
        <p:spPr>
          <a:xfrm>
            <a:off x="2936844" y="3169600"/>
            <a:ext cx="4936384" cy="919401"/>
          </a:xfrm>
          <a:prstGeom prst="wedgeRoundRectCallout">
            <a:avLst>
              <a:gd name="adj1" fmla="val 50497"/>
              <a:gd name="adj2" fmla="val -72162"/>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err="1" smtClean="0">
                <a:solidFill>
                  <a:prstClr val="black"/>
                </a:solidFill>
                <a:latin typeface="Times New Roman" panose="02020603050405020304" pitchFamily="18" charset="0"/>
                <a:cs typeface="Times New Roman" panose="02020603050405020304" pitchFamily="18" charset="0"/>
              </a:rPr>
              <a:t>недостижение</a:t>
            </a:r>
            <a:r>
              <a:rPr lang="ru-RU" sz="1200" dirty="0" smtClean="0">
                <a:solidFill>
                  <a:prstClr val="black"/>
                </a:solidFill>
                <a:latin typeface="Times New Roman" panose="02020603050405020304" pitchFamily="18" charset="0"/>
                <a:cs typeface="Times New Roman" panose="02020603050405020304" pitchFamily="18" charset="0"/>
              </a:rPr>
              <a:t> плановых значений в связи с экономией по конкурсным процедурам, а также </a:t>
            </a:r>
            <a:r>
              <a:rPr lang="ru-RU" sz="1200" dirty="0" err="1" smtClean="0">
                <a:solidFill>
                  <a:prstClr val="black"/>
                </a:solidFill>
                <a:latin typeface="Times New Roman" panose="02020603050405020304" pitchFamily="18" charset="0"/>
                <a:cs typeface="Times New Roman" panose="02020603050405020304" pitchFamily="18" charset="0"/>
              </a:rPr>
              <a:t>непоступлением</a:t>
            </a:r>
            <a:r>
              <a:rPr lang="ru-RU" sz="1200" dirty="0" smtClean="0">
                <a:solidFill>
                  <a:prstClr val="black"/>
                </a:solidFill>
                <a:latin typeface="Times New Roman" panose="02020603050405020304" pitchFamily="18" charset="0"/>
                <a:cs typeface="Times New Roman" panose="02020603050405020304" pitchFamily="18" charset="0"/>
              </a:rPr>
              <a:t> средств Фонда развития моногородов на строительство канализационных сооружений и автодороги «</a:t>
            </a:r>
            <a:r>
              <a:rPr lang="ru-RU" sz="1200" dirty="0" err="1" smtClean="0">
                <a:solidFill>
                  <a:prstClr val="black"/>
                </a:solidFill>
                <a:latin typeface="Times New Roman" panose="02020603050405020304" pitchFamily="18" charset="0"/>
                <a:cs typeface="Times New Roman" panose="02020603050405020304" pitchFamily="18" charset="0"/>
              </a:rPr>
              <a:t>Аниш</a:t>
            </a:r>
            <a:r>
              <a:rPr lang="ru-RU" sz="1200" dirty="0" smtClean="0">
                <a:solidFill>
                  <a:prstClr val="black"/>
                </a:solidFill>
                <a:latin typeface="Times New Roman" panose="02020603050405020304" pitchFamily="18" charset="0"/>
                <a:cs typeface="Times New Roman" panose="02020603050405020304" pitchFamily="18" charset="0"/>
              </a:rPr>
              <a:t>» (г.Канаш)</a:t>
            </a:r>
          </a:p>
        </p:txBody>
      </p:sp>
    </p:spTree>
    <p:extLst>
      <p:ext uri="{BB962C8B-B14F-4D97-AF65-F5344CB8AC3E}">
        <p14:creationId xmlns:p14="http://schemas.microsoft.com/office/powerpoint/2010/main" val="40056072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Прямоугольник 70"/>
          <p:cNvSpPr/>
          <p:nvPr/>
        </p:nvSpPr>
        <p:spPr>
          <a:xfrm>
            <a:off x="251520" y="4023799"/>
            <a:ext cx="5577116" cy="34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285750" lvl="1" indent="-285750" defTabSz="1466850">
              <a:lnSpc>
                <a:spcPct val="90000"/>
              </a:lnSpc>
              <a:spcAft>
                <a:spcPct val="15000"/>
              </a:spcAft>
              <a:buFontTx/>
              <a:buChar char="••"/>
            </a:pPr>
            <a:endParaRPr lang="ru-RU" sz="3300" dirty="0">
              <a:solidFill>
                <a:prstClr val="black">
                  <a:hueOff val="0"/>
                  <a:satOff val="0"/>
                  <a:lumOff val="0"/>
                  <a:alphaOff val="0"/>
                </a:prstClr>
              </a:solidFill>
            </a:endParaRPr>
          </a:p>
        </p:txBody>
      </p:sp>
      <p:sp>
        <p:nvSpPr>
          <p:cNvPr id="4" name="TextBox 3"/>
          <p:cNvSpPr txBox="1"/>
          <p:nvPr/>
        </p:nvSpPr>
        <p:spPr>
          <a:xfrm>
            <a:off x="6775360" y="1340768"/>
            <a:ext cx="2195736" cy="453336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a:solidFill>
                  <a:prstClr val="black"/>
                </a:solidFill>
                <a:latin typeface="Times New Roman" panose="02020603050405020304" pitchFamily="18" charset="0"/>
                <a:cs typeface="Times New Roman" panose="02020603050405020304" pitchFamily="18" charset="0"/>
              </a:rPr>
              <a:t>Финансовая помощь муниципальным районам (городским округам) рассчитывается  в соответствии </a:t>
            </a:r>
            <a:r>
              <a:rPr lang="ru-RU" sz="1100" dirty="0" smtClean="0">
                <a:solidFill>
                  <a:prstClr val="black"/>
                </a:solidFill>
                <a:latin typeface="Times New Roman" panose="02020603050405020304" pitchFamily="18" charset="0"/>
                <a:cs typeface="Times New Roman" panose="02020603050405020304" pitchFamily="18" charset="0"/>
              </a:rPr>
              <a:t>с методиками</a:t>
            </a:r>
            <a:r>
              <a:rPr lang="ru-RU" sz="1100" dirty="0">
                <a:solidFill>
                  <a:prstClr val="black"/>
                </a:solidFill>
                <a:latin typeface="Times New Roman" panose="02020603050405020304" pitchFamily="18" charset="0"/>
                <a:cs typeface="Times New Roman" panose="02020603050405020304" pitchFamily="18" charset="0"/>
              </a:rPr>
              <a:t>, установленными отдельными статьями Закона Чувашской Республики от 23 июля 2001 г. № 36 «О регулировании бюджетных правоотношений в Чувашской Республике»:  дотации на выравнивание бюджетной обеспеченности муниципальных районов (городских округов) – 13 статья, дотации на поддержку мер по обеспечению сбалансированности бюджетов муниципальных районов (городских округов) – 16 статья, дотации на выравнивание бюджетной обеспеченности поселений – статья 17.3 указанного закона.</a:t>
            </a:r>
          </a:p>
        </p:txBody>
      </p:sp>
      <p:graphicFrame>
        <p:nvGraphicFramePr>
          <p:cNvPr id="5" name="Таблица 4"/>
          <p:cNvGraphicFramePr>
            <a:graphicFrameLocks noGrp="1"/>
          </p:cNvGraphicFramePr>
          <p:nvPr>
            <p:extLst>
              <p:ext uri="{D42A27DB-BD31-4B8C-83A1-F6EECF244321}">
                <p14:modId xmlns:p14="http://schemas.microsoft.com/office/powerpoint/2010/main" val="413692108"/>
              </p:ext>
            </p:extLst>
          </p:nvPr>
        </p:nvGraphicFramePr>
        <p:xfrm>
          <a:off x="107504" y="764704"/>
          <a:ext cx="6480719" cy="5760627"/>
        </p:xfrm>
        <a:graphic>
          <a:graphicData uri="http://schemas.openxmlformats.org/drawingml/2006/table">
            <a:tbl>
              <a:tblPr>
                <a:tableStyleId>{5C22544A-7EE6-4342-B048-85BDC9FD1C3A}</a:tableStyleId>
              </a:tblPr>
              <a:tblGrid>
                <a:gridCol w="228438"/>
                <a:gridCol w="995697"/>
                <a:gridCol w="648072"/>
                <a:gridCol w="792088"/>
                <a:gridCol w="936105"/>
                <a:gridCol w="1512168"/>
                <a:gridCol w="1368151"/>
              </a:tblGrid>
              <a:tr h="138370">
                <a:tc rowSpan="3">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 п/п</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rowSpan="3">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Наименование муниципальных образований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gridSpan="4">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Исполнено за </a:t>
                      </a:r>
                      <a:r>
                        <a:rPr lang="ru-RU" sz="800" u="none" strike="noStrike" dirty="0" smtClean="0">
                          <a:effectLst/>
                          <a:latin typeface="Times New Roman" panose="02020603050405020304" pitchFamily="18" charset="0"/>
                          <a:cs typeface="Times New Roman" panose="02020603050405020304" pitchFamily="18" charset="0"/>
                        </a:rPr>
                        <a:t>2016, </a:t>
                      </a:r>
                      <a:r>
                        <a:rPr lang="ru-RU" sz="800" u="none" strike="noStrike" dirty="0">
                          <a:effectLst/>
                          <a:latin typeface="Times New Roman" panose="02020603050405020304" pitchFamily="18" charset="0"/>
                          <a:cs typeface="Times New Roman" panose="02020603050405020304" pitchFamily="18" charset="0"/>
                        </a:rPr>
                        <a:t>год тыс. рублей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r>
              <a:tr h="138370">
                <a:tc vMerge="1">
                  <a:txBody>
                    <a:bodyPr/>
                    <a:lstStyle/>
                    <a:p>
                      <a:endParaRPr lang="ru-RU"/>
                    </a:p>
                  </a:txBody>
                  <a:tcPr/>
                </a:tc>
                <a:tc vMerge="1">
                  <a:txBody>
                    <a:bodyPr/>
                    <a:lstStyle/>
                    <a:p>
                      <a:endParaRPr lang="ru-RU"/>
                    </a:p>
                  </a:txBody>
                  <a:tcPr/>
                </a:tc>
                <a:tc rowSpan="2">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Финансовая помощь -  всего</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gridSpan="3">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в том числе:</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hMerge="1">
                  <a:txBody>
                    <a:bodyPr/>
                    <a:lstStyle/>
                    <a:p>
                      <a:endParaRPr lang="ru-RU"/>
                    </a:p>
                  </a:txBody>
                  <a:tcPr/>
                </a:tc>
                <a:tc hMerge="1">
                  <a:txBody>
                    <a:bodyPr/>
                    <a:lstStyle/>
                    <a:p>
                      <a:endParaRPr lang="ru-RU"/>
                    </a:p>
                  </a:txBody>
                  <a:tcPr/>
                </a:tc>
                <a:tc>
                  <a:txBody>
                    <a:bodyPr/>
                    <a:lstStyle/>
                    <a:p>
                      <a:pPr algn="ctr" fontAlgn="ct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r>
              <a:tr h="69365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Дотации на выравнивание бюджетной обеспеченности </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Дотации на поддержку мер по обеспечению сбалансированности бюджетов</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ctr" fontAlgn="ctr"/>
                      <a:r>
                        <a:rPr lang="ru-RU" sz="700" u="none" strike="noStrike" dirty="0">
                          <a:effectLst/>
                          <a:latin typeface="Times New Roman" panose="02020603050405020304" pitchFamily="18" charset="0"/>
                          <a:cs typeface="Times New Roman" panose="02020603050405020304" pitchFamily="18" charset="0"/>
                        </a:rPr>
                        <a:t>Субвенции  на осуществление государственных полномочий Чувашской Республики по расчету и предоставлению дотаций на выравнивание бюджетной обеспеченности поселений</a:t>
                      </a:r>
                      <a:endParaRPr lang="ru-RU" sz="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ctr" fontAlgn="ctr"/>
                      <a:r>
                        <a:rPr lang="ru-RU" sz="700" b="0" i="0" u="none" strike="noStrike" dirty="0" smtClean="0">
                          <a:solidFill>
                            <a:srgbClr val="000000"/>
                          </a:solidFill>
                          <a:effectLst/>
                          <a:latin typeface="Times New Roman" panose="02020603050405020304" pitchFamily="18" charset="0"/>
                          <a:cs typeface="Times New Roman" panose="02020603050405020304" pitchFamily="18" charset="0"/>
                        </a:rPr>
                        <a:t>Иные межбюджетные трансферты</a:t>
                      </a:r>
                      <a:r>
                        <a:rPr lang="ru-RU" sz="700" b="0" i="0" u="none" strike="noStrike" baseline="0" dirty="0" smtClean="0">
                          <a:solidFill>
                            <a:srgbClr val="000000"/>
                          </a:solidFill>
                          <a:effectLst/>
                          <a:latin typeface="Times New Roman" panose="02020603050405020304" pitchFamily="18" charset="0"/>
                          <a:cs typeface="Times New Roman" panose="02020603050405020304" pitchFamily="18" charset="0"/>
                        </a:rPr>
                        <a:t> для финансового обеспечения исполнения расходных обязательств при недостатке собственных доходов </a:t>
                      </a:r>
                      <a:endParaRPr lang="ru-RU" sz="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dirty="0">
                          <a:effectLst/>
                          <a:latin typeface="Times New Roman" panose="02020603050405020304" pitchFamily="18" charset="0"/>
                          <a:cs typeface="Times New Roman" panose="02020603050405020304" pitchFamily="18" charset="0"/>
                        </a:rPr>
                        <a:t>Алатырский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54 914,6</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13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394,9</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22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127,3</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12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362,6</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7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029,8</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Аликовский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63 220,5</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6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570,9</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35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313,5</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13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263,8</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8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072,3</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3</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Батыревский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88 733,4</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13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874,7</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33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457,5</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28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295,5</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13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105,7</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4</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Вурнарский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37 085,5</a:t>
                      </a:r>
                    </a:p>
                  </a:txBody>
                  <a:tcPr marL="9525" marR="9525" marT="9525"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11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160,0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25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488,5</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437,0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5</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Ибресинский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58 653,4</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8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834,5</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26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040,6</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19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206,7</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4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571,6</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6</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Канашский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109 941,8</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34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057,8</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36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832,8</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29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387,5</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9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663,7</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7</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dirty="0">
                          <a:effectLst/>
                          <a:latin typeface="Times New Roman" panose="02020603050405020304" pitchFamily="18" charset="0"/>
                          <a:cs typeface="Times New Roman" panose="02020603050405020304" pitchFamily="18" charset="0"/>
                        </a:rPr>
                        <a:t>Козловский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25 009,4</a:t>
                      </a:r>
                    </a:p>
                  </a:txBody>
                  <a:tcPr marL="9525" marR="9525" marT="9525"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8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831,0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15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631,3</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547,1</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8</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Комсомольский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52 200,5</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990,6</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21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691,1</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20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505,8</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6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013,0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9</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Красноармейский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12 934,2</a:t>
                      </a:r>
                    </a:p>
                  </a:txBody>
                  <a:tcPr marL="9525" marR="9525" marT="9525"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581,8</a:t>
                      </a: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11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279,4</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073,0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10</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Красночетайский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48 935,8</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944,9</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26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665,5</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12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373,4</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5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952,0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11</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Марпосадский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54 243,8</a:t>
                      </a:r>
                    </a:p>
                  </a:txBody>
                  <a:tcPr marL="9525" marR="9525" marT="9525"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28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377,1</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18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237,9</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7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628,8</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12</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Моргаушский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48 136,6</a:t>
                      </a:r>
                    </a:p>
                  </a:txBody>
                  <a:tcPr marL="9525" marR="9525" marT="9525"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15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947,7</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26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318,4</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5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870,5</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13</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Порецкий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21 193,7</a:t>
                      </a:r>
                    </a:p>
                  </a:txBody>
                  <a:tcPr marL="9525" marR="9525" marT="9525"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4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396,0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10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203,8</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6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593,9</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14</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Урмарский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60 021,2</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555,2</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30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278,4</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18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891,4</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8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296,2</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15</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Цивильский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33 603,0</a:t>
                      </a:r>
                    </a:p>
                  </a:txBody>
                  <a:tcPr marL="9525" marR="9525" marT="9525"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27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556,7</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6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046,3</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16</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Чебоксарский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48 764,5</a:t>
                      </a:r>
                    </a:p>
                  </a:txBody>
                  <a:tcPr marL="9525" marR="9525" marT="9525"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47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747,5</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017,0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17</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Шемуршинский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55 991,8</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4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777,1</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24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880,7</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10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505,8</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15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828,2</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18</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Шумерлинский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54 886,2</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8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448,8</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28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558,9</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7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932,6</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9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945,9</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19</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Ядринский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31 946,7</a:t>
                      </a:r>
                    </a:p>
                  </a:txBody>
                  <a:tcPr marL="9525" marR="9525" marT="9525"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7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433,5</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21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166,7</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346,5</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20</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Яльчикский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53 171,3</a:t>
                      </a:r>
                    </a:p>
                  </a:txBody>
                  <a:tcPr marL="9525" marR="9525" marT="9525"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24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019,4</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14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637,6</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14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514,3</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21</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Янтиковский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51 409,1</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7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026,0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25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502,7</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12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407,6</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6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472,8</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71314">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 </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b="1" u="none" strike="noStrike" dirty="0">
                          <a:effectLst/>
                          <a:latin typeface="Times New Roman" panose="02020603050405020304" pitchFamily="18" charset="0"/>
                          <a:cs typeface="Times New Roman" panose="02020603050405020304" pitchFamily="18" charset="0"/>
                        </a:rPr>
                        <a:t>Итого по районам</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fontAlgn="b"/>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1 064 997,0</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a:solidFill>
                            <a:srgbClr val="000000"/>
                          </a:solidFill>
                          <a:effectLst/>
                          <a:latin typeface="Times New Roman" panose="02020603050405020304" pitchFamily="18" charset="0"/>
                          <a:cs typeface="Times New Roman" panose="02020603050405020304" pitchFamily="18" charset="0"/>
                        </a:rPr>
                        <a:t>107 </a:t>
                      </a:r>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475,4</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a:solidFill>
                            <a:srgbClr val="000000"/>
                          </a:solidFill>
                          <a:effectLst/>
                          <a:latin typeface="Times New Roman" panose="02020603050405020304" pitchFamily="18" charset="0"/>
                          <a:cs typeface="Times New Roman" panose="02020603050405020304" pitchFamily="18" charset="0"/>
                        </a:rPr>
                        <a:t>412 </a:t>
                      </a:r>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095,5</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a:solidFill>
                            <a:srgbClr val="000000"/>
                          </a:solidFill>
                          <a:effectLst/>
                          <a:latin typeface="Times New Roman" panose="02020603050405020304" pitchFamily="18" charset="0"/>
                          <a:cs typeface="Times New Roman" panose="02020603050405020304" pitchFamily="18" charset="0"/>
                        </a:rPr>
                        <a:t>403 </a:t>
                      </a:r>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400,5</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a:solidFill>
                            <a:srgbClr val="000000"/>
                          </a:solidFill>
                          <a:effectLst/>
                          <a:latin typeface="Times New Roman" panose="02020603050405020304" pitchFamily="18" charset="0"/>
                          <a:cs typeface="Times New Roman" panose="02020603050405020304" pitchFamily="18" charset="0"/>
                        </a:rPr>
                        <a:t>142 </a:t>
                      </a:r>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025,6</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22</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Алатырь</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9 501,3</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4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329,2</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5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172,1</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23</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Канаш</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3 534,1</a:t>
                      </a:r>
                    </a:p>
                  </a:txBody>
                  <a:tcPr marL="9525" marR="9525" marT="9525"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534,1</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24</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Новочебоксарск</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36 067,1</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36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067,1</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25</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Шумерля</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16 731,0</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5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944,0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10 </a:t>
                      </a: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787,0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26</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Чебоксары</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71314">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 </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b="1" u="none" strike="noStrike" dirty="0">
                          <a:effectLst/>
                          <a:latin typeface="Times New Roman" panose="02020603050405020304" pitchFamily="18" charset="0"/>
                          <a:cs typeface="Times New Roman" panose="02020603050405020304" pitchFamily="18" charset="0"/>
                        </a:rPr>
                        <a:t>Итого по городам</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fontAlgn="b"/>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65 833,5</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a:solidFill>
                            <a:srgbClr val="000000"/>
                          </a:solidFill>
                          <a:effectLst/>
                          <a:latin typeface="Times New Roman" panose="02020603050405020304" pitchFamily="18" charset="0"/>
                          <a:cs typeface="Times New Roman" panose="02020603050405020304" pitchFamily="18" charset="0"/>
                        </a:rPr>
                        <a:t>46 </a:t>
                      </a:r>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340,3</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a:solidFill>
                            <a:srgbClr val="000000"/>
                          </a:solidFill>
                          <a:effectLst/>
                          <a:latin typeface="Times New Roman" panose="02020603050405020304" pitchFamily="18" charset="0"/>
                          <a:cs typeface="Times New Roman" panose="02020603050405020304" pitchFamily="18" charset="0"/>
                        </a:rPr>
                        <a:t>19 </a:t>
                      </a:r>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493,2</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r h="164726">
                <a:tc>
                  <a:txBody>
                    <a:bodyPr/>
                    <a:lstStyle/>
                    <a:p>
                      <a:pPr algn="l" fontAlgn="b"/>
                      <a:r>
                        <a:rPr lang="ru-RU" sz="800" u="none" strike="noStrike">
                          <a:effectLst/>
                          <a:latin typeface="Times New Roman" panose="02020603050405020304" pitchFamily="18" charset="0"/>
                          <a:cs typeface="Times New Roman" panose="02020603050405020304" pitchFamily="18" charset="0"/>
                        </a:rPr>
                        <a:t> </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b">
                    <a:solidFill>
                      <a:schemeClr val="bg2"/>
                    </a:solidFill>
                  </a:tcPr>
                </a:tc>
                <a:tc>
                  <a:txBody>
                    <a:bodyPr/>
                    <a:lstStyle/>
                    <a:p>
                      <a:pPr algn="l" fontAlgn="ctr"/>
                      <a:r>
                        <a:rPr lang="ru-RU" sz="800" b="1" u="none" strike="noStrike" dirty="0">
                          <a:effectLst/>
                          <a:latin typeface="Times New Roman" panose="02020603050405020304" pitchFamily="18" charset="0"/>
                          <a:cs typeface="Times New Roman" panose="02020603050405020304" pitchFamily="18" charset="0"/>
                        </a:rPr>
                        <a:t>Всего:</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fontAlgn="b"/>
                      <a:r>
                        <a:rPr lang="ru-RU" sz="800" b="1" i="1" u="none" strike="noStrike" smtClean="0">
                          <a:solidFill>
                            <a:srgbClr val="000000"/>
                          </a:solidFill>
                          <a:effectLst/>
                          <a:latin typeface="Times New Roman" panose="02020603050405020304" pitchFamily="18" charset="0"/>
                          <a:cs typeface="Times New Roman" panose="02020603050405020304" pitchFamily="18" charset="0"/>
                        </a:rPr>
                        <a:t>1 130 830,5</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a:solidFill>
                            <a:srgbClr val="000000"/>
                          </a:solidFill>
                          <a:effectLst/>
                          <a:latin typeface="Times New Roman" panose="02020603050405020304" pitchFamily="18" charset="0"/>
                          <a:cs typeface="Times New Roman" panose="02020603050405020304" pitchFamily="18" charset="0"/>
                        </a:rPr>
                        <a:t>153 </a:t>
                      </a:r>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815,7</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a:solidFill>
                            <a:srgbClr val="000000"/>
                          </a:solidFill>
                          <a:effectLst/>
                          <a:latin typeface="Times New Roman" panose="02020603050405020304" pitchFamily="18" charset="0"/>
                          <a:cs typeface="Times New Roman" panose="02020603050405020304" pitchFamily="18" charset="0"/>
                        </a:rPr>
                        <a:t>412 </a:t>
                      </a:r>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095,5</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a:solidFill>
                            <a:srgbClr val="000000"/>
                          </a:solidFill>
                          <a:effectLst/>
                          <a:latin typeface="Times New Roman" panose="02020603050405020304" pitchFamily="18" charset="0"/>
                          <a:cs typeface="Times New Roman" panose="02020603050405020304" pitchFamily="18" charset="0"/>
                        </a:rPr>
                        <a:t>403 </a:t>
                      </a:r>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400,5</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c>
                  <a:txBody>
                    <a:bodyPr/>
                    <a:lstStyle/>
                    <a:p>
                      <a:pPr algn="r" fontAlgn="b"/>
                      <a:r>
                        <a:rPr lang="ru-RU" sz="800" b="1" i="1" u="none" strike="noStrike" dirty="0">
                          <a:solidFill>
                            <a:srgbClr val="000000"/>
                          </a:solidFill>
                          <a:effectLst/>
                          <a:latin typeface="Times New Roman" panose="02020603050405020304" pitchFamily="18" charset="0"/>
                          <a:cs typeface="Times New Roman" panose="02020603050405020304" pitchFamily="18" charset="0"/>
                        </a:rPr>
                        <a:t>161 </a:t>
                      </a:r>
                      <a:r>
                        <a:rPr lang="ru-RU" sz="800" b="1" i="1" u="none" strike="noStrike" dirty="0" smtClean="0">
                          <a:solidFill>
                            <a:srgbClr val="000000"/>
                          </a:solidFill>
                          <a:effectLst/>
                          <a:latin typeface="Times New Roman" panose="02020603050405020304" pitchFamily="18" charset="0"/>
                          <a:cs typeface="Times New Roman" panose="02020603050405020304" pitchFamily="18" charset="0"/>
                        </a:rPr>
                        <a:t>518,8</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b">
                    <a:solidFill>
                      <a:schemeClr val="bg2"/>
                    </a:solidFill>
                  </a:tcPr>
                </a:tc>
              </a:tr>
            </a:tbl>
          </a:graphicData>
        </a:graphic>
      </p:graphicFrame>
      <p:sp>
        <p:nvSpPr>
          <p:cNvPr id="6" name="Номер слайда 5"/>
          <p:cNvSpPr>
            <a:spLocks noGrp="1"/>
          </p:cNvSpPr>
          <p:nvPr>
            <p:ph type="sldNum" sz="quarter" idx="12"/>
          </p:nvPr>
        </p:nvSpPr>
        <p:spPr>
          <a:xfrm>
            <a:off x="8089900" y="6486466"/>
            <a:ext cx="1054100" cy="365125"/>
          </a:xfrm>
        </p:spPr>
        <p:txBody>
          <a:bodyPr/>
          <a:lstStyle/>
          <a:p>
            <a:pPr>
              <a:defRPr/>
            </a:pPr>
            <a:fld id="{5134FBE4-DC40-4A96-AB83-42E61AAB2036}" type="slidenum">
              <a:rPr lang="ru-RU" smtClean="0"/>
              <a:pPr>
                <a:defRPr/>
              </a:pPr>
              <a:t>71</a:t>
            </a:fld>
            <a:endParaRPr lang="ru-RU" dirty="0"/>
          </a:p>
        </p:txBody>
      </p:sp>
      <p:sp>
        <p:nvSpPr>
          <p:cNvPr id="7"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Финансовая помощь муниципальным районам и городским округам Чувашской Республики в 2016 году</a:t>
            </a:r>
          </a:p>
        </p:txBody>
      </p:sp>
      <p:cxnSp>
        <p:nvCxnSpPr>
          <p:cNvPr id="8" name="Прямая соединительная линия 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731866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72</a:t>
            </a:fld>
            <a:endParaRPr lang="ru-RU" dirty="0"/>
          </a:p>
        </p:txBody>
      </p:sp>
      <p:sp>
        <p:nvSpPr>
          <p:cNvPr id="32" name="Скругленный прямоугольник 31"/>
          <p:cNvSpPr/>
          <p:nvPr/>
        </p:nvSpPr>
        <p:spPr>
          <a:xfrm>
            <a:off x="91845" y="836712"/>
            <a:ext cx="5904656" cy="588824"/>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t"/>
            <a:r>
              <a:rPr lang="ru-RU" sz="1400" b="1" dirty="0" smtClean="0">
                <a:solidFill>
                  <a:prstClr val="black"/>
                </a:solidFill>
                <a:latin typeface="Times New Roman" panose="02020603050405020304" pitchFamily="18" charset="0"/>
                <a:cs typeface="Times New Roman" panose="02020603050405020304" pitchFamily="18" charset="0"/>
              </a:rPr>
              <a:t>Рейтинг субъектов </a:t>
            </a:r>
            <a:r>
              <a:rPr lang="ru-RU" sz="1400" b="1" dirty="0">
                <a:solidFill>
                  <a:prstClr val="black"/>
                </a:solidFill>
                <a:latin typeface="Times New Roman" panose="02020603050405020304" pitchFamily="18" charset="0"/>
                <a:cs typeface="Times New Roman" panose="02020603050405020304" pitchFamily="18" charset="0"/>
              </a:rPr>
              <a:t>Российской Федерации </a:t>
            </a:r>
            <a:r>
              <a:rPr lang="ru-RU" sz="1400" b="1" dirty="0" smtClean="0">
                <a:solidFill>
                  <a:prstClr val="black"/>
                </a:solidFill>
                <a:latin typeface="Times New Roman" panose="02020603050405020304" pitchFamily="18" charset="0"/>
                <a:cs typeface="Times New Roman" panose="02020603050405020304" pitchFamily="18" charset="0"/>
              </a:rPr>
              <a:t>по</a:t>
            </a:r>
          </a:p>
          <a:p>
            <a:pPr algn="ctr" fontAlgn="t"/>
            <a:r>
              <a:rPr lang="ru-RU" sz="1400" b="1" i="1" dirty="0" smtClean="0">
                <a:solidFill>
                  <a:prstClr val="black"/>
                </a:solidFill>
                <a:latin typeface="Times New Roman" panose="02020603050405020304" pitchFamily="18" charset="0"/>
                <a:cs typeface="Times New Roman" panose="02020603050405020304" pitchFamily="18" charset="0"/>
              </a:rPr>
              <a:t>уровню </a:t>
            </a:r>
            <a:r>
              <a:rPr lang="ru-RU" sz="1400" b="1" i="1" dirty="0">
                <a:solidFill>
                  <a:prstClr val="black"/>
                </a:solidFill>
                <a:latin typeface="Times New Roman" panose="02020603050405020304" pitchFamily="18" charset="0"/>
                <a:cs typeface="Times New Roman" panose="02020603050405020304" pitchFamily="18" charset="0"/>
              </a:rPr>
              <a:t>открытости бюджетных </a:t>
            </a:r>
            <a:r>
              <a:rPr lang="ru-RU" sz="1400" b="1" i="1" dirty="0" smtClean="0">
                <a:solidFill>
                  <a:prstClr val="black"/>
                </a:solidFill>
                <a:latin typeface="Times New Roman" panose="02020603050405020304" pitchFamily="18" charset="0"/>
                <a:cs typeface="Times New Roman" panose="02020603050405020304" pitchFamily="18" charset="0"/>
              </a:rPr>
              <a:t>данных</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954821" y="3359314"/>
            <a:ext cx="3875167" cy="919401"/>
          </a:xfrm>
          <a:prstGeom prst="wedgeRoundRectCallout">
            <a:avLst>
              <a:gd name="adj1" fmla="val -52938"/>
              <a:gd name="adj2" fmla="val 79352"/>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a:solidFill>
                  <a:prstClr val="black"/>
                </a:solidFill>
                <a:latin typeface="Times New Roman" panose="02020603050405020304" pitchFamily="18" charset="0"/>
                <a:cs typeface="Times New Roman" panose="02020603050405020304" pitchFamily="18" charset="0"/>
              </a:rPr>
              <a:t>По оценке Минфина России качество управления региональными финансами в </a:t>
            </a:r>
            <a:r>
              <a:rPr lang="ru-RU" sz="1200" dirty="0" smtClean="0">
                <a:solidFill>
                  <a:prstClr val="black"/>
                </a:solidFill>
                <a:latin typeface="Times New Roman" panose="02020603050405020304" pitchFamily="18" charset="0"/>
                <a:cs typeface="Times New Roman" panose="02020603050405020304" pitchFamily="18" charset="0"/>
              </a:rPr>
              <a:t>Чувашской Республике находится </a:t>
            </a:r>
            <a:r>
              <a:rPr lang="ru-RU" sz="1200" dirty="0">
                <a:solidFill>
                  <a:prstClr val="black"/>
                </a:solidFill>
                <a:latin typeface="Times New Roman" panose="02020603050405020304" pitchFamily="18" charset="0"/>
                <a:cs typeface="Times New Roman" panose="02020603050405020304" pitchFamily="18" charset="0"/>
              </a:rPr>
              <a:t>на надлежащем уровне, при соблюдении всех требований бюджетного законодательства </a:t>
            </a:r>
            <a:r>
              <a:rPr lang="ru-RU" sz="1200" dirty="0" smtClean="0">
                <a:solidFill>
                  <a:prstClr val="black"/>
                </a:solidFill>
                <a:latin typeface="Times New Roman" panose="02020603050405020304" pitchFamily="18" charset="0"/>
                <a:cs typeface="Times New Roman" panose="02020603050405020304" pitchFamily="18" charset="0"/>
              </a:rPr>
              <a:t>РФ</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07504" y="3307976"/>
            <a:ext cx="4739825" cy="511039"/>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t"/>
            <a:r>
              <a:rPr lang="ru-RU" sz="1400" b="1" dirty="0" smtClean="0">
                <a:solidFill>
                  <a:prstClr val="black"/>
                </a:solidFill>
                <a:latin typeface="Times New Roman" panose="02020603050405020304" pitchFamily="18" charset="0"/>
                <a:cs typeface="Times New Roman" panose="02020603050405020304" pitchFamily="18" charset="0"/>
              </a:rPr>
              <a:t>Рейтинг субъектов </a:t>
            </a:r>
            <a:r>
              <a:rPr lang="ru-RU" sz="1400" b="1" dirty="0">
                <a:solidFill>
                  <a:prstClr val="black"/>
                </a:solidFill>
                <a:latin typeface="Times New Roman" panose="02020603050405020304" pitchFamily="18" charset="0"/>
                <a:cs typeface="Times New Roman" panose="02020603050405020304" pitchFamily="18" charset="0"/>
              </a:rPr>
              <a:t>Российской Федерации </a:t>
            </a:r>
            <a:r>
              <a:rPr lang="ru-RU" sz="1400" b="1" dirty="0" smtClean="0">
                <a:solidFill>
                  <a:prstClr val="black"/>
                </a:solidFill>
                <a:latin typeface="Times New Roman" panose="02020603050405020304" pitchFamily="18" charset="0"/>
                <a:cs typeface="Times New Roman" panose="02020603050405020304" pitchFamily="18" charset="0"/>
              </a:rPr>
              <a:t>по</a:t>
            </a:r>
          </a:p>
          <a:p>
            <a:pPr algn="ctr" fontAlgn="t"/>
            <a:r>
              <a:rPr lang="ru-RU" sz="1400" b="1" i="1" dirty="0" smtClean="0">
                <a:solidFill>
                  <a:prstClr val="black"/>
                </a:solidFill>
                <a:latin typeface="Times New Roman" panose="02020603050405020304" pitchFamily="18" charset="0"/>
                <a:cs typeface="Times New Roman" panose="02020603050405020304" pitchFamily="18" charset="0"/>
              </a:rPr>
              <a:t>качеству управления региональными финансами</a:t>
            </a:r>
            <a:endParaRPr lang="ru-RU" sz="1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181218523"/>
              </p:ext>
            </p:extLst>
          </p:nvPr>
        </p:nvGraphicFramePr>
        <p:xfrm>
          <a:off x="108333" y="1490124"/>
          <a:ext cx="5888169" cy="1529035"/>
        </p:xfrm>
        <a:graphic>
          <a:graphicData uri="http://schemas.openxmlformats.org/drawingml/2006/table">
            <a:tbl>
              <a:tblPr firstRow="1" firstCol="1" bandRow="1">
                <a:tableStyleId>{5C22544A-7EE6-4342-B048-85BDC9FD1C3A}</a:tableStyleId>
              </a:tblPr>
              <a:tblGrid>
                <a:gridCol w="1600549"/>
                <a:gridCol w="632600"/>
                <a:gridCol w="702888"/>
                <a:gridCol w="1686932"/>
                <a:gridCol w="632600"/>
                <a:gridCol w="632600"/>
              </a:tblGrid>
              <a:tr h="202565">
                <a:tc gridSpan="3">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2015г.</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lnSpc>
                          <a:spcPct val="107000"/>
                        </a:lnSpc>
                        <a:spcAft>
                          <a:spcPts val="0"/>
                        </a:spcAft>
                      </a:pP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lnSpc>
                          <a:spcPct val="107000"/>
                        </a:lnSpc>
                        <a:spcAft>
                          <a:spcPts val="0"/>
                        </a:spcAft>
                      </a:pP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c gridSpan="3">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2016г.</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lnSpc>
                          <a:spcPct val="107000"/>
                        </a:lnSpc>
                        <a:spcAft>
                          <a:spcPts val="0"/>
                        </a:spcAft>
                      </a:pP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lnSpc>
                          <a:spcPct val="107000"/>
                        </a:lnSpc>
                        <a:spcAft>
                          <a:spcPts val="0"/>
                        </a:spcAft>
                      </a:pP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02565">
                <a:tc>
                  <a:txBody>
                    <a:bodyPr/>
                    <a:lstStyle/>
                    <a:p>
                      <a:pPr>
                        <a:lnSpc>
                          <a:spcPct val="107000"/>
                        </a:lnSpc>
                        <a:spcAft>
                          <a:spcPts val="0"/>
                        </a:spcAft>
                      </a:pPr>
                      <a:r>
                        <a:rPr lang="ru-RU" sz="1100" b="0" i="1" dirty="0" smtClean="0">
                          <a:solidFill>
                            <a:schemeClr val="tx1"/>
                          </a:solidFill>
                          <a:effectLst/>
                          <a:latin typeface="Times New Roman" panose="02020603050405020304" pitchFamily="18" charset="0"/>
                          <a:ea typeface="Calibri"/>
                          <a:cs typeface="Times New Roman" panose="02020603050405020304" pitchFamily="18" charset="0"/>
                        </a:rPr>
                        <a:t>Субъекты РФ</a:t>
                      </a:r>
                      <a:endParaRPr lang="ru-RU" sz="1100" b="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Место</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Баллы</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100" b="0" i="1" dirty="0" smtClean="0">
                          <a:solidFill>
                            <a:schemeClr val="tx1"/>
                          </a:solidFill>
                          <a:effectLst/>
                          <a:latin typeface="Times New Roman" panose="02020603050405020304" pitchFamily="18" charset="0"/>
                          <a:ea typeface="Calibri"/>
                          <a:cs typeface="Times New Roman" panose="02020603050405020304" pitchFamily="18" charset="0"/>
                        </a:rPr>
                        <a:t>Субъекты РФ</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Место</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Баллы</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202565">
                <a:tc>
                  <a:txBody>
                    <a:bodyPr/>
                    <a:lstStyle/>
                    <a:p>
                      <a:pPr>
                        <a:lnSpc>
                          <a:spcPct val="107000"/>
                        </a:lnSpc>
                        <a:spcAft>
                          <a:spcPts val="0"/>
                        </a:spcAft>
                      </a:pPr>
                      <a:r>
                        <a:rPr lang="ru-RU" sz="1050" b="0" dirty="0">
                          <a:solidFill>
                            <a:schemeClr val="tx1"/>
                          </a:solidFill>
                          <a:effectLst/>
                          <a:latin typeface="Times New Roman" panose="02020603050405020304" pitchFamily="18" charset="0"/>
                          <a:ea typeface="Times New Roman"/>
                          <a:cs typeface="Times New Roman" panose="02020603050405020304" pitchFamily="18" charset="0"/>
                        </a:rPr>
                        <a:t>Краснодарский край</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050" dirty="0">
                          <a:solidFill>
                            <a:schemeClr val="tx1"/>
                          </a:solidFill>
                          <a:effectLst/>
                          <a:latin typeface="Times New Roman" panose="02020603050405020304" pitchFamily="18" charset="0"/>
                          <a:ea typeface="Times New Roman"/>
                          <a:cs typeface="Times New Roman" panose="02020603050405020304" pitchFamily="18" charset="0"/>
                        </a:rPr>
                        <a:t>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050" dirty="0">
                          <a:solidFill>
                            <a:schemeClr val="tx1"/>
                          </a:solidFill>
                          <a:effectLst/>
                          <a:latin typeface="Times New Roman" panose="02020603050405020304" pitchFamily="18" charset="0"/>
                          <a:ea typeface="Times New Roman"/>
                          <a:cs typeface="Times New Roman" panose="02020603050405020304" pitchFamily="18" charset="0"/>
                        </a:rPr>
                        <a:t>185,00</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l">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Оренбургская область</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157</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180000">
                <a:tc>
                  <a:txBody>
                    <a:bodyPr/>
                    <a:lstStyle/>
                    <a:p>
                      <a:pPr>
                        <a:lnSpc>
                          <a:spcPct val="107000"/>
                        </a:lnSpc>
                        <a:spcAft>
                          <a:spcPts val="0"/>
                        </a:spcAft>
                      </a:pPr>
                      <a:r>
                        <a:rPr lang="ru-RU" sz="900" b="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l">
                        <a:lnSpc>
                          <a:spcPct val="107000"/>
                        </a:lnSpc>
                        <a:spcAft>
                          <a:spcPts val="0"/>
                        </a:spcAft>
                      </a:pPr>
                      <a:r>
                        <a:rPr lang="ru-RU" sz="90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202565">
                <a:tc>
                  <a:txBody>
                    <a:bodyPr/>
                    <a:lstStyle/>
                    <a:p>
                      <a:pPr>
                        <a:lnSpc>
                          <a:spcPct val="107000"/>
                        </a:lnSpc>
                        <a:spcAft>
                          <a:spcPts val="0"/>
                        </a:spcAft>
                      </a:pPr>
                      <a:r>
                        <a:rPr lang="ru-RU" sz="1050" dirty="0">
                          <a:solidFill>
                            <a:schemeClr val="tx1"/>
                          </a:solidFill>
                          <a:effectLst/>
                          <a:latin typeface="Times New Roman" panose="02020603050405020304" pitchFamily="18" charset="0"/>
                          <a:cs typeface="Times New Roman" panose="02020603050405020304" pitchFamily="18" charset="0"/>
                        </a:rPr>
                        <a:t>Чувашская </a:t>
                      </a:r>
                      <a:r>
                        <a:rPr lang="ru-RU" sz="1050" dirty="0" smtClean="0">
                          <a:solidFill>
                            <a:schemeClr val="tx1"/>
                          </a:solidFill>
                          <a:effectLst/>
                          <a:latin typeface="Times New Roman" panose="02020603050405020304" pitchFamily="18" charset="0"/>
                          <a:cs typeface="Times New Roman" panose="02020603050405020304" pitchFamily="18" charset="0"/>
                        </a:rPr>
                        <a:t>Республика</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050" dirty="0">
                          <a:solidFill>
                            <a:schemeClr val="tx1"/>
                          </a:solidFill>
                          <a:effectLst/>
                          <a:latin typeface="Times New Roman" panose="02020603050405020304" pitchFamily="18" charset="0"/>
                          <a:cs typeface="Times New Roman" panose="02020603050405020304" pitchFamily="18" charset="0"/>
                        </a:rPr>
                        <a:t>42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050" dirty="0">
                          <a:solidFill>
                            <a:schemeClr val="tx1"/>
                          </a:solidFill>
                          <a:effectLst/>
                          <a:latin typeface="Times New Roman" panose="02020603050405020304" pitchFamily="18" charset="0"/>
                          <a:cs typeface="Times New Roman" panose="02020603050405020304" pitchFamily="18" charset="0"/>
                        </a:rPr>
                        <a:t>69,00</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l">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Чувашская Республика</a:t>
                      </a: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16</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117,5</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r>
              <a:tr h="180000">
                <a:tc>
                  <a:txBody>
                    <a:bodyPr/>
                    <a:lstStyle/>
                    <a:p>
                      <a:pPr>
                        <a:lnSpc>
                          <a:spcPct val="107000"/>
                        </a:lnSpc>
                        <a:spcAft>
                          <a:spcPts val="0"/>
                        </a:spcAft>
                      </a:pPr>
                      <a:r>
                        <a:rPr lang="ru-RU" sz="900" b="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l">
                        <a:lnSpc>
                          <a:spcPct val="107000"/>
                        </a:lnSpc>
                        <a:spcAft>
                          <a:spcPts val="0"/>
                        </a:spcAft>
                      </a:pPr>
                      <a:r>
                        <a:rPr lang="ru-RU" sz="90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202565">
                <a:tc>
                  <a:txBody>
                    <a:bodyPr/>
                    <a:lstStyle/>
                    <a:p>
                      <a:pPr>
                        <a:lnSpc>
                          <a:spcPct val="107000"/>
                        </a:lnSpc>
                        <a:spcAft>
                          <a:spcPts val="0"/>
                        </a:spcAft>
                      </a:pPr>
                      <a:r>
                        <a:rPr lang="ru-RU" sz="1050" b="0" dirty="0">
                          <a:solidFill>
                            <a:schemeClr val="tx1"/>
                          </a:solidFill>
                          <a:effectLst/>
                          <a:latin typeface="Times New Roman" panose="02020603050405020304" pitchFamily="18" charset="0"/>
                          <a:ea typeface="Times New Roman"/>
                          <a:cs typeface="Times New Roman" panose="02020603050405020304" pitchFamily="18" charset="0"/>
                        </a:rPr>
                        <a:t>г. Севастополь</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050" dirty="0">
                          <a:solidFill>
                            <a:schemeClr val="tx1"/>
                          </a:solidFill>
                          <a:effectLst/>
                          <a:latin typeface="Times New Roman" panose="02020603050405020304" pitchFamily="18" charset="0"/>
                          <a:ea typeface="Times New Roman"/>
                          <a:cs typeface="Times New Roman" panose="02020603050405020304" pitchFamily="18" charset="0"/>
                        </a:rPr>
                        <a:t>85</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050" dirty="0">
                          <a:solidFill>
                            <a:schemeClr val="tx1"/>
                          </a:solidFill>
                          <a:effectLst/>
                          <a:latin typeface="Times New Roman" panose="02020603050405020304" pitchFamily="18" charset="0"/>
                          <a:ea typeface="Times New Roman"/>
                          <a:cs typeface="Times New Roman" panose="02020603050405020304" pitchFamily="18" charset="0"/>
                        </a:rPr>
                        <a:t>9,50</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l">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Республика</a:t>
                      </a:r>
                      <a:r>
                        <a:rPr lang="ru-RU" sz="1100" baseline="0" dirty="0" smtClean="0">
                          <a:solidFill>
                            <a:schemeClr val="tx1"/>
                          </a:solidFill>
                          <a:effectLst/>
                          <a:latin typeface="Times New Roman" panose="02020603050405020304" pitchFamily="18" charset="0"/>
                          <a:ea typeface="Calibri"/>
                          <a:cs typeface="Times New Roman" panose="02020603050405020304" pitchFamily="18" charset="0"/>
                        </a:rPr>
                        <a:t> Северная Осетия - Алания</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85</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14,5</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219363543"/>
              </p:ext>
            </p:extLst>
          </p:nvPr>
        </p:nvGraphicFramePr>
        <p:xfrm>
          <a:off x="107504" y="3847567"/>
          <a:ext cx="4739825" cy="2351098"/>
        </p:xfrm>
        <a:graphic>
          <a:graphicData uri="http://schemas.openxmlformats.org/drawingml/2006/table">
            <a:tbl>
              <a:tblPr firstRow="1" bandRow="1">
                <a:tableStyleId>{5C22544A-7EE6-4342-B048-85BDC9FD1C3A}</a:tableStyleId>
              </a:tblPr>
              <a:tblGrid>
                <a:gridCol w="2405591"/>
                <a:gridCol w="1209067"/>
                <a:gridCol w="1125167"/>
              </a:tblGrid>
              <a:tr h="321390">
                <a:tc>
                  <a:txBody>
                    <a:bodyPr/>
                    <a:lstStyle/>
                    <a:p>
                      <a:endParaRPr lang="ru-RU" sz="1600" b="0" dirty="0">
                        <a:solidFill>
                          <a:sysClr val="windowText" lastClr="000000"/>
                        </a:solidFill>
                      </a:endParaRPr>
                    </a:p>
                  </a:txBody>
                  <a:tcP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tcPr>
                </a:tc>
                <a:tc>
                  <a:txBody>
                    <a:bodyPr/>
                    <a:lstStyle/>
                    <a:p>
                      <a:pPr algn="ctr"/>
                      <a:r>
                        <a:rPr lang="ru-RU" sz="1600" b="1" dirty="0" smtClean="0">
                          <a:solidFill>
                            <a:sysClr val="windowText" lastClr="000000"/>
                          </a:solidFill>
                          <a:latin typeface="Times New Roman" panose="02020603050405020304" pitchFamily="18" charset="0"/>
                          <a:cs typeface="Times New Roman" panose="02020603050405020304" pitchFamily="18" charset="0"/>
                        </a:rPr>
                        <a:t>2014г.</a:t>
                      </a:r>
                      <a:endParaRPr lang="ru-RU" sz="1600" b="1" dirty="0">
                        <a:solidFill>
                          <a:sysClr val="windowText" lastClr="000000"/>
                        </a:solidFill>
                        <a:latin typeface="Times New Roman" panose="02020603050405020304" pitchFamily="18" charset="0"/>
                        <a:cs typeface="Times New Roman" panose="02020603050405020304" pitchFamily="18" charset="0"/>
                      </a:endParaRPr>
                    </a:p>
                  </a:txBody>
                  <a:tcP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tcPr>
                </a:tc>
                <a:tc>
                  <a:txBody>
                    <a:bodyPr/>
                    <a:lstStyle/>
                    <a:p>
                      <a:pPr algn="ctr"/>
                      <a:r>
                        <a:rPr lang="ru-RU" sz="1600" b="1" dirty="0" smtClean="0">
                          <a:solidFill>
                            <a:sysClr val="windowText" lastClr="000000"/>
                          </a:solidFill>
                          <a:latin typeface="Times New Roman" panose="02020603050405020304" pitchFamily="18" charset="0"/>
                          <a:cs typeface="Times New Roman" panose="02020603050405020304" pitchFamily="18" charset="0"/>
                        </a:rPr>
                        <a:t>2015г.</a:t>
                      </a:r>
                      <a:endParaRPr lang="ru-RU" sz="1600" b="1" dirty="0">
                        <a:solidFill>
                          <a:sysClr val="windowText" lastClr="000000"/>
                        </a:solidFill>
                        <a:latin typeface="Times New Roman" panose="02020603050405020304" pitchFamily="18" charset="0"/>
                        <a:cs typeface="Times New Roman" panose="02020603050405020304" pitchFamily="18" charset="0"/>
                      </a:endParaRPr>
                    </a:p>
                  </a:txBody>
                  <a:tcP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tcPr>
                </a:tc>
              </a:tr>
              <a:tr h="657389">
                <a:tc>
                  <a:txBody>
                    <a:bodyPr/>
                    <a:lstStyle/>
                    <a:p>
                      <a:r>
                        <a:rPr lang="ru-RU" sz="1200" b="0" dirty="0" smtClean="0">
                          <a:solidFill>
                            <a:sysClr val="windowText" lastClr="000000"/>
                          </a:solidFill>
                          <a:latin typeface="Times New Roman" panose="02020603050405020304" pitchFamily="18" charset="0"/>
                          <a:cs typeface="Times New Roman" panose="02020603050405020304" pitchFamily="18" charset="0"/>
                        </a:rPr>
                        <a:t>Регионы с высоким качеством управления региональными финансами</a:t>
                      </a:r>
                      <a:endParaRPr lang="ru-RU" sz="1200" b="0" dirty="0">
                        <a:solidFill>
                          <a:sysClr val="windowText" lastClr="000000"/>
                        </a:solidFill>
                        <a:latin typeface="Times New Roman" panose="02020603050405020304" pitchFamily="18" charset="0"/>
                        <a:cs typeface="Times New Roman" panose="02020603050405020304" pitchFamily="18" charset="0"/>
                      </a:endParaRPr>
                    </a:p>
                  </a:txBody>
                  <a:tcPr>
                    <a:gradFill flip="none" rotWithShape="1">
                      <a:gsLst>
                        <a:gs pos="0">
                          <a:srgbClr val="1DD526">
                            <a:tint val="66000"/>
                            <a:satMod val="160000"/>
                          </a:srgbClr>
                        </a:gs>
                        <a:gs pos="50000">
                          <a:srgbClr val="1DD526">
                            <a:tint val="44500"/>
                            <a:satMod val="160000"/>
                          </a:srgbClr>
                        </a:gs>
                        <a:gs pos="100000">
                          <a:srgbClr val="1DD526">
                            <a:tint val="23500"/>
                            <a:satMod val="160000"/>
                          </a:srgbClr>
                        </a:gs>
                      </a:gsLst>
                      <a:lin ang="5400000" scaled="1"/>
                      <a:tileRect/>
                    </a:gradFill>
                  </a:tcPr>
                </a:tc>
                <a:tc>
                  <a:txBody>
                    <a:bodyPr/>
                    <a:lstStyle/>
                    <a:p>
                      <a:pPr algn="ctr"/>
                      <a:r>
                        <a:rPr lang="ru-RU" sz="1400" b="0" dirty="0" smtClean="0">
                          <a:solidFill>
                            <a:sysClr val="windowText" lastClr="000000"/>
                          </a:solidFill>
                          <a:latin typeface="Times New Roman" panose="02020603050405020304" pitchFamily="18" charset="0"/>
                          <a:cs typeface="Times New Roman" panose="02020603050405020304" pitchFamily="18" charset="0"/>
                        </a:rPr>
                        <a:t>22</a:t>
                      </a:r>
                      <a:endParaRPr lang="ru-RU" sz="1400" b="0" dirty="0">
                        <a:solidFill>
                          <a:sysClr val="windowText" lastClr="000000"/>
                        </a:solidFill>
                        <a:latin typeface="Times New Roman" panose="02020603050405020304" pitchFamily="18" charset="0"/>
                        <a:cs typeface="Times New Roman" panose="02020603050405020304" pitchFamily="18" charset="0"/>
                      </a:endParaRPr>
                    </a:p>
                  </a:txBody>
                  <a:tcPr anchor="ctr">
                    <a:gradFill flip="none" rotWithShape="1">
                      <a:gsLst>
                        <a:gs pos="0">
                          <a:srgbClr val="1DD526">
                            <a:tint val="66000"/>
                            <a:satMod val="160000"/>
                          </a:srgbClr>
                        </a:gs>
                        <a:gs pos="50000">
                          <a:srgbClr val="1DD526">
                            <a:tint val="44500"/>
                            <a:satMod val="160000"/>
                          </a:srgbClr>
                        </a:gs>
                        <a:gs pos="100000">
                          <a:srgbClr val="1DD526">
                            <a:tint val="23500"/>
                            <a:satMod val="160000"/>
                          </a:srgbClr>
                        </a:gs>
                      </a:gsLst>
                      <a:lin ang="5400000" scaled="1"/>
                      <a:tileRect/>
                    </a:gradFill>
                  </a:tcPr>
                </a:tc>
                <a:tc>
                  <a:txBody>
                    <a:bodyPr/>
                    <a:lstStyle/>
                    <a:p>
                      <a:pPr algn="ctr"/>
                      <a:r>
                        <a:rPr lang="ru-RU" sz="1400" b="0" dirty="0" smtClean="0">
                          <a:solidFill>
                            <a:sysClr val="windowText" lastClr="000000"/>
                          </a:solidFill>
                          <a:latin typeface="Times New Roman" panose="02020603050405020304" pitchFamily="18" charset="0"/>
                          <a:cs typeface="Times New Roman" panose="02020603050405020304" pitchFamily="18" charset="0"/>
                        </a:rPr>
                        <a:t>31</a:t>
                      </a:r>
                      <a:endParaRPr lang="ru-RU" sz="1400" b="0" dirty="0">
                        <a:solidFill>
                          <a:sysClr val="windowText" lastClr="000000"/>
                        </a:solidFill>
                        <a:latin typeface="Times New Roman" panose="02020603050405020304" pitchFamily="18" charset="0"/>
                        <a:cs typeface="Times New Roman" panose="02020603050405020304" pitchFamily="18" charset="0"/>
                      </a:endParaRPr>
                    </a:p>
                  </a:txBody>
                  <a:tcPr anchor="ctr">
                    <a:gradFill flip="none" rotWithShape="1">
                      <a:gsLst>
                        <a:gs pos="0">
                          <a:srgbClr val="1DD526">
                            <a:tint val="66000"/>
                            <a:satMod val="160000"/>
                          </a:srgbClr>
                        </a:gs>
                        <a:gs pos="50000">
                          <a:srgbClr val="1DD526">
                            <a:tint val="44500"/>
                            <a:satMod val="160000"/>
                          </a:srgbClr>
                        </a:gs>
                        <a:gs pos="100000">
                          <a:srgbClr val="1DD526">
                            <a:tint val="23500"/>
                            <a:satMod val="160000"/>
                          </a:srgbClr>
                        </a:gs>
                      </a:gsLst>
                      <a:lin ang="5400000" scaled="1"/>
                      <a:tileRect/>
                    </a:gradFill>
                  </a:tcPr>
                </a:tc>
              </a:tr>
              <a:tr h="671998">
                <a:tc>
                  <a:txBody>
                    <a:bodyPr/>
                    <a:lstStyle/>
                    <a:p>
                      <a:r>
                        <a:rPr lang="ru-RU" sz="1200" dirty="0" smtClean="0">
                          <a:latin typeface="Times New Roman" panose="02020603050405020304" pitchFamily="18" charset="0"/>
                          <a:cs typeface="Times New Roman" panose="02020603050405020304" pitchFamily="18" charset="0"/>
                        </a:rPr>
                        <a:t>Регионы с надлежащим качеством управления региональными финансами</a:t>
                      </a:r>
                    </a:p>
                  </a:txBody>
                  <a:tcPr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46</a:t>
                      </a:r>
                    </a:p>
                    <a:p>
                      <a:pPr algn="ctr"/>
                      <a:r>
                        <a:rPr lang="ru-RU" sz="1300" dirty="0" smtClean="0">
                          <a:latin typeface="Times New Roman" panose="02020603050405020304" pitchFamily="18" charset="0"/>
                          <a:cs typeface="Times New Roman" panose="02020603050405020304" pitchFamily="18" charset="0"/>
                        </a:rPr>
                        <a:t>Чувашская Республика</a:t>
                      </a:r>
                      <a:endParaRPr lang="ru-RU" sz="1300" dirty="0">
                        <a:latin typeface="Times New Roman" panose="02020603050405020304" pitchFamily="18" charset="0"/>
                        <a:cs typeface="Times New Roman" panose="02020603050405020304" pitchFamily="18" charset="0"/>
                      </a:endParaRPr>
                    </a:p>
                  </a:txBody>
                  <a:tcPr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37</a:t>
                      </a:r>
                    </a:p>
                    <a:p>
                      <a:pPr algn="ctr"/>
                      <a:r>
                        <a:rPr lang="ru-RU" sz="1300" dirty="0" smtClean="0">
                          <a:latin typeface="Times New Roman" panose="02020603050405020304" pitchFamily="18" charset="0"/>
                          <a:cs typeface="Times New Roman" panose="02020603050405020304" pitchFamily="18" charset="0"/>
                        </a:rPr>
                        <a:t>Чувашская Республика</a:t>
                      </a:r>
                      <a:endParaRPr lang="ru-RU" sz="1300" dirty="0">
                        <a:latin typeface="Times New Roman" panose="02020603050405020304" pitchFamily="18" charset="0"/>
                        <a:cs typeface="Times New Roman" panose="02020603050405020304" pitchFamily="18" charset="0"/>
                      </a:endParaRPr>
                    </a:p>
                  </a:txBody>
                  <a:tcPr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r>
              <a:tr h="657389">
                <a:tc>
                  <a:txBody>
                    <a:bodyPr/>
                    <a:lstStyle/>
                    <a:p>
                      <a:r>
                        <a:rPr lang="ru-RU" sz="1200" dirty="0" smtClean="0">
                          <a:latin typeface="Times New Roman" panose="02020603050405020304" pitchFamily="18" charset="0"/>
                          <a:cs typeface="Times New Roman" panose="02020603050405020304" pitchFamily="18" charset="0"/>
                        </a:rPr>
                        <a:t>Регионы с низким качеством управления региональными финансами</a:t>
                      </a:r>
                    </a:p>
                  </a:txBody>
                  <a:tcP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15</a:t>
                      </a:r>
                      <a:endParaRPr lang="ru-RU" sz="1400" dirty="0">
                        <a:latin typeface="Times New Roman" panose="02020603050405020304" pitchFamily="18" charset="0"/>
                        <a:cs typeface="Times New Roman" panose="02020603050405020304" pitchFamily="18" charset="0"/>
                      </a:endParaRPr>
                    </a:p>
                  </a:txBody>
                  <a:tcPr anchor="ct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15</a:t>
                      </a:r>
                      <a:endParaRPr lang="ru-RU" sz="1400" dirty="0">
                        <a:latin typeface="Times New Roman" panose="02020603050405020304" pitchFamily="18" charset="0"/>
                        <a:cs typeface="Times New Roman" panose="02020603050405020304" pitchFamily="18" charset="0"/>
                      </a:endParaRPr>
                    </a:p>
                  </a:txBody>
                  <a:tcPr anchor="ct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a:tcPr>
                </a:tc>
              </a:tr>
            </a:tbl>
          </a:graphicData>
        </a:graphic>
      </p:graphicFrame>
      <p:sp>
        <p:nvSpPr>
          <p:cNvPr id="10" name="TextBox 9"/>
          <p:cNvSpPr txBox="1"/>
          <p:nvPr/>
        </p:nvSpPr>
        <p:spPr>
          <a:xfrm>
            <a:off x="6423519" y="836712"/>
            <a:ext cx="2628009" cy="2145268"/>
          </a:xfrm>
          <a:prstGeom prst="wedgeRoundRectCallout">
            <a:avLst>
              <a:gd name="adj1" fmla="val -64887"/>
              <a:gd name="adj2" fmla="val 24558"/>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solidFill>
                  <a:prstClr val="black"/>
                </a:solidFill>
                <a:latin typeface="Times New Roman" panose="02020603050405020304" pitchFamily="18" charset="0"/>
                <a:cs typeface="Times New Roman" panose="02020603050405020304" pitchFamily="18" charset="0"/>
              </a:rPr>
              <a:t>По итогам 2016 года Чувашская Республика значительно улучшила позиции в рейтинге по уровню открытости бюджетных данных, поднявшись </a:t>
            </a:r>
            <a:r>
              <a:rPr lang="ru-RU" sz="1200" dirty="0" smtClean="0">
                <a:solidFill>
                  <a:schemeClr val="tx1"/>
                </a:solidFill>
                <a:latin typeface="Times New Roman" panose="02020603050405020304" pitchFamily="18" charset="0"/>
                <a:cs typeface="Times New Roman" panose="02020603050405020304" pitchFamily="18" charset="0"/>
              </a:rPr>
              <a:t>с 42 места по итогам 2015 года на 16 место по </a:t>
            </a:r>
            <a:r>
              <a:rPr lang="ru-RU" sz="1200" dirty="0" smtClean="0">
                <a:solidFill>
                  <a:prstClr val="black"/>
                </a:solidFill>
                <a:latin typeface="Times New Roman" panose="02020603050405020304" pitchFamily="18" charset="0"/>
                <a:cs typeface="Times New Roman" panose="02020603050405020304" pitchFamily="18" charset="0"/>
              </a:rPr>
              <a:t>итогам 2016 года и войдя в группу регионов с высоким уровнем открытости бюджетных данных</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5075063" y="4581128"/>
            <a:ext cx="3925146" cy="1865760"/>
          </a:xfrm>
          <a:prstGeom prst="roundRect">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0" scaled="1"/>
            <a:tileRect/>
          </a:gra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22300">
              <a:lnSpc>
                <a:spcPct val="80000"/>
              </a:lnSpc>
              <a:spcAft>
                <a:spcPts val="0"/>
              </a:spcAft>
            </a:pPr>
            <a:r>
              <a:rPr lang="ru-RU" sz="1400" b="1" dirty="0" smtClean="0">
                <a:solidFill>
                  <a:prstClr val="black"/>
                </a:solidFill>
                <a:latin typeface="Times New Roman" panose="02020603050405020304" pitchFamily="18" charset="0"/>
                <a:cs typeface="Times New Roman" panose="02020603050405020304" pitchFamily="18" charset="0"/>
              </a:rPr>
              <a:t>Размещение </a:t>
            </a:r>
            <a:r>
              <a:rPr lang="ru-RU" sz="1400" b="1" dirty="0">
                <a:solidFill>
                  <a:prstClr val="black"/>
                </a:solidFill>
                <a:latin typeface="Times New Roman" panose="02020603050405020304" pitchFamily="18" charset="0"/>
                <a:cs typeface="Times New Roman" panose="02020603050405020304" pitchFamily="18" charset="0"/>
              </a:rPr>
              <a:t>информации о бюджете в </a:t>
            </a:r>
            <a:r>
              <a:rPr lang="ru-RU" sz="1400" b="1" dirty="0" smtClean="0">
                <a:solidFill>
                  <a:prstClr val="black"/>
                </a:solidFill>
                <a:latin typeface="Times New Roman" panose="02020603050405020304" pitchFamily="18" charset="0"/>
                <a:cs typeface="Times New Roman" panose="02020603050405020304" pitchFamily="18" charset="0"/>
              </a:rPr>
              <a:t>доступном </a:t>
            </a:r>
            <a:r>
              <a:rPr lang="ru-RU" sz="1400" b="1" dirty="0">
                <a:solidFill>
                  <a:prstClr val="black"/>
                </a:solidFill>
                <a:latin typeface="Times New Roman" panose="02020603050405020304" pitchFamily="18" charset="0"/>
                <a:cs typeface="Times New Roman" panose="02020603050405020304" pitchFamily="18" charset="0"/>
              </a:rPr>
              <a:t>для </a:t>
            </a:r>
            <a:r>
              <a:rPr lang="ru-RU" sz="1400" b="1" dirty="0" smtClean="0">
                <a:solidFill>
                  <a:prstClr val="black"/>
                </a:solidFill>
                <a:latin typeface="Times New Roman" panose="02020603050405020304" pitchFamily="18" charset="0"/>
                <a:cs typeface="Times New Roman" panose="02020603050405020304" pitchFamily="18" charset="0"/>
              </a:rPr>
              <a:t>граждан формате «</a:t>
            </a:r>
            <a:r>
              <a:rPr lang="ru-RU" sz="1400" b="1" dirty="0">
                <a:solidFill>
                  <a:prstClr val="black"/>
                </a:solidFill>
                <a:latin typeface="Times New Roman" panose="02020603050405020304" pitchFamily="18" charset="0"/>
                <a:cs typeface="Times New Roman" panose="02020603050405020304" pitchFamily="18" charset="0"/>
              </a:rPr>
              <a:t>Бюджет для граждан</a:t>
            </a:r>
            <a:r>
              <a:rPr lang="ru-RU" sz="1400" b="1" dirty="0" smtClean="0">
                <a:solidFill>
                  <a:prstClr val="black"/>
                </a:solidFill>
                <a:latin typeface="Times New Roman" panose="02020603050405020304" pitchFamily="18" charset="0"/>
                <a:cs typeface="Times New Roman" panose="02020603050405020304" pitchFamily="18" charset="0"/>
              </a:rPr>
              <a:t>»</a:t>
            </a:r>
          </a:p>
          <a:p>
            <a:pPr algn="ctr" defTabSz="622300">
              <a:lnSpc>
                <a:spcPct val="80000"/>
              </a:lnSpc>
              <a:spcAft>
                <a:spcPts val="0"/>
              </a:spcAft>
            </a:pPr>
            <a:endParaRPr lang="ru-RU" sz="1400" b="1" dirty="0">
              <a:solidFill>
                <a:prstClr val="black"/>
              </a:solidFill>
              <a:latin typeface="Times New Roman" panose="02020603050405020304" pitchFamily="18" charset="0"/>
              <a:cs typeface="Times New Roman" panose="02020603050405020304" pitchFamily="18" charset="0"/>
            </a:endParaRPr>
          </a:p>
          <a:p>
            <a:pPr algn="ctr" defTabSz="622300">
              <a:lnSpc>
                <a:spcPct val="80000"/>
              </a:lnSpc>
              <a:spcAft>
                <a:spcPts val="0"/>
              </a:spcAft>
            </a:pPr>
            <a:r>
              <a:rPr lang="ru-RU" sz="1400" i="1" dirty="0" smtClean="0">
                <a:solidFill>
                  <a:prstClr val="black"/>
                </a:solidFill>
                <a:latin typeface="Times New Roman" panose="02020603050405020304" pitchFamily="18" charset="0"/>
                <a:cs typeface="Times New Roman" panose="02020603050405020304" pitchFamily="18" charset="0"/>
              </a:rPr>
              <a:t>(Согласно приказу </a:t>
            </a:r>
            <a:r>
              <a:rPr lang="ru-RU" sz="1400" i="1" dirty="0">
                <a:solidFill>
                  <a:prstClr val="black"/>
                </a:solidFill>
                <a:latin typeface="Times New Roman" panose="02020603050405020304" pitchFamily="18" charset="0"/>
                <a:cs typeface="Times New Roman" panose="02020603050405020304" pitchFamily="18" charset="0"/>
              </a:rPr>
              <a:t>Минфина России от 22.09.2015 № 145н «Об утверждении Методических рекомендаций по представлению бюджетов субъектов РФ и местных бюджетов и отчетов об их исполнении в доступной для граждан форме</a:t>
            </a:r>
            <a:r>
              <a:rPr lang="ru-RU" sz="1400" i="1" dirty="0" smtClean="0">
                <a:solidFill>
                  <a:prstClr val="black"/>
                </a:solidFill>
                <a:latin typeface="Times New Roman" panose="02020603050405020304" pitchFamily="18" charset="0"/>
                <a:cs typeface="Times New Roman" panose="02020603050405020304" pitchFamily="18" charset="0"/>
              </a:rPr>
              <a:t>»)</a:t>
            </a:r>
            <a:endParaRPr lang="ru-RU" sz="1400" i="1" dirty="0">
              <a:solidFill>
                <a:prstClr val="black"/>
              </a:solidFill>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Повышение уровня открытости бюджетных данных и качества управления региональными финансами</a:t>
            </a: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5142646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5949" y="860690"/>
            <a:ext cx="2206783" cy="15229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Скругленный прямоугольник 13"/>
          <p:cNvSpPr/>
          <p:nvPr/>
        </p:nvSpPr>
        <p:spPr>
          <a:xfrm>
            <a:off x="167265" y="2714597"/>
            <a:ext cx="2973094" cy="7837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Проведение открытых уроков, семинаров при участии заместителей министра финансов, министра финансов в школах и ВУЗах республики</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6391335" y="2274369"/>
            <a:ext cx="2631373" cy="12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Совместно </a:t>
            </a:r>
            <a:r>
              <a:rPr lang="ru-RU" sz="1200" dirty="0">
                <a:solidFill>
                  <a:schemeClr val="tx1"/>
                </a:solidFill>
                <a:latin typeface="Times New Roman" panose="02020603050405020304" pitchFamily="18" charset="0"/>
                <a:cs typeface="Times New Roman" panose="02020603050405020304" pitchFamily="18" charset="0"/>
              </a:rPr>
              <a:t>с АКБ «</a:t>
            </a:r>
            <a:r>
              <a:rPr lang="ru-RU" sz="1200" dirty="0" smtClean="0">
                <a:solidFill>
                  <a:schemeClr val="tx1"/>
                </a:solidFill>
                <a:latin typeface="Times New Roman" panose="02020603050405020304" pitchFamily="18" charset="0"/>
                <a:cs typeface="Times New Roman" panose="02020603050405020304" pitchFamily="18" charset="0"/>
              </a:rPr>
              <a:t>Чувашкредитпромбанк» выпущены книжки-раскраски, </a:t>
            </a:r>
            <a:r>
              <a:rPr lang="ru-RU" sz="1200" dirty="0">
                <a:solidFill>
                  <a:schemeClr val="tx1"/>
                </a:solidFill>
                <a:latin typeface="Times New Roman" panose="02020603050405020304" pitchFamily="18" charset="0"/>
                <a:cs typeface="Times New Roman" panose="02020603050405020304" pitchFamily="18" charset="0"/>
              </a:rPr>
              <a:t>где на простых примерах в виде логических игр школьникам младших </a:t>
            </a:r>
            <a:r>
              <a:rPr lang="ru-RU" sz="1200" dirty="0" smtClean="0">
                <a:solidFill>
                  <a:schemeClr val="tx1"/>
                </a:solidFill>
                <a:latin typeface="Times New Roman" panose="02020603050405020304" pitchFamily="18" charset="0"/>
                <a:cs typeface="Times New Roman" panose="02020603050405020304" pitchFamily="18" charset="0"/>
              </a:rPr>
              <a:t>классов объясняются </a:t>
            </a:r>
            <a:r>
              <a:rPr lang="ru-RU" sz="1200" dirty="0">
                <a:solidFill>
                  <a:schemeClr val="tx1"/>
                </a:solidFill>
                <a:latin typeface="Times New Roman" panose="02020603050405020304" pitchFamily="18" charset="0"/>
                <a:cs typeface="Times New Roman" panose="02020603050405020304" pitchFamily="18" charset="0"/>
              </a:rPr>
              <a:t>основные финансовые понятия</a:t>
            </a:r>
          </a:p>
        </p:txBody>
      </p:sp>
      <p:sp>
        <p:nvSpPr>
          <p:cNvPr id="16" name="Скругленный прямоугольник 15"/>
          <p:cNvSpPr/>
          <p:nvPr/>
        </p:nvSpPr>
        <p:spPr>
          <a:xfrm>
            <a:off x="180017" y="5114488"/>
            <a:ext cx="2973094" cy="15472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С </a:t>
            </a:r>
            <a:r>
              <a:rPr lang="ru-RU" sz="1200" dirty="0">
                <a:solidFill>
                  <a:schemeClr val="tx1"/>
                </a:solidFill>
                <a:latin typeface="Times New Roman" panose="02020603050405020304" pitchFamily="18" charset="0"/>
                <a:cs typeface="Times New Roman" panose="02020603050405020304" pitchFamily="18" charset="0"/>
              </a:rPr>
              <a:t>марта 2016 года при поддержке Минфина Чувашии и АКБ «Чувашкредитпромбанк» </a:t>
            </a:r>
            <a:r>
              <a:rPr lang="ru-RU" sz="1200" dirty="0" smtClean="0">
                <a:solidFill>
                  <a:schemeClr val="tx1"/>
                </a:solidFill>
                <a:latin typeface="Times New Roman" panose="02020603050405020304" pitchFamily="18" charset="0"/>
                <a:cs typeface="Times New Roman" panose="02020603050405020304" pitchFamily="18" charset="0"/>
              </a:rPr>
              <a:t>запущена </a:t>
            </a:r>
            <a:r>
              <a:rPr lang="ru-RU" sz="1200" dirty="0">
                <a:solidFill>
                  <a:schemeClr val="tx1"/>
                </a:solidFill>
                <a:latin typeface="Times New Roman" panose="02020603050405020304" pitchFamily="18" charset="0"/>
                <a:cs typeface="Times New Roman" panose="02020603050405020304" pitchFamily="18" charset="0"/>
              </a:rPr>
              <a:t>еженедельная информационная программа «Личные деньги» на одном из ведущих телеканалов </a:t>
            </a:r>
            <a:r>
              <a:rPr lang="ru-RU" sz="1200" dirty="0" smtClean="0">
                <a:solidFill>
                  <a:schemeClr val="tx1"/>
                </a:solidFill>
                <a:latin typeface="Times New Roman" panose="02020603050405020304" pitchFamily="18" charset="0"/>
                <a:cs typeface="Times New Roman" panose="02020603050405020304" pitchFamily="18" charset="0"/>
              </a:rPr>
              <a:t>«Россия 24», </a:t>
            </a:r>
            <a:r>
              <a:rPr lang="ru-RU" sz="1200" dirty="0">
                <a:solidFill>
                  <a:schemeClr val="tx1"/>
                </a:solidFill>
                <a:latin typeface="Times New Roman" panose="02020603050405020304" pitchFamily="18" charset="0"/>
                <a:cs typeface="Times New Roman" panose="02020603050405020304" pitchFamily="18" charset="0"/>
              </a:rPr>
              <a:t>где транслируются сюжеты на наиболее актуальные и проблемные вопросы в финансовой сфере</a:t>
            </a:r>
          </a:p>
        </p:txBody>
      </p:sp>
      <p:pic>
        <p:nvPicPr>
          <p:cNvPr id="20" name="Picture 5" descr="C:\Users\s.kuznetsova.MFCHR\Desktop\img_78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04" y="831966"/>
            <a:ext cx="2639215" cy="1758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pPr>
              <a:defRPr/>
            </a:pPr>
            <a:fld id="{5134FBE4-DC40-4A96-AB83-42E61AAB2036}" type="slidenum">
              <a:rPr lang="ru-RU" smtClean="0"/>
              <a:pPr>
                <a:defRPr/>
              </a:pPr>
              <a:t>73</a:t>
            </a:fld>
            <a:endParaRPr lang="ru-RU" dirty="0"/>
          </a:p>
        </p:txBody>
      </p:sp>
      <p:pic>
        <p:nvPicPr>
          <p:cNvPr id="19" name="Рисунок 18" descr="C:\Users\s.kuznetsova.MFCHR\Desktop\Новый рисунок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255" y="3632939"/>
            <a:ext cx="2124075" cy="1550670"/>
          </a:xfrm>
          <a:prstGeom prst="rect">
            <a:avLst/>
          </a:prstGeom>
          <a:ln>
            <a:noFill/>
          </a:ln>
          <a:effectLst>
            <a:softEdge rad="112500"/>
          </a:effectLst>
        </p:spPr>
      </p:pic>
      <p:sp>
        <p:nvSpPr>
          <p:cNvPr id="24" name="Скругленный прямоугольник 23"/>
          <p:cNvSpPr/>
          <p:nvPr/>
        </p:nvSpPr>
        <p:spPr>
          <a:xfrm>
            <a:off x="3335613" y="2401386"/>
            <a:ext cx="2901090" cy="10969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Ежегодное участие в «Неделях финансовой грамотности»  с проведением более чем в 1000 учебных заведений семинаров, лекций, мастер-классов, деловых игр и круглых столов с приглашенными экспертами</a:t>
            </a:r>
            <a:endParaRPr lang="ru-RU" sz="1200" dirty="0">
              <a:solidFill>
                <a:schemeClr val="tx1"/>
              </a:solidFill>
              <a:latin typeface="Times New Roman" panose="02020603050405020304" pitchFamily="18" charset="0"/>
              <a:cs typeface="Times New Roman" panose="02020603050405020304" pitchFamily="18" charset="0"/>
            </a:endParaRPr>
          </a:p>
        </p:txBody>
      </p:sp>
      <p:pic>
        <p:nvPicPr>
          <p:cNvPr id="25" name="Рисунок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6658" y="3744711"/>
            <a:ext cx="2021239" cy="1327125"/>
          </a:xfrm>
          <a:prstGeom prst="rect">
            <a:avLst/>
          </a:prstGeom>
          <a:noFill/>
          <a:ln>
            <a:noFill/>
          </a:ln>
          <a:effectLst>
            <a:softEdge rad="63500"/>
          </a:effectLst>
        </p:spPr>
      </p:pic>
      <p:pic>
        <p:nvPicPr>
          <p:cNvPr id="26" name="Picture 6" descr="C:\Users\s.kuznetsova.MFCHR\Desktop\img_81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3696" y="3744710"/>
            <a:ext cx="2042093" cy="13271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7" name="Скругленный прямоугольник 26"/>
          <p:cNvSpPr/>
          <p:nvPr/>
        </p:nvSpPr>
        <p:spPr>
          <a:xfrm>
            <a:off x="3327094" y="5226381"/>
            <a:ext cx="2901090" cy="13235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Участие во «Всероссийской неделе сбережений» с организацией учебных площадок, </a:t>
            </a:r>
            <a:r>
              <a:rPr lang="ru-RU" sz="1200" dirty="0">
                <a:solidFill>
                  <a:schemeClr val="tx1"/>
                </a:solidFill>
                <a:latin typeface="Times New Roman" panose="02020603050405020304" pitchFamily="18" charset="0"/>
                <a:cs typeface="Times New Roman" panose="02020603050405020304" pitchFamily="18" charset="0"/>
              </a:rPr>
              <a:t>как в школах и университетах – для учащихся, так и в наиболее доступных библиотеках города – для взрослого населения</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6399055" y="5226381"/>
            <a:ext cx="2631373" cy="9634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a:solidFill>
                  <a:schemeClr val="tx1"/>
                </a:solidFill>
                <a:latin typeface="Times New Roman" panose="02020603050405020304" pitchFamily="18" charset="0"/>
                <a:cs typeface="Times New Roman" panose="02020603050405020304" pitchFamily="18" charset="0"/>
              </a:rPr>
              <a:t>Подготовка волонтеров и </a:t>
            </a:r>
            <a:r>
              <a:rPr lang="ru-RU" sz="1200" dirty="0" err="1">
                <a:solidFill>
                  <a:schemeClr val="tx1"/>
                </a:solidFill>
                <a:latin typeface="Times New Roman" panose="02020603050405020304" pitchFamily="18" charset="0"/>
                <a:cs typeface="Times New Roman" panose="02020603050405020304" pitchFamily="18" charset="0"/>
              </a:rPr>
              <a:t>тьютеров</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с последующим проведением ими </a:t>
            </a:r>
            <a:r>
              <a:rPr lang="ru-RU" sz="1200" dirty="0">
                <a:solidFill>
                  <a:schemeClr val="tx1"/>
                </a:solidFill>
                <a:latin typeface="Times New Roman" panose="02020603050405020304" pitchFamily="18" charset="0"/>
                <a:cs typeface="Times New Roman" panose="02020603050405020304" pitchFamily="18" charset="0"/>
              </a:rPr>
              <a:t>уроков финансовой грамотности в школах, в том числе и сельских школах.</a:t>
            </a:r>
            <a:endParaRPr lang="ru-RU" sz="1200" dirty="0">
              <a:solidFill>
                <a:srgbClr val="FF0000"/>
              </a:solidFill>
              <a:latin typeface="Times New Roman" panose="02020603050405020304" pitchFamily="18" charset="0"/>
              <a:cs typeface="Times New Roman" panose="02020603050405020304" pitchFamily="18" charset="0"/>
            </a:endParaRPr>
          </a:p>
        </p:txBody>
      </p:sp>
      <p:pic>
        <p:nvPicPr>
          <p:cNvPr id="2111" name="Picture 6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5268" y="860691"/>
            <a:ext cx="888897" cy="126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2" name="Picture 6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5022" y="860690"/>
            <a:ext cx="930704" cy="126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smtClean="0">
                <a:solidFill>
                  <a:schemeClr val="tx1"/>
                </a:solidFill>
                <a:effectLst/>
                <a:latin typeface="Times New Roman" panose="02020603050405020304" pitchFamily="18" charset="0"/>
                <a:cs typeface="Times New Roman" panose="02020603050405020304" pitchFamily="18" charset="0"/>
              </a:rPr>
              <a:t>Повышение финансовой грамотности населения</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21" name="Прямая соединительная линия 2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5292887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i.smirnov\Documents\Бюджет для граждан\Фото\Слушания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01" y="1113410"/>
            <a:ext cx="2988567" cy="2241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i.smirnov\Pictures\М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43330"/>
            <a:ext cx="8867775" cy="2371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74</a:t>
            </a:fld>
            <a:endParaRPr lang="ru-RU" dirty="0"/>
          </a:p>
        </p:txBody>
      </p:sp>
      <p:sp>
        <p:nvSpPr>
          <p:cNvPr id="71" name="Прямоугольник 70"/>
          <p:cNvSpPr/>
          <p:nvPr/>
        </p:nvSpPr>
        <p:spPr>
          <a:xfrm>
            <a:off x="251520" y="4023799"/>
            <a:ext cx="5577116" cy="34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285750" lvl="1" indent="-285750" defTabSz="1466850">
              <a:lnSpc>
                <a:spcPct val="90000"/>
              </a:lnSpc>
              <a:spcAft>
                <a:spcPct val="15000"/>
              </a:spcAft>
              <a:buFontTx/>
              <a:buChar char="••"/>
            </a:pPr>
            <a:endParaRPr lang="ru-RU" sz="3300" dirty="0">
              <a:solidFill>
                <a:prstClr val="black">
                  <a:hueOff val="0"/>
                  <a:satOff val="0"/>
                  <a:lumOff val="0"/>
                  <a:alphaOff val="0"/>
                </a:prstClr>
              </a:solidFill>
            </a:endParaRPr>
          </a:p>
        </p:txBody>
      </p:sp>
      <p:sp>
        <p:nvSpPr>
          <p:cNvPr id="6" name="TextBox 5"/>
          <p:cNvSpPr txBox="1"/>
          <p:nvPr/>
        </p:nvSpPr>
        <p:spPr>
          <a:xfrm>
            <a:off x="1043608" y="1046511"/>
            <a:ext cx="5760640" cy="2554545"/>
          </a:xfrm>
          <a:prstGeom prst="round1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600" dirty="0" smtClean="0">
                <a:solidFill>
                  <a:prstClr val="black"/>
                </a:solidFill>
                <a:latin typeface="Times New Roman" panose="02020603050405020304" pitchFamily="18" charset="0"/>
                <a:cs typeface="Times New Roman" panose="02020603050405020304" pitchFamily="18" charset="0"/>
              </a:rPr>
              <a:t>Проведение публичных слушаний по проектам законов о республиканском бюджете и годовом отчете об исполнении республиканского бюджета Чувашской Республики, в которых может принять участие любой гражданин.</a:t>
            </a:r>
          </a:p>
          <a:p>
            <a:pPr algn="just"/>
            <a:r>
              <a:rPr lang="ru-RU" sz="1600" dirty="0" smtClean="0">
                <a:solidFill>
                  <a:prstClr val="black"/>
                </a:solidFill>
                <a:latin typeface="Times New Roman" panose="02020603050405020304" pitchFamily="18" charset="0"/>
                <a:cs typeface="Times New Roman" panose="02020603050405020304" pitchFamily="18" charset="0"/>
              </a:rPr>
              <a:t>Информация о проведении публичных слушаний размещается </a:t>
            </a:r>
            <a:r>
              <a:rPr lang="ru-RU" sz="1600" dirty="0">
                <a:solidFill>
                  <a:prstClr val="black"/>
                </a:solidFill>
                <a:latin typeface="Times New Roman" panose="02020603050405020304" pitchFamily="18" charset="0"/>
                <a:cs typeface="Times New Roman" panose="02020603050405020304" pitchFamily="18" charset="0"/>
              </a:rPr>
              <a:t>на сайте Министерства финансов Чувашской Республики </a:t>
            </a:r>
            <a:r>
              <a:rPr lang="ru-RU" sz="1600" dirty="0" smtClean="0">
                <a:solidFill>
                  <a:prstClr val="black"/>
                </a:solidFill>
                <a:latin typeface="Times New Roman" panose="02020603050405020304" pitchFamily="18" charset="0"/>
                <a:cs typeface="Times New Roman" panose="02020603050405020304" pitchFamily="18" charset="0"/>
              </a:rPr>
              <a:t>minfin.cap.ru.</a:t>
            </a:r>
          </a:p>
          <a:p>
            <a:pPr algn="just"/>
            <a:r>
              <a:rPr lang="ru-RU" sz="1600" i="1" dirty="0" smtClean="0">
                <a:solidFill>
                  <a:prstClr val="black"/>
                </a:solidFill>
                <a:latin typeface="Times New Roman" panose="02020603050405020304" pitchFamily="18" charset="0"/>
                <a:cs typeface="Times New Roman" panose="02020603050405020304" pitchFamily="18" charset="0"/>
              </a:rPr>
              <a:t>(Закон Чувашской Республики № 36 от 23.07.2001 «О регулировании бюджетных правоотношений в Чувашской Республике»)</a:t>
            </a:r>
            <a:endParaRPr lang="ru-RU" sz="1600" i="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3726" y="3808006"/>
            <a:ext cx="5780522" cy="584775"/>
          </a:xfrm>
          <a:prstGeom prst="round1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600" dirty="0" smtClean="0">
                <a:solidFill>
                  <a:prstClr val="black"/>
                </a:solidFill>
                <a:latin typeface="Times New Roman" panose="02020603050405020304" pitchFamily="18" charset="0"/>
                <a:cs typeface="Times New Roman" panose="02020603050405020304" pitchFamily="18" charset="0"/>
              </a:rPr>
              <a:t>Разделы «Форум», «Опрос для граждан» на сайте Министерства финансов Чувашской Республики </a:t>
            </a:r>
            <a:r>
              <a:rPr lang="en-US" sz="1600" dirty="0" smtClean="0">
                <a:solidFill>
                  <a:prstClr val="black"/>
                </a:solidFill>
                <a:latin typeface="Times New Roman" panose="02020603050405020304" pitchFamily="18" charset="0"/>
                <a:cs typeface="Times New Roman" panose="02020603050405020304" pitchFamily="18" charset="0"/>
              </a:rPr>
              <a:t>minfin.cap.ru</a:t>
            </a:r>
            <a:r>
              <a:rPr lang="ru-RU" sz="1600" dirty="0" smtClean="0">
                <a:solidFill>
                  <a:prstClr val="black"/>
                </a:solidFill>
                <a:latin typeface="Times New Roman" panose="02020603050405020304" pitchFamily="18" charset="0"/>
                <a:cs typeface="Times New Roman" panose="02020603050405020304" pitchFamily="18" charset="0"/>
              </a:rPr>
              <a:t>. </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43608" y="4662135"/>
            <a:ext cx="5760640" cy="1077218"/>
          </a:xfrm>
          <a:prstGeom prst="round1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600" dirty="0" smtClean="0">
                <a:solidFill>
                  <a:prstClr val="black"/>
                </a:solidFill>
                <a:latin typeface="Times New Roman" panose="02020603050405020304" pitchFamily="18" charset="0"/>
                <a:cs typeface="Times New Roman" panose="02020603050405020304" pitchFamily="18" charset="0"/>
              </a:rPr>
              <a:t>Свои замечания и предложения можно направлять на </a:t>
            </a:r>
            <a:r>
              <a:rPr lang="ru-RU" sz="1600" dirty="0">
                <a:solidFill>
                  <a:prstClr val="black"/>
                </a:solidFill>
                <a:latin typeface="Times New Roman" panose="02020603050405020304" pitchFamily="18" charset="0"/>
                <a:cs typeface="Times New Roman" panose="02020603050405020304" pitchFamily="18" charset="0"/>
              </a:rPr>
              <a:t>электронную </a:t>
            </a:r>
            <a:r>
              <a:rPr lang="ru-RU" sz="1600" dirty="0" smtClean="0">
                <a:solidFill>
                  <a:prstClr val="black"/>
                </a:solidFill>
                <a:latin typeface="Times New Roman" panose="02020603050405020304" pitchFamily="18" charset="0"/>
                <a:cs typeface="Times New Roman" panose="02020603050405020304" pitchFamily="18" charset="0"/>
              </a:rPr>
              <a:t>почту Министерства </a:t>
            </a:r>
            <a:r>
              <a:rPr lang="ru-RU" sz="1600" dirty="0">
                <a:solidFill>
                  <a:prstClr val="black"/>
                </a:solidFill>
                <a:latin typeface="Times New Roman" panose="02020603050405020304" pitchFamily="18" charset="0"/>
                <a:cs typeface="Times New Roman" panose="02020603050405020304" pitchFamily="18" charset="0"/>
              </a:rPr>
              <a:t>финансов Чувашской Республики </a:t>
            </a:r>
            <a:r>
              <a:rPr lang="en-US" sz="1600" dirty="0" smtClean="0">
                <a:solidFill>
                  <a:sysClr val="windowText" lastClr="000000"/>
                </a:solidFill>
                <a:latin typeface="Times New Roman" panose="02020603050405020304" pitchFamily="18" charset="0"/>
                <a:cs typeface="Times New Roman" panose="02020603050405020304" pitchFamily="18" charset="0"/>
                <a:hlinkClick r:id="rId4"/>
              </a:rPr>
              <a:t>finance@cap.ru</a:t>
            </a:r>
            <a:r>
              <a:rPr lang="ru-RU" sz="1600" dirty="0" smtClean="0">
                <a:solidFill>
                  <a:prstClr val="black"/>
                </a:solidFill>
                <a:latin typeface="Times New Roman" panose="02020603050405020304" pitchFamily="18" charset="0"/>
                <a:cs typeface="Times New Roman" panose="02020603050405020304" pitchFamily="18" charset="0"/>
              </a:rPr>
              <a:t> или обращаться по телефону 64-21-25</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4" name="Стрелка вправо с вырезом 3"/>
          <p:cNvSpPr/>
          <p:nvPr/>
        </p:nvSpPr>
        <p:spPr>
          <a:xfrm>
            <a:off x="251520" y="1100524"/>
            <a:ext cx="648072" cy="484632"/>
          </a:xfrm>
          <a:prstGeom prst="notched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solidFill>
                <a:prstClr val="white"/>
              </a:solidFill>
            </a:endParaRPr>
          </a:p>
        </p:txBody>
      </p:sp>
      <p:sp>
        <p:nvSpPr>
          <p:cNvPr id="11" name="Стрелка вправо с вырезом 10"/>
          <p:cNvSpPr/>
          <p:nvPr/>
        </p:nvSpPr>
        <p:spPr>
          <a:xfrm>
            <a:off x="251520" y="4686876"/>
            <a:ext cx="648072" cy="484632"/>
          </a:xfrm>
          <a:prstGeom prst="notched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solidFill>
                <a:prstClr val="white"/>
              </a:solidFill>
            </a:endParaRPr>
          </a:p>
        </p:txBody>
      </p:sp>
      <p:sp>
        <p:nvSpPr>
          <p:cNvPr id="12" name="Стрелка вправо с вырезом 11"/>
          <p:cNvSpPr/>
          <p:nvPr/>
        </p:nvSpPr>
        <p:spPr>
          <a:xfrm>
            <a:off x="251520" y="3808006"/>
            <a:ext cx="648072" cy="484632"/>
          </a:xfrm>
          <a:prstGeom prst="notched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solidFill>
                <a:prstClr val="white"/>
              </a:solidFill>
            </a:endParaRPr>
          </a:p>
        </p:txBody>
      </p:sp>
      <p:sp>
        <p:nvSpPr>
          <p:cNvPr id="13"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a:solidFill>
                  <a:schemeClr val="tx1"/>
                </a:solidFill>
                <a:effectLst/>
                <a:latin typeface="Times New Roman" panose="02020603050405020304" pitchFamily="18" charset="0"/>
                <a:cs typeface="Times New Roman" panose="02020603050405020304" pitchFamily="18" charset="0"/>
              </a:rPr>
              <a:t>Участие граждан в обсуждении бюджетных вопросов</a:t>
            </a: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3311004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mirnov\Pictures\untit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0601"/>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pPr>
              <a:defRPr/>
            </a:pPr>
            <a:fld id="{667CCBFA-BFB9-4E9F-B6F6-694D72409F22}" type="slidenum">
              <a:rPr lang="ru-RU" smtClean="0"/>
              <a:pPr>
                <a:defRPr/>
              </a:pPr>
              <a:t>75</a:t>
            </a:fld>
            <a:endParaRPr lang="ru-RU" dirty="0"/>
          </a:p>
        </p:txBody>
      </p:sp>
      <p:sp>
        <p:nvSpPr>
          <p:cNvPr id="3" name="TextBox 2"/>
          <p:cNvSpPr txBox="1"/>
          <p:nvPr/>
        </p:nvSpPr>
        <p:spPr>
          <a:xfrm>
            <a:off x="1043608" y="5075892"/>
            <a:ext cx="5616624" cy="1292662"/>
          </a:xfrm>
          <a:prstGeom prst="rect">
            <a:avLst/>
          </a:prstGeom>
          <a:noFill/>
        </p:spPr>
        <p:txBody>
          <a:bodyPr wrap="square" rtlCol="0">
            <a:spAutoFit/>
          </a:bodyPr>
          <a:lstStyle/>
          <a:p>
            <a:pPr algn="just"/>
            <a:r>
              <a:rPr lang="ru-RU" sz="1300" dirty="0" smtClean="0">
                <a:solidFill>
                  <a:prstClr val="black"/>
                </a:solidFill>
                <a:cs typeface="+mn-cs"/>
              </a:rPr>
              <a:t>Министерство финансов Чувашской Республики</a:t>
            </a:r>
          </a:p>
          <a:p>
            <a:pPr algn="just"/>
            <a:r>
              <a:rPr lang="ru-RU" sz="1300" dirty="0" smtClean="0">
                <a:solidFill>
                  <a:prstClr val="black"/>
                </a:solidFill>
                <a:cs typeface="+mn-cs"/>
              </a:rPr>
              <a:t>Адрес: 428000, г. Чебоксары, пл. Республики, д.2</a:t>
            </a:r>
          </a:p>
          <a:p>
            <a:pPr algn="just"/>
            <a:r>
              <a:rPr lang="ru-RU" sz="1300" dirty="0">
                <a:solidFill>
                  <a:prstClr val="black"/>
                </a:solidFill>
                <a:cs typeface="+mn-cs"/>
              </a:rPr>
              <a:t>Телефон: (8352) 64-21-00, 64-21-25</a:t>
            </a:r>
          </a:p>
          <a:p>
            <a:pPr algn="just"/>
            <a:r>
              <a:rPr lang="ru-RU" sz="1300" dirty="0" smtClean="0">
                <a:solidFill>
                  <a:prstClr val="black"/>
                </a:solidFill>
                <a:cs typeface="+mn-cs"/>
              </a:rPr>
              <a:t>Факс</a:t>
            </a:r>
            <a:r>
              <a:rPr lang="ru-RU" sz="1300" dirty="0">
                <a:solidFill>
                  <a:prstClr val="black"/>
                </a:solidFill>
                <a:cs typeface="+mn-cs"/>
              </a:rPr>
              <a:t>: (8352) </a:t>
            </a:r>
            <a:r>
              <a:rPr lang="ru-RU" sz="1300" dirty="0" smtClean="0">
                <a:solidFill>
                  <a:prstClr val="black"/>
                </a:solidFill>
                <a:cs typeface="+mn-cs"/>
              </a:rPr>
              <a:t>64-21-24</a:t>
            </a:r>
          </a:p>
          <a:p>
            <a:pPr algn="just"/>
            <a:r>
              <a:rPr lang="en-US" sz="1300" dirty="0">
                <a:solidFill>
                  <a:sysClr val="windowText" lastClr="000000"/>
                </a:solidFill>
                <a:cs typeface="+mn-cs"/>
                <a:hlinkClick r:id="rId4"/>
              </a:rPr>
              <a:t>http://minfin.cap.ru</a:t>
            </a:r>
            <a:r>
              <a:rPr lang="en-US" sz="1300" dirty="0" smtClean="0">
                <a:solidFill>
                  <a:sysClr val="windowText" lastClr="000000"/>
                </a:solidFill>
                <a:cs typeface="+mn-cs"/>
                <a:hlinkClick r:id="rId4"/>
              </a:rPr>
              <a:t>/</a:t>
            </a:r>
            <a:endParaRPr lang="ru-RU" sz="1300" dirty="0" smtClean="0">
              <a:solidFill>
                <a:sysClr val="windowText" lastClr="000000"/>
              </a:solidFill>
              <a:cs typeface="+mn-cs"/>
            </a:endParaRPr>
          </a:p>
          <a:p>
            <a:pPr algn="just"/>
            <a:r>
              <a:rPr lang="en-US" sz="1300" dirty="0">
                <a:solidFill>
                  <a:prstClr val="black"/>
                </a:solidFill>
                <a:cs typeface="+mn-cs"/>
              </a:rPr>
              <a:t>E-Mail: finance@cap.ru</a:t>
            </a:r>
            <a:endParaRPr lang="ru-RU" sz="1300" dirty="0">
              <a:solidFill>
                <a:prstClr val="black"/>
              </a:solidFill>
              <a:cs typeface="+mn-cs"/>
            </a:endParaRPr>
          </a:p>
        </p:txBody>
      </p:sp>
      <p:sp>
        <p:nvSpPr>
          <p:cNvPr id="11" name="TextBox 10"/>
          <p:cNvSpPr txBox="1"/>
          <p:nvPr/>
        </p:nvSpPr>
        <p:spPr>
          <a:xfrm>
            <a:off x="986820" y="1351723"/>
            <a:ext cx="7704856" cy="738664"/>
          </a:xfrm>
          <a:prstGeom prst="rect">
            <a:avLst/>
          </a:prstGeom>
          <a:noFill/>
        </p:spPr>
        <p:txBody>
          <a:bodyPr wrap="square" rtlCol="0">
            <a:spAutoFit/>
          </a:bodyPr>
          <a:lstStyle/>
          <a:p>
            <a:pPr algn="just"/>
            <a:r>
              <a:rPr lang="ru-RU" sz="1400" b="1" dirty="0" smtClean="0">
                <a:solidFill>
                  <a:prstClr val="black"/>
                </a:solidFill>
                <a:cs typeface="+mn-cs"/>
              </a:rPr>
              <a:t>Режим работы:</a:t>
            </a:r>
          </a:p>
          <a:p>
            <a:pPr algn="just"/>
            <a:r>
              <a:rPr lang="ru-RU" sz="1400" dirty="0" smtClean="0">
                <a:solidFill>
                  <a:prstClr val="black"/>
                </a:solidFill>
                <a:cs typeface="+mn-cs"/>
              </a:rPr>
              <a:t>Понедельник – пятница с 08.00 до 17.00, обеденный перерыв с 12.30 до 13.30</a:t>
            </a:r>
          </a:p>
          <a:p>
            <a:pPr algn="just"/>
            <a:r>
              <a:rPr lang="ru-RU" sz="1400" dirty="0" smtClean="0">
                <a:solidFill>
                  <a:prstClr val="black"/>
                </a:solidFill>
                <a:cs typeface="+mn-cs"/>
              </a:rPr>
              <a:t>Выходные дни – суббота, воскресенье</a:t>
            </a:r>
            <a:endParaRPr lang="ru-RU" sz="1400" dirty="0">
              <a:solidFill>
                <a:prstClr val="black"/>
              </a:solidFill>
              <a:cs typeface="+mn-cs"/>
            </a:endParaRPr>
          </a:p>
        </p:txBody>
      </p:sp>
      <p:sp>
        <p:nvSpPr>
          <p:cNvPr id="12" name="TextBox 11"/>
          <p:cNvSpPr txBox="1"/>
          <p:nvPr/>
        </p:nvSpPr>
        <p:spPr>
          <a:xfrm>
            <a:off x="1065026" y="2090387"/>
            <a:ext cx="7626650" cy="292846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300" b="1" dirty="0">
                <a:solidFill>
                  <a:prstClr val="black"/>
                </a:solidFill>
                <a:latin typeface="Arial" panose="020B0604020202020204" pitchFamily="34" charset="0"/>
                <a:cs typeface="Arial" panose="020B0604020202020204" pitchFamily="34" charset="0"/>
              </a:rPr>
              <a:t>График </a:t>
            </a:r>
            <a:r>
              <a:rPr lang="ru-RU" sz="1300" b="1" dirty="0" smtClean="0">
                <a:solidFill>
                  <a:prstClr val="black"/>
                </a:solidFill>
                <a:latin typeface="Arial" panose="020B0604020202020204" pitchFamily="34" charset="0"/>
                <a:cs typeface="Arial" panose="020B0604020202020204" pitchFamily="34" charset="0"/>
              </a:rPr>
              <a:t>приема граждан:</a:t>
            </a:r>
            <a:endParaRPr lang="ru-RU" sz="1300" b="1" dirty="0">
              <a:solidFill>
                <a:prstClr val="black"/>
              </a:solidFill>
              <a:latin typeface="Arial" panose="020B0604020202020204" pitchFamily="34" charset="0"/>
              <a:cs typeface="Arial" panose="020B0604020202020204" pitchFamily="34" charset="0"/>
            </a:endParaRPr>
          </a:p>
          <a:p>
            <a:pPr algn="just"/>
            <a:r>
              <a:rPr lang="ru-RU" sz="900" dirty="0">
                <a:solidFill>
                  <a:prstClr val="black"/>
                </a:solidFill>
                <a:latin typeface="Arial" panose="020B0604020202020204" pitchFamily="34" charset="0"/>
                <a:cs typeface="Arial" panose="020B0604020202020204" pitchFamily="34" charset="0"/>
              </a:rPr>
              <a:t> </a:t>
            </a:r>
          </a:p>
          <a:p>
            <a:pPr algn="just"/>
            <a:r>
              <a:rPr lang="ru-RU" sz="1300" dirty="0" smtClean="0">
                <a:solidFill>
                  <a:prstClr val="black"/>
                </a:solidFill>
                <a:latin typeface="Arial" panose="020B0604020202020204" pitchFamily="34" charset="0"/>
                <a:cs typeface="Arial" panose="020B0604020202020204" pitchFamily="34" charset="0"/>
              </a:rPr>
              <a:t>1. С.А</a:t>
            </a:r>
            <a:r>
              <a:rPr lang="ru-RU" sz="1300" dirty="0">
                <a:solidFill>
                  <a:prstClr val="black"/>
                </a:solidFill>
                <a:latin typeface="Arial" panose="020B0604020202020204" pitchFamily="34" charset="0"/>
                <a:cs typeface="Arial" panose="020B0604020202020204" pitchFamily="34" charset="0"/>
              </a:rPr>
              <a:t>. Енилина </a:t>
            </a:r>
            <a:r>
              <a:rPr lang="ru-RU" sz="1300" dirty="0" smtClean="0">
                <a:solidFill>
                  <a:prstClr val="black"/>
                </a:solidFill>
                <a:latin typeface="Arial" panose="020B0604020202020204" pitchFamily="34" charset="0"/>
                <a:cs typeface="Arial" panose="020B0604020202020204" pitchFamily="34" charset="0"/>
              </a:rPr>
              <a:t>– Заместитель Председателя Кабинета Министров Чувашской Республики -</a:t>
            </a:r>
          </a:p>
          <a:p>
            <a:pPr algn="just"/>
            <a:r>
              <a:rPr lang="ru-RU" sz="1300" dirty="0" smtClean="0">
                <a:solidFill>
                  <a:prstClr val="black"/>
                </a:solidFill>
                <a:latin typeface="Arial" panose="020B0604020202020204" pitchFamily="34" charset="0"/>
                <a:cs typeface="Arial" panose="020B0604020202020204" pitchFamily="34" charset="0"/>
              </a:rPr>
              <a:t> министр финансов</a:t>
            </a:r>
            <a:endParaRPr lang="ru-RU" sz="1300" dirty="0">
              <a:solidFill>
                <a:prstClr val="black"/>
              </a:solidFill>
              <a:latin typeface="Arial" panose="020B0604020202020204" pitchFamily="34" charset="0"/>
              <a:cs typeface="Arial" panose="020B0604020202020204" pitchFamily="34" charset="0"/>
            </a:endParaRPr>
          </a:p>
          <a:p>
            <a:pPr algn="just"/>
            <a:r>
              <a:rPr lang="ru-RU" sz="1300" dirty="0">
                <a:solidFill>
                  <a:prstClr val="black"/>
                </a:solidFill>
                <a:latin typeface="Arial" panose="020B0604020202020204" pitchFamily="34" charset="0"/>
                <a:cs typeface="Arial" panose="020B0604020202020204" pitchFamily="34" charset="0"/>
              </a:rPr>
              <a:t> </a:t>
            </a:r>
            <a:r>
              <a:rPr lang="ru-RU" sz="1300" i="1" dirty="0" smtClean="0">
                <a:solidFill>
                  <a:prstClr val="black"/>
                </a:solidFill>
                <a:latin typeface="Arial" panose="020B0604020202020204" pitchFamily="34" charset="0"/>
                <a:cs typeface="Arial" panose="020B0604020202020204" pitchFamily="34" charset="0"/>
              </a:rPr>
              <a:t>первый </a:t>
            </a:r>
            <a:r>
              <a:rPr lang="ru-RU" sz="1300" i="1" dirty="0">
                <a:solidFill>
                  <a:prstClr val="black"/>
                </a:solidFill>
                <a:latin typeface="Arial" panose="020B0604020202020204" pitchFamily="34" charset="0"/>
                <a:cs typeface="Arial" panose="020B0604020202020204" pitchFamily="34" charset="0"/>
              </a:rPr>
              <a:t>вторник месяца с 15.00 до 17.00 часов</a:t>
            </a:r>
          </a:p>
          <a:p>
            <a:pPr algn="just"/>
            <a:endParaRPr lang="ru-RU" sz="900" dirty="0" smtClean="0">
              <a:solidFill>
                <a:prstClr val="black"/>
              </a:solidFill>
              <a:latin typeface="Arial" panose="020B0604020202020204" pitchFamily="34" charset="0"/>
              <a:cs typeface="Arial" panose="020B0604020202020204" pitchFamily="34" charset="0"/>
            </a:endParaRPr>
          </a:p>
          <a:p>
            <a:pPr algn="just"/>
            <a:r>
              <a:rPr lang="ru-RU" sz="1300" dirty="0" smtClean="0">
                <a:solidFill>
                  <a:prstClr val="black"/>
                </a:solidFill>
                <a:latin typeface="Arial" panose="020B0604020202020204" pitchFamily="34" charset="0"/>
                <a:cs typeface="Arial" panose="020B0604020202020204" pitchFamily="34" charset="0"/>
              </a:rPr>
              <a:t> 2</a:t>
            </a:r>
            <a:r>
              <a:rPr lang="ru-RU" sz="1300" dirty="0">
                <a:solidFill>
                  <a:prstClr val="black"/>
                </a:solidFill>
                <a:latin typeface="Arial" panose="020B0604020202020204" pitchFamily="34" charset="0"/>
                <a:cs typeface="Arial" panose="020B0604020202020204" pitchFamily="34" charset="0"/>
              </a:rPr>
              <a:t>. </a:t>
            </a:r>
            <a:r>
              <a:rPr lang="ru-RU" sz="1300" dirty="0" smtClean="0">
                <a:solidFill>
                  <a:prstClr val="black"/>
                </a:solidFill>
                <a:latin typeface="Arial" panose="020B0604020202020204" pitchFamily="34" charset="0"/>
                <a:cs typeface="Arial" panose="020B0604020202020204" pitchFamily="34" charset="0"/>
              </a:rPr>
              <a:t>Ф.Х</a:t>
            </a:r>
            <a:r>
              <a:rPr lang="ru-RU" sz="1300" dirty="0">
                <a:solidFill>
                  <a:prstClr val="black"/>
                </a:solidFill>
                <a:latin typeface="Arial" panose="020B0604020202020204" pitchFamily="34" charset="0"/>
                <a:cs typeface="Arial" panose="020B0604020202020204" pitchFamily="34" charset="0"/>
              </a:rPr>
              <a:t>. Муратова - первый заместитель министра финансов Чувашской Республики</a:t>
            </a:r>
          </a:p>
          <a:p>
            <a:pPr algn="just"/>
            <a:r>
              <a:rPr lang="ru-RU" sz="1300" dirty="0">
                <a:solidFill>
                  <a:prstClr val="black"/>
                </a:solidFill>
                <a:latin typeface="Arial" panose="020B0604020202020204" pitchFamily="34" charset="0"/>
                <a:cs typeface="Arial" panose="020B0604020202020204" pitchFamily="34" charset="0"/>
              </a:rPr>
              <a:t> </a:t>
            </a:r>
            <a:r>
              <a:rPr lang="ru-RU" sz="1300" i="1" dirty="0" smtClean="0">
                <a:solidFill>
                  <a:prstClr val="black"/>
                </a:solidFill>
                <a:latin typeface="Arial" panose="020B0604020202020204" pitchFamily="34" charset="0"/>
                <a:cs typeface="Arial" panose="020B0604020202020204" pitchFamily="34" charset="0"/>
              </a:rPr>
              <a:t>второй </a:t>
            </a:r>
            <a:r>
              <a:rPr lang="ru-RU" sz="1300" i="1" dirty="0">
                <a:solidFill>
                  <a:prstClr val="black"/>
                </a:solidFill>
                <a:latin typeface="Arial" panose="020B0604020202020204" pitchFamily="34" charset="0"/>
                <a:cs typeface="Arial" panose="020B0604020202020204" pitchFamily="34" charset="0"/>
              </a:rPr>
              <a:t>вторник месяца с 15.00 до 17.00 часов</a:t>
            </a:r>
          </a:p>
          <a:p>
            <a:pPr algn="just"/>
            <a:r>
              <a:rPr lang="ru-RU" sz="900" dirty="0">
                <a:solidFill>
                  <a:prstClr val="black"/>
                </a:solidFill>
                <a:latin typeface="Arial" panose="020B0604020202020204" pitchFamily="34" charset="0"/>
                <a:cs typeface="Arial" panose="020B0604020202020204" pitchFamily="34" charset="0"/>
              </a:rPr>
              <a:t> </a:t>
            </a:r>
            <a:r>
              <a:rPr lang="ru-RU" sz="900" dirty="0" smtClean="0">
                <a:solidFill>
                  <a:prstClr val="black"/>
                </a:solidFill>
                <a:latin typeface="Arial" panose="020B0604020202020204" pitchFamily="34" charset="0"/>
                <a:cs typeface="Arial" panose="020B0604020202020204" pitchFamily="34" charset="0"/>
              </a:rPr>
              <a:t> </a:t>
            </a:r>
            <a:endParaRPr lang="ru-RU" sz="900" dirty="0">
              <a:solidFill>
                <a:prstClr val="black"/>
              </a:solidFill>
              <a:latin typeface="Arial" panose="020B0604020202020204" pitchFamily="34" charset="0"/>
              <a:cs typeface="Arial" panose="020B0604020202020204" pitchFamily="34" charset="0"/>
            </a:endParaRPr>
          </a:p>
          <a:p>
            <a:pPr algn="just"/>
            <a:r>
              <a:rPr lang="ru-RU" sz="1300" dirty="0">
                <a:solidFill>
                  <a:prstClr val="black"/>
                </a:solidFill>
                <a:latin typeface="Arial" panose="020B0604020202020204" pitchFamily="34" charset="0"/>
                <a:cs typeface="Arial" panose="020B0604020202020204" pitchFamily="34" charset="0"/>
              </a:rPr>
              <a:t> 3. </a:t>
            </a:r>
            <a:r>
              <a:rPr lang="ru-RU" sz="1300" dirty="0" smtClean="0">
                <a:solidFill>
                  <a:prstClr val="black"/>
                </a:solidFill>
                <a:latin typeface="Arial" panose="020B0604020202020204" pitchFamily="34" charset="0"/>
                <a:cs typeface="Arial" panose="020B0604020202020204" pitchFamily="34" charset="0"/>
              </a:rPr>
              <a:t>С.А</a:t>
            </a:r>
            <a:r>
              <a:rPr lang="ru-RU" sz="1300" dirty="0">
                <a:solidFill>
                  <a:prstClr val="black"/>
                </a:solidFill>
                <a:latin typeface="Arial" panose="020B0604020202020204" pitchFamily="34" charset="0"/>
                <a:cs typeface="Arial" panose="020B0604020202020204" pitchFamily="34" charset="0"/>
              </a:rPr>
              <a:t>. Иванова - заместитель министра финансов Чувашской Республики</a:t>
            </a:r>
          </a:p>
          <a:p>
            <a:pPr algn="just"/>
            <a:r>
              <a:rPr lang="ru-RU" sz="1300" i="1" dirty="0">
                <a:solidFill>
                  <a:prstClr val="black"/>
                </a:solidFill>
                <a:latin typeface="Arial" panose="020B0604020202020204" pitchFamily="34" charset="0"/>
                <a:cs typeface="Arial" panose="020B0604020202020204" pitchFamily="34" charset="0"/>
              </a:rPr>
              <a:t> </a:t>
            </a:r>
            <a:r>
              <a:rPr lang="ru-RU" sz="1300" i="1" dirty="0" smtClean="0">
                <a:solidFill>
                  <a:prstClr val="black"/>
                </a:solidFill>
                <a:latin typeface="Arial" panose="020B0604020202020204" pitchFamily="34" charset="0"/>
                <a:cs typeface="Arial" panose="020B0604020202020204" pitchFamily="34" charset="0"/>
              </a:rPr>
              <a:t>третий </a:t>
            </a:r>
            <a:r>
              <a:rPr lang="ru-RU" sz="1300" i="1" dirty="0">
                <a:solidFill>
                  <a:prstClr val="black"/>
                </a:solidFill>
                <a:latin typeface="Arial" panose="020B0604020202020204" pitchFamily="34" charset="0"/>
                <a:cs typeface="Arial" panose="020B0604020202020204" pitchFamily="34" charset="0"/>
              </a:rPr>
              <a:t>вторник месяца с 15.00 до 17.00 часов</a:t>
            </a:r>
          </a:p>
          <a:p>
            <a:pPr algn="just"/>
            <a:r>
              <a:rPr lang="ru-RU" sz="900" dirty="0">
                <a:solidFill>
                  <a:prstClr val="black"/>
                </a:solidFill>
                <a:latin typeface="Arial" panose="020B0604020202020204" pitchFamily="34" charset="0"/>
                <a:cs typeface="Arial" panose="020B0604020202020204" pitchFamily="34" charset="0"/>
              </a:rPr>
              <a:t> </a:t>
            </a:r>
            <a:r>
              <a:rPr lang="ru-RU" sz="900" dirty="0" smtClean="0">
                <a:solidFill>
                  <a:prstClr val="black"/>
                </a:solidFill>
                <a:latin typeface="Arial" panose="020B0604020202020204" pitchFamily="34" charset="0"/>
                <a:cs typeface="Arial" panose="020B0604020202020204" pitchFamily="34" charset="0"/>
              </a:rPr>
              <a:t>  </a:t>
            </a:r>
            <a:endParaRPr lang="ru-RU" sz="900" dirty="0">
              <a:solidFill>
                <a:prstClr val="black"/>
              </a:solidFill>
              <a:latin typeface="Arial" panose="020B0604020202020204" pitchFamily="34" charset="0"/>
              <a:cs typeface="Arial" panose="020B0604020202020204" pitchFamily="34" charset="0"/>
            </a:endParaRPr>
          </a:p>
          <a:p>
            <a:pPr algn="just"/>
            <a:r>
              <a:rPr lang="ru-RU" sz="1300" dirty="0">
                <a:solidFill>
                  <a:prstClr val="black"/>
                </a:solidFill>
                <a:latin typeface="Arial" panose="020B0604020202020204" pitchFamily="34" charset="0"/>
                <a:cs typeface="Arial" panose="020B0604020202020204" pitchFamily="34" charset="0"/>
              </a:rPr>
              <a:t> 4. В.Н. Иванов  - заместитель министра финансов Чувашской Республики</a:t>
            </a:r>
          </a:p>
          <a:p>
            <a:pPr algn="just"/>
            <a:r>
              <a:rPr lang="ru-RU" sz="1300" i="1" dirty="0">
                <a:solidFill>
                  <a:prstClr val="black"/>
                </a:solidFill>
                <a:latin typeface="Arial" panose="020B0604020202020204" pitchFamily="34" charset="0"/>
                <a:cs typeface="Arial" panose="020B0604020202020204" pitchFamily="34" charset="0"/>
              </a:rPr>
              <a:t> </a:t>
            </a:r>
            <a:r>
              <a:rPr lang="ru-RU" sz="1300" i="1" dirty="0" smtClean="0">
                <a:solidFill>
                  <a:prstClr val="black"/>
                </a:solidFill>
                <a:latin typeface="Arial" panose="020B0604020202020204" pitchFamily="34" charset="0"/>
                <a:cs typeface="Arial" panose="020B0604020202020204" pitchFamily="34" charset="0"/>
              </a:rPr>
              <a:t>четвертый </a:t>
            </a:r>
            <a:r>
              <a:rPr lang="ru-RU" sz="1300" i="1" dirty="0">
                <a:solidFill>
                  <a:prstClr val="black"/>
                </a:solidFill>
                <a:latin typeface="Arial" panose="020B0604020202020204" pitchFamily="34" charset="0"/>
                <a:cs typeface="Arial" panose="020B0604020202020204" pitchFamily="34" charset="0"/>
              </a:rPr>
              <a:t>вторник месяца с 15.00 до 17.00 </a:t>
            </a:r>
            <a:r>
              <a:rPr lang="ru-RU" sz="1300" i="1" dirty="0" smtClean="0">
                <a:solidFill>
                  <a:prstClr val="black"/>
                </a:solidFill>
                <a:latin typeface="Arial" panose="020B0604020202020204" pitchFamily="34" charset="0"/>
                <a:cs typeface="Arial" panose="020B0604020202020204" pitchFamily="34" charset="0"/>
              </a:rPr>
              <a:t>часов</a:t>
            </a:r>
            <a:endParaRPr lang="ru-RU" sz="1300" i="1" dirty="0">
              <a:solidFill>
                <a:prstClr val="black"/>
              </a:solidFill>
              <a:latin typeface="Arial" panose="020B0604020202020204" pitchFamily="34" charset="0"/>
              <a:cs typeface="Arial" panose="020B0604020202020204" pitchFamily="34" charset="0"/>
            </a:endParaRPr>
          </a:p>
        </p:txBody>
      </p:sp>
      <p:sp>
        <p:nvSpPr>
          <p:cNvPr id="4" name="Нашивка 3"/>
          <p:cNvSpPr/>
          <p:nvPr/>
        </p:nvSpPr>
        <p:spPr>
          <a:xfrm>
            <a:off x="385292" y="1461359"/>
            <a:ext cx="464380" cy="391725"/>
          </a:xfrm>
          <a:prstGeom prst="chevron">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5" name="Нашивка 14"/>
          <p:cNvSpPr/>
          <p:nvPr/>
        </p:nvSpPr>
        <p:spPr>
          <a:xfrm>
            <a:off x="393135" y="5091191"/>
            <a:ext cx="464380" cy="391725"/>
          </a:xfrm>
          <a:prstGeom prst="chevron">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6" name="Нашивка 15"/>
          <p:cNvSpPr/>
          <p:nvPr/>
        </p:nvSpPr>
        <p:spPr>
          <a:xfrm>
            <a:off x="393135" y="2244024"/>
            <a:ext cx="464380" cy="391725"/>
          </a:xfrm>
          <a:prstGeom prst="chevron">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1404111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67CCBFA-BFB9-4E9F-B6F6-694D72409F22}" type="slidenum">
              <a:rPr lang="ru-RU" smtClean="0"/>
              <a:pPr>
                <a:defRPr/>
              </a:pPr>
              <a:t>8</a:t>
            </a:fld>
            <a:endParaRPr lang="ru-RU" dirty="0"/>
          </a:p>
        </p:txBody>
      </p:sp>
      <p:sp>
        <p:nvSpPr>
          <p:cNvPr id="11" name="Номер слайда 2"/>
          <p:cNvSpPr txBox="1">
            <a:spLocks/>
          </p:cNvSpPr>
          <p:nvPr/>
        </p:nvSpPr>
        <p:spPr>
          <a:xfrm>
            <a:off x="8748464" y="6308725"/>
            <a:ext cx="395536" cy="412750"/>
          </a:xfrm>
          <a:prstGeom prst="rect">
            <a:avLst/>
          </a:prstGeom>
        </p:spPr>
        <p:txBody>
          <a:bodyPr vert="horz" lIns="91440" tIns="45720" rIns="91440" bIns="45720" rtlCol="0" anchor="ctr"/>
          <a:lstStyle>
            <a:defPPr>
              <a:defRPr lang="ru-RU"/>
            </a:defPPr>
            <a:lvl1pPr algn="r" rtl="0" fontAlgn="auto">
              <a:spcBef>
                <a:spcPts val="0"/>
              </a:spcBef>
              <a:spcAft>
                <a:spcPts val="0"/>
              </a:spcAft>
              <a:defRPr sz="1400" kern="1200" baseline="0">
                <a:solidFill>
                  <a:srgbClr val="A0320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ru-RU" sz="1600" b="1" dirty="0">
              <a:solidFill>
                <a:prstClr val="black"/>
              </a:solidFill>
            </a:endParaRPr>
          </a:p>
        </p:txBody>
      </p:sp>
      <p:graphicFrame>
        <p:nvGraphicFramePr>
          <p:cNvPr id="3" name="Схема 2"/>
          <p:cNvGraphicFramePr/>
          <p:nvPr>
            <p:extLst>
              <p:ext uri="{D42A27DB-BD31-4B8C-83A1-F6EECF244321}">
                <p14:modId xmlns:p14="http://schemas.microsoft.com/office/powerpoint/2010/main" val="2879602495"/>
              </p:ext>
            </p:extLst>
          </p:nvPr>
        </p:nvGraphicFramePr>
        <p:xfrm>
          <a:off x="509906" y="1772816"/>
          <a:ext cx="813690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Скругленный прямоугольник 21"/>
          <p:cNvSpPr/>
          <p:nvPr/>
        </p:nvSpPr>
        <p:spPr>
          <a:xfrm>
            <a:off x="1259632" y="836712"/>
            <a:ext cx="6840760" cy="578863"/>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700" b="1" dirty="0" smtClean="0">
                <a:solidFill>
                  <a:prstClr val="black"/>
                </a:solidFill>
                <a:latin typeface="Times New Roman" panose="02020603050405020304" pitchFamily="18" charset="0"/>
                <a:cs typeface="Times New Roman" panose="02020603050405020304" pitchFamily="18" charset="0"/>
              </a:rPr>
              <a:t>Составление проекта республиканского бюджета Чувашской Республики основывается на:</a:t>
            </a:r>
            <a:endParaRPr lang="ru-RU" sz="1700" b="1" dirty="0">
              <a:solidFill>
                <a:prstClr val="black"/>
              </a:solidFill>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582993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kredi_polit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08" y="3177344"/>
            <a:ext cx="2593130"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pPr>
              <a:defRPr/>
            </a:pPr>
            <a:fld id="{5134FBE4-DC40-4A96-AB83-42E61AAB2036}" type="slidenum">
              <a:rPr lang="ru-RU" smtClean="0"/>
              <a:pPr>
                <a:defRPr/>
              </a:pPr>
              <a:t>9</a:t>
            </a:fld>
            <a:endParaRPr lang="ru-RU" dirty="0"/>
          </a:p>
        </p:txBody>
      </p:sp>
      <p:sp>
        <p:nvSpPr>
          <p:cNvPr id="5" name="Скругленный прямоугольник 4"/>
          <p:cNvSpPr/>
          <p:nvPr/>
        </p:nvSpPr>
        <p:spPr>
          <a:xfrm>
            <a:off x="179512" y="836712"/>
            <a:ext cx="6192688" cy="1872208"/>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just"/>
            <a:r>
              <a:rPr lang="ru-RU" sz="1500" b="1" dirty="0" smtClean="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Ухудшение условий </a:t>
            </a:r>
            <a:r>
              <a:rPr lang="ru-RU" sz="1400" dirty="0">
                <a:solidFill>
                  <a:prstClr val="black"/>
                </a:solidFill>
                <a:latin typeface="Times New Roman" panose="02020603050405020304" pitchFamily="18" charset="0"/>
                <a:cs typeface="Times New Roman" panose="02020603050405020304" pitchFamily="18" charset="0"/>
              </a:rPr>
              <a:t>функционирования экономики приводит к замедлению роста или снижению доходов бюджетов, а расходные обязательства сохраняются практически на прежнем </a:t>
            </a:r>
            <a:r>
              <a:rPr lang="ru-RU" sz="1400" dirty="0" smtClean="0">
                <a:solidFill>
                  <a:prstClr val="black"/>
                </a:solidFill>
                <a:latin typeface="Times New Roman" panose="02020603050405020304" pitchFamily="18" charset="0"/>
                <a:cs typeface="Times New Roman" panose="02020603050405020304" pitchFamily="18" charset="0"/>
              </a:rPr>
              <a:t>уровне. Дефицит </a:t>
            </a:r>
            <a:r>
              <a:rPr lang="ru-RU" sz="1400" dirty="0">
                <a:solidFill>
                  <a:prstClr val="black"/>
                </a:solidFill>
                <a:latin typeface="Times New Roman" panose="02020603050405020304" pitchFamily="18" charset="0"/>
                <a:cs typeface="Times New Roman" panose="02020603050405020304" pitchFamily="18" charset="0"/>
              </a:rPr>
              <a:t>становится угрозой выполнения социальных обязательств государства и для его преодоления применяются </a:t>
            </a:r>
            <a:r>
              <a:rPr lang="ru-RU" sz="1400" dirty="0" smtClean="0">
                <a:solidFill>
                  <a:prstClr val="black"/>
                </a:solidFill>
                <a:latin typeface="Times New Roman" panose="02020603050405020304" pitchFamily="18" charset="0"/>
                <a:cs typeface="Times New Roman" panose="02020603050405020304" pitchFamily="18" charset="0"/>
              </a:rPr>
              <a:t>методы </a:t>
            </a:r>
            <a:r>
              <a:rPr lang="ru-RU" sz="1400" dirty="0">
                <a:solidFill>
                  <a:prstClr val="black"/>
                </a:solidFill>
                <a:latin typeface="Times New Roman" panose="02020603050405020304" pitchFamily="18" charset="0"/>
                <a:cs typeface="Times New Roman" panose="02020603050405020304" pitchFamily="18" charset="0"/>
              </a:rPr>
              <a:t>мобилизации доходов и оптимизации использования бюджетных средств, направленные на обеспечение </a:t>
            </a:r>
            <a:r>
              <a:rPr lang="ru-RU" sz="1400" dirty="0" smtClean="0">
                <a:solidFill>
                  <a:prstClr val="black"/>
                </a:solidFill>
                <a:latin typeface="Times New Roman" panose="02020603050405020304" pitchFamily="18" charset="0"/>
                <a:cs typeface="Times New Roman" panose="02020603050405020304" pitchFamily="18" charset="0"/>
              </a:rPr>
              <a:t>баланса</a:t>
            </a:r>
          </a:p>
        </p:txBody>
      </p:sp>
      <p:sp>
        <p:nvSpPr>
          <p:cNvPr id="6" name="Скругленный прямоугольник 5"/>
          <p:cNvSpPr/>
          <p:nvPr/>
        </p:nvSpPr>
        <p:spPr>
          <a:xfrm>
            <a:off x="2987824" y="2925317"/>
            <a:ext cx="5985048" cy="2448271"/>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just"/>
            <a:r>
              <a:rPr lang="ru-RU" sz="1500" b="1" dirty="0" smtClean="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Когда </a:t>
            </a:r>
            <a:r>
              <a:rPr lang="ru-RU" sz="1400" dirty="0">
                <a:solidFill>
                  <a:prstClr val="black"/>
                </a:solidFill>
                <a:latin typeface="Times New Roman" panose="02020603050405020304" pitchFamily="18" charset="0"/>
                <a:cs typeface="Times New Roman" panose="02020603050405020304" pitchFamily="18" charset="0"/>
              </a:rPr>
              <a:t>возможности привлечения традиционных доходных источников (налоги, сборы, отчисления и др.) и сокращения расходов исчерпаны, на покрытие дефицита бюджета направляются заемные средства. </a:t>
            </a:r>
            <a:endParaRPr lang="ru-RU" sz="1400" dirty="0" smtClean="0">
              <a:solidFill>
                <a:prstClr val="black"/>
              </a:solidFill>
              <a:latin typeface="Times New Roman" panose="02020603050405020304" pitchFamily="18" charset="0"/>
              <a:cs typeface="Times New Roman" panose="02020603050405020304" pitchFamily="18" charset="0"/>
            </a:endParaRPr>
          </a:p>
          <a:p>
            <a:pPr algn="just"/>
            <a:r>
              <a:rPr lang="ru-RU" sz="1400" dirty="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   Формирование </a:t>
            </a:r>
            <a:r>
              <a:rPr lang="ru-RU" sz="1400" dirty="0">
                <a:solidFill>
                  <a:prstClr val="black"/>
                </a:solidFill>
                <a:latin typeface="Times New Roman" panose="02020603050405020304" pitchFamily="18" charset="0"/>
                <a:cs typeface="Times New Roman" panose="02020603050405020304" pitchFamily="18" charset="0"/>
              </a:rPr>
              <a:t>эффективного механизма заимствований, позволяющего привлекать дополнительные ресурсы при минимальных издержках, - суть долговой политики региона, нацеленной, прежде всего, на преодоление дефицитности бюджета и достижение его сбалансированности</a:t>
            </a:r>
            <a:r>
              <a:rPr lang="ru-RU" sz="1400" dirty="0" smtClean="0">
                <a:solidFill>
                  <a:prstClr val="black"/>
                </a:solidFill>
                <a:latin typeface="Times New Roman" panose="02020603050405020304" pitchFamily="18" charset="0"/>
                <a:cs typeface="Times New Roman" panose="02020603050405020304" pitchFamily="18" charset="0"/>
              </a:rPr>
              <a:t>.</a:t>
            </a:r>
          </a:p>
          <a:p>
            <a:pPr algn="just"/>
            <a:r>
              <a:rPr lang="ru-RU" sz="1400" dirty="0" smtClean="0">
                <a:solidFill>
                  <a:prstClr val="black"/>
                </a:solidFill>
                <a:latin typeface="Times New Roman" panose="02020603050405020304" pitchFamily="18" charset="0"/>
                <a:cs typeface="Times New Roman" panose="02020603050405020304" pitchFamily="18" charset="0"/>
              </a:rPr>
              <a:t>    Вытекающая из этого задача – сокращение государственного долга Чувашской Республики</a:t>
            </a:r>
          </a:p>
        </p:txBody>
      </p:sp>
      <p:sp>
        <p:nvSpPr>
          <p:cNvPr id="7" name="Скругленный прямоугольник 6"/>
          <p:cNvSpPr/>
          <p:nvPr/>
        </p:nvSpPr>
        <p:spPr>
          <a:xfrm>
            <a:off x="179512" y="5661248"/>
            <a:ext cx="5616624" cy="936104"/>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just"/>
            <a:r>
              <a:rPr lang="ru-RU" sz="1500" b="1" dirty="0" smtClean="0">
                <a:solidFill>
                  <a:prstClr val="black"/>
                </a:solidFill>
                <a:latin typeface="Times New Roman" panose="02020603050405020304" pitchFamily="18" charset="0"/>
                <a:cs typeface="Times New Roman" panose="02020603050405020304" pitchFamily="18" charset="0"/>
              </a:rPr>
              <a:t>     </a:t>
            </a:r>
            <a:r>
              <a:rPr lang="ru-RU" sz="1500" dirty="0" smtClean="0">
                <a:solidFill>
                  <a:prstClr val="black"/>
                </a:solidFill>
                <a:latin typeface="Times New Roman" panose="02020603050405020304" pitchFamily="18" charset="0"/>
                <a:cs typeface="Times New Roman" panose="02020603050405020304" pitchFamily="18" charset="0"/>
              </a:rPr>
              <a:t>Проведение </a:t>
            </a:r>
            <a:r>
              <a:rPr lang="ru-RU" sz="1500" dirty="0">
                <a:solidFill>
                  <a:prstClr val="black"/>
                </a:solidFill>
                <a:latin typeface="Times New Roman" panose="02020603050405020304" pitchFamily="18" charset="0"/>
                <a:cs typeface="Times New Roman" panose="02020603050405020304" pitchFamily="18" charset="0"/>
              </a:rPr>
              <a:t>предсказуемой и ответственной бюджетной политики является важнейшей предпосылкой для обеспечения макроэкономической </a:t>
            </a:r>
            <a:r>
              <a:rPr lang="ru-RU" sz="1500" dirty="0" smtClean="0">
                <a:solidFill>
                  <a:prstClr val="black"/>
                </a:solidFill>
                <a:latin typeface="Times New Roman" panose="02020603050405020304" pitchFamily="18" charset="0"/>
                <a:cs typeface="Times New Roman" panose="02020603050405020304" pitchFamily="18" charset="0"/>
              </a:rPr>
              <a:t>стабильности</a:t>
            </a:r>
          </a:p>
        </p:txBody>
      </p:sp>
      <p:pic>
        <p:nvPicPr>
          <p:cNvPr id="1027" name="Picture 3" descr="E:\11e809349eb14856577a0116ad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916" y="843136"/>
            <a:ext cx="2332230" cy="1865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259729" y="-13063"/>
            <a:ext cx="6976567"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a:solidFill>
                  <a:schemeClr val="tx1"/>
                </a:solidFill>
                <a:effectLst/>
                <a:latin typeface="Times New Roman" panose="02020603050405020304" pitchFamily="18" charset="0"/>
                <a:cs typeface="Times New Roman" panose="02020603050405020304" pitchFamily="18" charset="0"/>
              </a:rPr>
              <a:t>Риски и проблемы в сфере бюджетной политики Чувашской Республики</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802060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12117</TotalTime>
  <Words>12790</Words>
  <Application>Microsoft Office PowerPoint</Application>
  <PresentationFormat>Экран (4:3)</PresentationFormat>
  <Paragraphs>3363</Paragraphs>
  <Slides>75</Slides>
  <Notes>49</Notes>
  <HiddenSlides>0</HiddenSlides>
  <MMClips>0</MMClips>
  <ScaleCrop>false</ScaleCrop>
  <HeadingPairs>
    <vt:vector size="4" baseType="variant">
      <vt:variant>
        <vt:lpstr>Тема</vt:lpstr>
      </vt:variant>
      <vt:variant>
        <vt:i4>1</vt:i4>
      </vt:variant>
      <vt:variant>
        <vt:lpstr>Заголовки слайдов</vt:lpstr>
      </vt:variant>
      <vt:variant>
        <vt:i4>75</vt:i4>
      </vt:variant>
    </vt:vector>
  </HeadingPairs>
  <TitlesOfParts>
    <vt:vector size="76" baseType="lpstr">
      <vt:lpstr>Воздушный поток</vt:lpstr>
      <vt:lpstr>Бюджет для граждан</vt:lpstr>
      <vt:lpstr>Чувашская Республика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Строительство хирургического корпуса БУ Чувашской Республики «Республиканский клинический онкологический диспансер» в г. Чебоксары (ул. Гладкова)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ОМ</dc:creator>
  <cp:lastModifiedBy>Смирнов Игорь Николаевич</cp:lastModifiedBy>
  <cp:revision>2203</cp:revision>
  <cp:lastPrinted>2017-04-14T05:50:53Z</cp:lastPrinted>
  <dcterms:created xsi:type="dcterms:W3CDTF">2011-09-23T06:24:52Z</dcterms:created>
  <dcterms:modified xsi:type="dcterms:W3CDTF">2017-04-21T06:11:38Z</dcterms:modified>
</cp:coreProperties>
</file>