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drawings/drawing9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10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6.xml" ContentType="application/vnd.openxmlformats-officedocument.drawingml.chart+xml"/>
  <Override PartName="/ppt/drawings/drawing11.xml" ContentType="application/vnd.openxmlformats-officedocument.drawingml.chartshapes+xml"/>
  <Override PartName="/ppt/charts/chart27.xml" ContentType="application/vnd.openxmlformats-officedocument.drawingml.chart+xml"/>
  <Override PartName="/ppt/notesSlides/notesSlide18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rawings/drawing1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20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21.xml" ContentType="application/vnd.openxmlformats-officedocument.presentationml.notesSlide+xml"/>
  <Override PartName="/ppt/charts/chart36.xml" ContentType="application/vnd.openxmlformats-officedocument.drawingml.chart+xml"/>
  <Override PartName="/ppt/drawings/drawing13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5.xml" ContentType="application/vnd.openxmlformats-officedocument.presentationml.notesSlide+xml"/>
  <Override PartName="/ppt/charts/chart39.xml" ContentType="application/vnd.openxmlformats-officedocument.drawingml.chart+xml"/>
  <Override PartName="/ppt/drawings/drawing14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40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charts/chart4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charts/chart4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charts/chart43.xml" ContentType="application/vnd.openxmlformats-officedocument.drawingml.chart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charts/chart4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45.xml" ContentType="application/vnd.openxmlformats-officedocument.drawingml.chart+xml"/>
  <Override PartName="/ppt/notesSlides/notesSlide3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7.xml" ContentType="application/vnd.openxmlformats-officedocument.presentationml.notesSlide+xml"/>
  <Override PartName="/ppt/charts/chart46.xml" ContentType="application/vnd.openxmlformats-officedocument.drawingml.chart+xml"/>
  <Override PartName="/ppt/notesSlides/notesSlide3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9.xml" ContentType="application/vnd.openxmlformats-officedocument.presentationml.notesSlide+xml"/>
  <Override PartName="/ppt/charts/chart47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1.xml" ContentType="application/vnd.openxmlformats-officedocument.presentationml.notesSlide+xml"/>
  <Override PartName="/ppt/charts/chart48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3.xml" ContentType="application/vnd.openxmlformats-officedocument.presentationml.notesSlide+xml"/>
  <Override PartName="/ppt/charts/chart49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45.xml" ContentType="application/vnd.openxmlformats-officedocument.presentationml.notesSlide+xml"/>
  <Override PartName="/ppt/charts/chart5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7.xml" ContentType="application/vnd.openxmlformats-officedocument.presentationml.notesSlide+xml"/>
  <Override PartName="/ppt/charts/chart51.xml" ContentType="application/vnd.openxmlformats-officedocument.drawingml.chart+xml"/>
  <Override PartName="/ppt/notesSlides/notesSlide4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9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5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55.xml" ContentType="application/vnd.openxmlformats-officedocument.presentationml.notesSlide+xml"/>
  <Override PartName="/ppt/charts/chart58.xml" ContentType="application/vnd.openxmlformats-officedocument.drawingml.chart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59.xml" ContentType="application/vnd.openxmlformats-officedocument.drawingml.chart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4"/>
  </p:notesMasterIdLst>
  <p:handoutMasterIdLst>
    <p:handoutMasterId r:id="rId85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7" r:id="rId11"/>
    <p:sldId id="396" r:id="rId12"/>
    <p:sldId id="563" r:id="rId13"/>
    <p:sldId id="502" r:id="rId14"/>
    <p:sldId id="503" r:id="rId15"/>
    <p:sldId id="398" r:id="rId16"/>
    <p:sldId id="564" r:id="rId17"/>
    <p:sldId id="565" r:id="rId18"/>
    <p:sldId id="580" r:id="rId19"/>
    <p:sldId id="551" r:id="rId20"/>
    <p:sldId id="555" r:id="rId21"/>
    <p:sldId id="560" r:id="rId22"/>
    <p:sldId id="581" r:id="rId23"/>
    <p:sldId id="582" r:id="rId24"/>
    <p:sldId id="583" r:id="rId25"/>
    <p:sldId id="543" r:id="rId26"/>
    <p:sldId id="544" r:id="rId27"/>
    <p:sldId id="584" r:id="rId28"/>
    <p:sldId id="567" r:id="rId29"/>
    <p:sldId id="578" r:id="rId30"/>
    <p:sldId id="570" r:id="rId31"/>
    <p:sldId id="485" r:id="rId32"/>
    <p:sldId id="553" r:id="rId33"/>
    <p:sldId id="558" r:id="rId34"/>
    <p:sldId id="579" r:id="rId35"/>
    <p:sldId id="548" r:id="rId36"/>
    <p:sldId id="549" r:id="rId37"/>
    <p:sldId id="590" r:id="rId38"/>
    <p:sldId id="448" r:id="rId39"/>
    <p:sldId id="533" r:id="rId40"/>
    <p:sldId id="534" r:id="rId41"/>
    <p:sldId id="562" r:id="rId42"/>
    <p:sldId id="576" r:id="rId43"/>
    <p:sldId id="550" r:id="rId44"/>
    <p:sldId id="537" r:id="rId45"/>
    <p:sldId id="538" r:id="rId46"/>
    <p:sldId id="539" r:id="rId47"/>
    <p:sldId id="540" r:id="rId48"/>
    <p:sldId id="591" r:id="rId49"/>
    <p:sldId id="592" r:id="rId50"/>
    <p:sldId id="593" r:id="rId51"/>
    <p:sldId id="594" r:id="rId52"/>
    <p:sldId id="595" r:id="rId53"/>
    <p:sldId id="596" r:id="rId54"/>
    <p:sldId id="597" r:id="rId55"/>
    <p:sldId id="598" r:id="rId56"/>
    <p:sldId id="521" r:id="rId57"/>
    <p:sldId id="522" r:id="rId58"/>
    <p:sldId id="585" r:id="rId59"/>
    <p:sldId id="524" r:id="rId60"/>
    <p:sldId id="599" r:id="rId61"/>
    <p:sldId id="600" r:id="rId62"/>
    <p:sldId id="601" r:id="rId63"/>
    <p:sldId id="602" r:id="rId64"/>
    <p:sldId id="586" r:id="rId65"/>
    <p:sldId id="526" r:id="rId66"/>
    <p:sldId id="587" r:id="rId67"/>
    <p:sldId id="528" r:id="rId68"/>
    <p:sldId id="588" r:id="rId69"/>
    <p:sldId id="589" r:id="rId70"/>
    <p:sldId id="573" r:id="rId71"/>
    <p:sldId id="574" r:id="rId72"/>
    <p:sldId id="568" r:id="rId73"/>
    <p:sldId id="569" r:id="rId74"/>
    <p:sldId id="545" r:id="rId75"/>
    <p:sldId id="546" r:id="rId76"/>
    <p:sldId id="529" r:id="rId77"/>
    <p:sldId id="530" r:id="rId78"/>
    <p:sldId id="531" r:id="rId79"/>
    <p:sldId id="506" r:id="rId80"/>
    <p:sldId id="532" r:id="rId81"/>
    <p:sldId id="444" r:id="rId82"/>
    <p:sldId id="445" r:id="rId83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443"/>
            <p14:sldId id="436"/>
            <p14:sldId id="437"/>
            <p14:sldId id="438"/>
            <p14:sldId id="439"/>
            <p14:sldId id="486"/>
            <p14:sldId id="441"/>
            <p14:sldId id="442"/>
            <p14:sldId id="397"/>
            <p14:sldId id="396"/>
            <p14:sldId id="563"/>
            <p14:sldId id="502"/>
            <p14:sldId id="503"/>
            <p14:sldId id="398"/>
            <p14:sldId id="564"/>
            <p14:sldId id="565"/>
            <p14:sldId id="580"/>
            <p14:sldId id="551"/>
            <p14:sldId id="555"/>
            <p14:sldId id="560"/>
            <p14:sldId id="581"/>
            <p14:sldId id="582"/>
            <p14:sldId id="583"/>
            <p14:sldId id="543"/>
            <p14:sldId id="544"/>
            <p14:sldId id="584"/>
            <p14:sldId id="567"/>
            <p14:sldId id="578"/>
            <p14:sldId id="570"/>
            <p14:sldId id="485"/>
            <p14:sldId id="553"/>
            <p14:sldId id="558"/>
            <p14:sldId id="579"/>
            <p14:sldId id="548"/>
            <p14:sldId id="549"/>
            <p14:sldId id="590"/>
            <p14:sldId id="448"/>
            <p14:sldId id="533"/>
            <p14:sldId id="534"/>
            <p14:sldId id="562"/>
            <p14:sldId id="576"/>
            <p14:sldId id="550"/>
            <p14:sldId id="537"/>
            <p14:sldId id="538"/>
            <p14:sldId id="539"/>
            <p14:sldId id="54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21"/>
            <p14:sldId id="522"/>
            <p14:sldId id="585"/>
            <p14:sldId id="524"/>
            <p14:sldId id="599"/>
            <p14:sldId id="600"/>
            <p14:sldId id="601"/>
            <p14:sldId id="602"/>
            <p14:sldId id="586"/>
            <p14:sldId id="526"/>
            <p14:sldId id="587"/>
            <p14:sldId id="528"/>
            <p14:sldId id="588"/>
            <p14:sldId id="589"/>
            <p14:sldId id="573"/>
            <p14:sldId id="574"/>
            <p14:sldId id="568"/>
            <p14:sldId id="569"/>
            <p14:sldId id="545"/>
            <p14:sldId id="546"/>
            <p14:sldId id="529"/>
            <p14:sldId id="530"/>
            <p14:sldId id="531"/>
            <p14:sldId id="506"/>
            <p14:sldId id="532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E3D5FF"/>
    <a:srgbClr val="F7F3FF"/>
    <a:srgbClr val="9966FF"/>
    <a:srgbClr val="FFFFB3"/>
    <a:srgbClr val="B8D0EE"/>
    <a:srgbClr val="DAC2EC"/>
    <a:srgbClr val="81DEFF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 varScale="1">
        <p:scale>
          <a:sx n="73" d="100"/>
          <a:sy n="73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748174409221847"/>
          <c:y val="4.0352247044526716E-2"/>
          <c:w val="0.58060824141725642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9669.5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9.7352736845954149E-2"/>
                  <c:y val="-6.1573665685563817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/>
                    </a:pPr>
                    <a:r>
                      <a:rPr lang="en-US" sz="1200" b="1" dirty="0" smtClean="0"/>
                      <a:t>375,2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b="1" dirty="0" smtClean="0"/>
                      <a:t>34 333,2</a:t>
                    </a:r>
                  </a:p>
                  <a:p>
                    <a:r>
                      <a:rPr lang="en-US" sz="1100" b="1" dirty="0" smtClean="0"/>
                      <a:t>(103,8%)</a:t>
                    </a:r>
                    <a:endParaRPr lang="en-US" sz="110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375.19999999999709</c:v>
                </c:pt>
                <c:pt idx="1">
                  <c:v>43627.5</c:v>
                </c:pt>
                <c:pt idx="2">
                  <c:v>34333.199999999997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27967232"/>
        <c:axId val="127968768"/>
      </c:barChart>
      <c:catAx>
        <c:axId val="12796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ET" pitchFamily="2" charset="0"/>
              </a:defRPr>
            </a:pPr>
            <a:endParaRPr lang="ru-RU"/>
          </a:p>
        </c:txPr>
        <c:crossAx val="127968768"/>
        <c:crosses val="autoZero"/>
        <c:auto val="1"/>
        <c:lblAlgn val="ctr"/>
        <c:lblOffset val="100"/>
        <c:noMultiLvlLbl val="0"/>
      </c:catAx>
      <c:valAx>
        <c:axId val="127968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96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67180885764878E-2"/>
          <c:y val="4.8500415502001966E-2"/>
          <c:w val="0.68069081398130937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3500.05</c:v>
                </c:pt>
                <c:pt idx="1">
                  <c:v>409.99590000000001</c:v>
                </c:pt>
                <c:pt idx="2">
                  <c:v>2000.1</c:v>
                </c:pt>
                <c:pt idx="3">
                  <c:v>415.58</c:v>
                </c:pt>
                <c:pt idx="4">
                  <c:v>1275</c:v>
                </c:pt>
                <c:pt idx="5">
                  <c:v>354.83800000000002</c:v>
                </c:pt>
                <c:pt idx="6">
                  <c:v>825</c:v>
                </c:pt>
                <c:pt idx="7">
                  <c:v>420</c:v>
                </c:pt>
                <c:pt idx="8">
                  <c:v>975</c:v>
                </c:pt>
                <c:pt idx="9">
                  <c:v>464</c:v>
                </c:pt>
                <c:pt idx="10">
                  <c:v>600</c:v>
                </c:pt>
                <c:pt idx="11">
                  <c:v>500.5</c:v>
                </c:pt>
                <c:pt idx="12">
                  <c:v>3500</c:v>
                </c:pt>
                <c:pt idx="13">
                  <c:v>500.5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 formatCode="#,##0">
                  <c:v>2509.1909999999998</c:v>
                </c:pt>
                <c:pt idx="2" formatCode="#,##0">
                  <c:v>3252.1831000000002</c:v>
                </c:pt>
                <c:pt idx="4" formatCode="#,##0">
                  <c:v>8827.9383999999991</c:v>
                </c:pt>
                <c:pt idx="6" formatCode="#,##0">
                  <c:v>8961.5794999999998</c:v>
                </c:pt>
                <c:pt idx="8" formatCode="#,##0">
                  <c:v>5595.0095000000001</c:v>
                </c:pt>
                <c:pt idx="10" formatCode="#,##0">
                  <c:v>1463.1090999999999</c:v>
                </c:pt>
                <c:pt idx="12" formatCode="#,##0">
                  <c:v>922.64049999999997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 formatCode="#,##0">
                  <c:v>1117.8190999999999</c:v>
                </c:pt>
                <c:pt idx="2" formatCode="#,##0">
                  <c:v>662.43730000000005</c:v>
                </c:pt>
                <c:pt idx="4" formatCode="#,##0">
                  <c:v>29.153099999999998</c:v>
                </c:pt>
                <c:pt idx="6" formatCode="#,##0">
                  <c:v>12.4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Лист1!$E$2:$E$15</c:f>
              <c:numCache>
                <c:formatCode>General</c:formatCode>
                <c:ptCount val="14"/>
                <c:pt idx="0" formatCode="#,##0">
                  <c:v>1700</c:v>
                </c:pt>
                <c:pt idx="2" formatCode="#,##0">
                  <c:v>5846.8559999999998</c:v>
                </c:pt>
                <c:pt idx="4" formatCode="#,##0">
                  <c:v>3700</c:v>
                </c:pt>
                <c:pt idx="6" formatCode="#,##0">
                  <c:v>6110.4556000000002</c:v>
                </c:pt>
                <c:pt idx="8" formatCode="#,##0">
                  <c:v>9374.1484999999993</c:v>
                </c:pt>
                <c:pt idx="10" formatCode="#,##0">
                  <c:v>11983.919</c:v>
                </c:pt>
                <c:pt idx="12" formatCode="#,##0">
                  <c:v>9391.0087999999996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0" formatCode="#,##0">
                  <c:v>1000</c:v>
                </c:pt>
                <c:pt idx="2" formatCode="#,##0">
                  <c:v>500</c:v>
                </c:pt>
                <c:pt idx="4" formatCode="#,##0">
                  <c:v>458.33300000000003</c:v>
                </c:pt>
                <c:pt idx="6" formatCode="#,##0">
                  <c:v>374.99900000000002</c:v>
                </c:pt>
                <c:pt idx="8" formatCode="#,##0">
                  <c:v>291.6653</c:v>
                </c:pt>
                <c:pt idx="10" formatCode="#,##0">
                  <c:v>208.3313</c:v>
                </c:pt>
                <c:pt idx="12" formatCode="#,##0">
                  <c:v>124.9973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42974976"/>
        <c:axId val="142976512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Lbls>
            <c:dLbl>
              <c:idx val="0"/>
              <c:delet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1,2%**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200" b="1" dirty="0" smtClean="0"/>
                      <a:t>1,1%**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tx>
                <c:rich>
                  <a:bodyPr/>
                  <a:lstStyle/>
                  <a:p>
                    <a:r>
                      <a:rPr lang="ru-RU" sz="1200" b="1" dirty="0" smtClean="0"/>
                      <a:t>0,9%**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tx>
                <c:rich>
                  <a:bodyPr/>
                  <a:lstStyle/>
                  <a:p>
                    <a:r>
                      <a:rPr lang="ru-RU" sz="1200" b="1" dirty="0" smtClean="0"/>
                      <a:t>1,1%**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delete val="1"/>
            </c:dLbl>
            <c:dLbl>
              <c:idx val="9"/>
              <c:tx>
                <c:rich>
                  <a:bodyPr/>
                  <a:lstStyle/>
                  <a:p>
                    <a:r>
                      <a:rPr lang="ru-RU" sz="1200" b="1" dirty="0" smtClean="0"/>
                      <a:t>1,4%**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delete val="1"/>
            </c:dLbl>
            <c:dLbl>
              <c:idx val="11"/>
              <c:tx>
                <c:rich>
                  <a:bodyPr/>
                  <a:lstStyle/>
                  <a:p>
                    <a:r>
                      <a:rPr lang="ru-RU" sz="1200" b="1" dirty="0" smtClean="0"/>
                      <a:t>1,6%**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delete val="1"/>
            </c:dLbl>
            <c:dLbl>
              <c:idx val="13"/>
              <c:layout>
                <c:manualLayout>
                  <c:x val="-3.7872767970281496E-2"/>
                  <c:y val="-2.945712496287985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1,5%**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Лист1!$H$2:$H$15</c:f>
              <c:numCache>
                <c:formatCode>0.00</c:formatCode>
                <c:ptCount val="14"/>
                <c:pt idx="0">
                  <c:v>19000</c:v>
                </c:pt>
                <c:pt idx="1">
                  <c:v>19000</c:v>
                </c:pt>
                <c:pt idx="2">
                  <c:v>18500</c:v>
                </c:pt>
                <c:pt idx="3">
                  <c:v>18500</c:v>
                </c:pt>
                <c:pt idx="4">
                  <c:v>16500</c:v>
                </c:pt>
                <c:pt idx="5">
                  <c:v>16500</c:v>
                </c:pt>
                <c:pt idx="6">
                  <c:v>18500</c:v>
                </c:pt>
                <c:pt idx="7">
                  <c:v>18500</c:v>
                </c:pt>
                <c:pt idx="8">
                  <c:v>19000</c:v>
                </c:pt>
                <c:pt idx="9">
                  <c:v>19000</c:v>
                </c:pt>
                <c:pt idx="10">
                  <c:v>21000</c:v>
                </c:pt>
                <c:pt idx="11">
                  <c:v>21000</c:v>
                </c:pt>
                <c:pt idx="12">
                  <c:v>20000</c:v>
                </c:pt>
                <c:pt idx="13">
                  <c:v>20000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4976"/>
        <c:axId val="142976512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48,2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58,2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65,1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delete val="1"/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71,2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64,0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delete val="1"/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55,3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delete val="1"/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52,0</a:t>
                    </a:r>
                    <a:r>
                      <a:rPr lang="en-US" smtClean="0"/>
                      <a:t>%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delete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Лист1!$G$2:$G$15</c:f>
              <c:numCache>
                <c:formatCode>0.0%</c:formatCode>
                <c:ptCount val="14"/>
                <c:pt idx="0">
                  <c:v>0.48199999999999998</c:v>
                </c:pt>
                <c:pt idx="1">
                  <c:v>0.48199999999999998</c:v>
                </c:pt>
                <c:pt idx="2">
                  <c:v>0.58199999999999996</c:v>
                </c:pt>
                <c:pt idx="3">
                  <c:v>0.58199999999999996</c:v>
                </c:pt>
                <c:pt idx="4">
                  <c:v>0.65100000000000002</c:v>
                </c:pt>
                <c:pt idx="5">
                  <c:v>0.65100000000000002</c:v>
                </c:pt>
                <c:pt idx="6">
                  <c:v>0.71199999999999997</c:v>
                </c:pt>
                <c:pt idx="7">
                  <c:v>0.71199999999999997</c:v>
                </c:pt>
                <c:pt idx="8">
                  <c:v>0.64</c:v>
                </c:pt>
                <c:pt idx="9">
                  <c:v>0.64</c:v>
                </c:pt>
                <c:pt idx="10">
                  <c:v>0.55300000000000005</c:v>
                </c:pt>
                <c:pt idx="11">
                  <c:v>0.55300000000000005</c:v>
                </c:pt>
                <c:pt idx="12">
                  <c:v>0.52</c:v>
                </c:pt>
                <c:pt idx="13">
                  <c:v>0.52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861888"/>
        <c:axId val="142978432"/>
      </c:lineChart>
      <c:catAx>
        <c:axId val="142974976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42976512"/>
        <c:crosses val="autoZero"/>
        <c:auto val="1"/>
        <c:lblAlgn val="ctr"/>
        <c:lblOffset val="100"/>
        <c:noMultiLvlLbl val="0"/>
      </c:catAx>
      <c:valAx>
        <c:axId val="142976512"/>
        <c:scaling>
          <c:orientation val="minMax"/>
          <c:max val="24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/>
                </a:pPr>
                <a:r>
                  <a:rPr lang="ru-RU" sz="1400" b="0" dirty="0" smtClean="0"/>
                  <a:t>млн. рублей</a:t>
                </a:r>
                <a:endParaRPr lang="ru-RU" sz="1400" b="0" dirty="0"/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42974976"/>
        <c:crosses val="autoZero"/>
        <c:crossBetween val="between"/>
      </c:valAx>
      <c:valAx>
        <c:axId val="142978432"/>
        <c:scaling>
          <c:orientation val="minMax"/>
          <c:max val="0.8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27861888"/>
        <c:crosses val="max"/>
        <c:crossBetween val="between"/>
      </c:valAx>
      <c:catAx>
        <c:axId val="127861888"/>
        <c:scaling>
          <c:orientation val="minMax"/>
        </c:scaling>
        <c:delete val="1"/>
        <c:axPos val="b"/>
        <c:majorTickMark val="out"/>
        <c:minorTickMark val="none"/>
        <c:tickLblPos val="nextTo"/>
        <c:crossAx val="14297843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375104738810061"/>
          <c:y val="0.42127603502123118"/>
          <c:w val="0.23504298909811958"/>
          <c:h val="0.49913975245341136"/>
        </c:manualLayout>
      </c:layout>
      <c:overlay val="0"/>
      <c:txPr>
        <a:bodyPr/>
        <a:lstStyle/>
        <a:p>
          <a:pPr algn="l">
            <a:defRPr sz="900" b="1" i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6.9601010522840817E-2"/>
          <c:w val="0.95416666666666672"/>
          <c:h val="0.648985101721283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20385</c:v>
                </c:pt>
                <c:pt idx="1">
                  <c:v>21075</c:v>
                </c:pt>
                <c:pt idx="2">
                  <c:v>21954.456800580003</c:v>
                </c:pt>
                <c:pt idx="3">
                  <c:v>24738.178</c:v>
                </c:pt>
                <c:pt idx="4">
                  <c:v>25368.743299999998</c:v>
                </c:pt>
                <c:pt idx="5">
                  <c:v>25791.486347049431</c:v>
                </c:pt>
                <c:pt idx="6">
                  <c:v>26789.614447049429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15237</c:v>
                </c:pt>
                <c:pt idx="1">
                  <c:v>15807</c:v>
                </c:pt>
                <c:pt idx="2">
                  <c:v>15167.71295556</c:v>
                </c:pt>
                <c:pt idx="3">
                  <c:v>15846.20427552</c:v>
                </c:pt>
                <c:pt idx="4">
                  <c:v>9765.1942000000017</c:v>
                </c:pt>
                <c:pt idx="5">
                  <c:v>9981.5381899999993</c:v>
                </c:pt>
                <c:pt idx="6">
                  <c:v>9669.4890999999989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31211392"/>
        <c:axId val="231212928"/>
      </c:barChart>
      <c:catAx>
        <c:axId val="23121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ru-RU"/>
          </a:p>
        </c:txPr>
        <c:crossAx val="231212928"/>
        <c:crosses val="autoZero"/>
        <c:auto val="1"/>
        <c:lblAlgn val="ctr"/>
        <c:lblOffset val="100"/>
        <c:noMultiLvlLbl val="0"/>
      </c:catAx>
      <c:valAx>
        <c:axId val="231212928"/>
        <c:scaling>
          <c:orientation val="minMax"/>
          <c:max val="5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31211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876.3</c:v>
                </c:pt>
                <c:pt idx="1">
                  <c:v>116.4</c:v>
                </c:pt>
                <c:pt idx="2">
                  <c:v>520.70000000000005</c:v>
                </c:pt>
                <c:pt idx="3">
                  <c:v>2621.1999999999998</c:v>
                </c:pt>
                <c:pt idx="4">
                  <c:v>1832.3</c:v>
                </c:pt>
                <c:pt idx="5">
                  <c:v>4065.9</c:v>
                </c:pt>
                <c:pt idx="6">
                  <c:v>9372.6</c:v>
                </c:pt>
                <c:pt idx="7">
                  <c:v>7381.7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865.3</c:v>
                </c:pt>
                <c:pt idx="1">
                  <c:v>116.4</c:v>
                </c:pt>
                <c:pt idx="2">
                  <c:v>513</c:v>
                </c:pt>
                <c:pt idx="3">
                  <c:v>2595.1999999999998</c:v>
                </c:pt>
                <c:pt idx="4">
                  <c:v>1761.9</c:v>
                </c:pt>
                <c:pt idx="5">
                  <c:v>3974.9</c:v>
                </c:pt>
                <c:pt idx="6">
                  <c:v>8795.6</c:v>
                </c:pt>
                <c:pt idx="7">
                  <c:v>7166.7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861.9</c:v>
                </c:pt>
                <c:pt idx="1">
                  <c:v>116.4</c:v>
                </c:pt>
                <c:pt idx="2">
                  <c:v>511.4</c:v>
                </c:pt>
                <c:pt idx="3">
                  <c:v>2582.3000000000002</c:v>
                </c:pt>
                <c:pt idx="4">
                  <c:v>1702.3</c:v>
                </c:pt>
                <c:pt idx="5">
                  <c:v>4338.1000000000004</c:v>
                </c:pt>
                <c:pt idx="6">
                  <c:v>8261.9</c:v>
                </c:pt>
                <c:pt idx="7">
                  <c:v>6991.9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2016 (план)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980.2</c:v>
                </c:pt>
                <c:pt idx="1">
                  <c:v>116.4</c:v>
                </c:pt>
                <c:pt idx="2">
                  <c:v>527.79999999999995</c:v>
                </c:pt>
                <c:pt idx="3">
                  <c:v>2567.5</c:v>
                </c:pt>
                <c:pt idx="4">
                  <c:v>1663.1</c:v>
                </c:pt>
                <c:pt idx="5">
                  <c:v>4138.1000000000004</c:v>
                </c:pt>
                <c:pt idx="6">
                  <c:v>7898.4957000000004</c:v>
                </c:pt>
                <c:pt idx="7">
                  <c:v>7243.6504136700005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1020.5</c:v>
                </c:pt>
                <c:pt idx="1">
                  <c:v>137.19999999999999</c:v>
                </c:pt>
                <c:pt idx="2">
                  <c:v>628.4</c:v>
                </c:pt>
                <c:pt idx="3">
                  <c:v>2549.1999999999998</c:v>
                </c:pt>
                <c:pt idx="4">
                  <c:v>1565</c:v>
                </c:pt>
                <c:pt idx="5">
                  <c:v>3219</c:v>
                </c:pt>
                <c:pt idx="6">
                  <c:v>7402</c:v>
                </c:pt>
                <c:pt idx="7">
                  <c:v>5429.8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2070528"/>
        <c:axId val="232080512"/>
      </c:barChart>
      <c:catAx>
        <c:axId val="2320705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2080512"/>
        <c:crosses val="autoZero"/>
        <c:auto val="1"/>
        <c:lblAlgn val="ctr"/>
        <c:lblOffset val="100"/>
        <c:noMultiLvlLbl val="0"/>
      </c:catAx>
      <c:valAx>
        <c:axId val="23208051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2320705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Лист5!$C$7:$G$7</c:f>
              <c:strCache>
                <c:ptCount val="5"/>
                <c:pt idx="0">
                  <c:v>2015</c:v>
                </c:pt>
                <c:pt idx="1">
                  <c:v>2016 (оценка)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Лист5!$C$8:$G$8</c:f>
              <c:numCache>
                <c:formatCode>#,##0</c:formatCode>
                <c:ptCount val="5"/>
                <c:pt idx="0">
                  <c:v>406.9</c:v>
                </c:pt>
                <c:pt idx="1">
                  <c:v>384.5</c:v>
                </c:pt>
                <c:pt idx="2">
                  <c:v>402.2</c:v>
                </c:pt>
                <c:pt idx="3">
                  <c:v>402.2</c:v>
                </c:pt>
                <c:pt idx="4">
                  <c:v>402.2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029357278013945E-2"/>
                  <c:y val="5.02537219410128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882554037592144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735255198581398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764612476595356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17640831773023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Лист5!$C$7:$G$7</c:f>
              <c:strCache>
                <c:ptCount val="5"/>
                <c:pt idx="0">
                  <c:v>2015</c:v>
                </c:pt>
                <c:pt idx="1">
                  <c:v>2016 (оценка)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1167.5999999999999</c:v>
                </c:pt>
                <c:pt idx="1">
                  <c:v>1261.5</c:v>
                </c:pt>
                <c:pt idx="2">
                  <c:v>1422.6</c:v>
                </c:pt>
                <c:pt idx="3">
                  <c:v>1569.1</c:v>
                </c:pt>
                <c:pt idx="4">
                  <c:v>1660.1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Лист5!$C$7:$G$7</c:f>
              <c:strCache>
                <c:ptCount val="5"/>
                <c:pt idx="0">
                  <c:v>2015</c:v>
                </c:pt>
                <c:pt idx="1">
                  <c:v>2016 (оценка)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1645</c:v>
                </c:pt>
                <c:pt idx="1">
                  <c:v>2492.1</c:v>
                </c:pt>
                <c:pt idx="2">
                  <c:v>2513.3000000000002</c:v>
                </c:pt>
                <c:pt idx="3">
                  <c:v>2003.6</c:v>
                </c:pt>
                <c:pt idx="4">
                  <c:v>2003.6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2144256"/>
        <c:axId val="232162432"/>
      </c:barChart>
      <c:catAx>
        <c:axId val="232144256"/>
        <c:scaling>
          <c:orientation val="minMax"/>
        </c:scaling>
        <c:delete val="0"/>
        <c:axPos val="b"/>
        <c:majorTickMark val="out"/>
        <c:minorTickMark val="none"/>
        <c:tickLblPos val="nextTo"/>
        <c:crossAx val="232162432"/>
        <c:crosses val="autoZero"/>
        <c:auto val="1"/>
        <c:lblAlgn val="ctr"/>
        <c:lblOffset val="100"/>
        <c:noMultiLvlLbl val="0"/>
      </c:catAx>
      <c:valAx>
        <c:axId val="232162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2144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0807280541506"/>
          <c:y val="0.13250114245857084"/>
          <c:w val="0.26246256991657091"/>
          <c:h val="0.4142669023739086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50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Лист1!$A$9:$A$24</c:f>
              <c:strCache>
                <c:ptCount val="16"/>
                <c:pt idx="0">
                  <c:v>Оренбургская область</c:v>
                </c:pt>
                <c:pt idx="1">
                  <c:v>Республика Марий Эл</c:v>
                </c:pt>
                <c:pt idx="2">
                  <c:v>Кировская область</c:v>
                </c:pt>
                <c:pt idx="3">
                  <c:v>Пермский край</c:v>
                </c:pt>
                <c:pt idx="4">
                  <c:v>Республика Башкортостан</c:v>
                </c:pt>
                <c:pt idx="5">
                  <c:v>Республика Мордовия</c:v>
                </c:pt>
                <c:pt idx="6">
                  <c:v>Нижегородская область</c:v>
                </c:pt>
                <c:pt idx="7">
                  <c:v>Саратовская область</c:v>
                </c:pt>
                <c:pt idx="8">
                  <c:v>Республика Татарстан </c:v>
                </c:pt>
                <c:pt idx="9">
                  <c:v>Самарская область</c:v>
                </c:pt>
                <c:pt idx="10">
                  <c:v>Чувашская Республика</c:v>
                </c:pt>
                <c:pt idx="11">
                  <c:v>Удмуртская Республика</c:v>
                </c:pt>
                <c:pt idx="12">
                  <c:v>Пензенская область</c:v>
                </c:pt>
                <c:pt idx="13">
                  <c:v>Ульяновская область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99.019967668325108</c:v>
                </c:pt>
                <c:pt idx="1">
                  <c:v>105.3555445773514</c:v>
                </c:pt>
                <c:pt idx="2">
                  <c:v>105.55740573599208</c:v>
                </c:pt>
                <c:pt idx="3">
                  <c:v>109.86754495592494</c:v>
                </c:pt>
                <c:pt idx="4">
                  <c:v>110.62343784260879</c:v>
                </c:pt>
                <c:pt idx="5">
                  <c:v>111.1707007523046</c:v>
                </c:pt>
                <c:pt idx="6">
                  <c:v>111.50223211298702</c:v>
                </c:pt>
                <c:pt idx="7">
                  <c:v>111.77477533636267</c:v>
                </c:pt>
                <c:pt idx="8">
                  <c:v>113.33983636513358</c:v>
                </c:pt>
                <c:pt idx="9">
                  <c:v>113.68424381194606</c:v>
                </c:pt>
                <c:pt idx="10">
                  <c:v>114.10425545146954</c:v>
                </c:pt>
                <c:pt idx="11">
                  <c:v>117.09773887127008</c:v>
                </c:pt>
                <c:pt idx="12">
                  <c:v>121.64972763616578</c:v>
                </c:pt>
                <c:pt idx="13">
                  <c:v>128.24542261601624</c:v>
                </c:pt>
                <c:pt idx="14">
                  <c:v>111.88791085806335</c:v>
                </c:pt>
                <c:pt idx="15">
                  <c:v>108.70701314550466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2248832"/>
        <c:axId val="232250368"/>
      </c:barChart>
      <c:catAx>
        <c:axId val="23224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232250368"/>
        <c:crosses val="autoZero"/>
        <c:auto val="1"/>
        <c:lblAlgn val="ctr"/>
        <c:lblOffset val="100"/>
        <c:noMultiLvlLbl val="0"/>
      </c:catAx>
      <c:valAx>
        <c:axId val="23225036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32248832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3712456357308203"/>
          <c:w val="0.86740056898377582"/>
          <c:h val="0.56659938513207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27921.871210049998</c:v>
                </c:pt>
                <c:pt idx="1">
                  <c:v>28704.640216599997</c:v>
                </c:pt>
                <c:pt idx="2">
                  <c:v>29206.746410299998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2291712"/>
        <c:axId val="232318080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22.4866826151822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661376"/>
        <c:axId val="232319616"/>
      </c:lineChart>
      <c:catAx>
        <c:axId val="232291712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2318080"/>
        <c:crosses val="autoZero"/>
        <c:auto val="1"/>
        <c:lblAlgn val="ctr"/>
        <c:lblOffset val="100"/>
        <c:noMultiLvlLbl val="1"/>
      </c:catAx>
      <c:valAx>
        <c:axId val="23231808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232291712"/>
        <c:crosses val="autoZero"/>
        <c:crossBetween val="between"/>
      </c:valAx>
      <c:valAx>
        <c:axId val="232319616"/>
        <c:scaling>
          <c:orientation val="minMax"/>
          <c:max val="2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232661376"/>
        <c:crosses val="max"/>
        <c:crossBetween val="between"/>
      </c:valAx>
      <c:catAx>
        <c:axId val="232661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2319616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суммы возврата НДФЛ в общем объеме поступлений по субъектам ПФО, %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 (2)'!$B$4</c:f>
              <c:strCache>
                <c:ptCount val="1"/>
                <c:pt idx="0">
                  <c:v>2014г.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Республика Марий Эл</c:v>
                </c:pt>
                <c:pt idx="3">
                  <c:v>Оренбургская область</c:v>
                </c:pt>
                <c:pt idx="4">
                  <c:v>Саратовская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(2)'!$B$5:$B$18</c:f>
              <c:numCache>
                <c:formatCode>#,##0.0_ ;\-#,##0.0\ </c:formatCode>
                <c:ptCount val="14"/>
                <c:pt idx="0">
                  <c:v>6.4057186797488281</c:v>
                </c:pt>
                <c:pt idx="1">
                  <c:v>6.6218462407470149</c:v>
                </c:pt>
                <c:pt idx="2">
                  <c:v>6.3044185211340462</c:v>
                </c:pt>
                <c:pt idx="3">
                  <c:v>7.1461945151156145</c:v>
                </c:pt>
                <c:pt idx="4">
                  <c:v>6.6856414667981738</c:v>
                </c:pt>
                <c:pt idx="5">
                  <c:v>7.4467540632965719</c:v>
                </c:pt>
                <c:pt idx="6">
                  <c:v>7.6735510108736058</c:v>
                </c:pt>
                <c:pt idx="7">
                  <c:v>7.2790054505202502</c:v>
                </c:pt>
                <c:pt idx="8">
                  <c:v>7.4673355347903616</c:v>
                </c:pt>
                <c:pt idx="9">
                  <c:v>8.1022535183633124</c:v>
                </c:pt>
                <c:pt idx="10">
                  <c:v>7.9594777332543813</c:v>
                </c:pt>
                <c:pt idx="11">
                  <c:v>8.3713526654902992</c:v>
                </c:pt>
                <c:pt idx="12">
                  <c:v>8.8194037584844587</c:v>
                </c:pt>
                <c:pt idx="13">
                  <c:v>8.6608001966507171</c:v>
                </c:pt>
              </c:numCache>
            </c:numRef>
          </c:val>
        </c:ser>
        <c:ser>
          <c:idx val="1"/>
          <c:order val="1"/>
          <c:tx>
            <c:strRef>
              <c:f>'1 (2)'!$C$4</c:f>
              <c:strCache>
                <c:ptCount val="1"/>
                <c:pt idx="0">
                  <c:v>2015г.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Республика Марий Эл</c:v>
                </c:pt>
                <c:pt idx="3">
                  <c:v>Оренбургская область</c:v>
                </c:pt>
                <c:pt idx="4">
                  <c:v>Саратовская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(2)'!$C$5:$C$18</c:f>
              <c:numCache>
                <c:formatCode>#,##0.0_ ;\-#,##0.0\ </c:formatCode>
                <c:ptCount val="14"/>
                <c:pt idx="0">
                  <c:v>6.6322317274261993</c:v>
                </c:pt>
                <c:pt idx="1">
                  <c:v>8.1315623363218048</c:v>
                </c:pt>
                <c:pt idx="2">
                  <c:v>8.0817235372338168</c:v>
                </c:pt>
                <c:pt idx="3">
                  <c:v>8.366786660159363</c:v>
                </c:pt>
                <c:pt idx="4">
                  <c:v>8.3158778225236496</c:v>
                </c:pt>
                <c:pt idx="5">
                  <c:v>9.158614353360969</c:v>
                </c:pt>
                <c:pt idx="6">
                  <c:v>9.2039296845952112</c:v>
                </c:pt>
                <c:pt idx="7">
                  <c:v>9.1031687987240471</c:v>
                </c:pt>
                <c:pt idx="8">
                  <c:v>9.4914302110964304</c:v>
                </c:pt>
                <c:pt idx="9">
                  <c:v>9.6986773663117827</c:v>
                </c:pt>
                <c:pt idx="10">
                  <c:v>9.8149157741476465</c:v>
                </c:pt>
                <c:pt idx="11">
                  <c:v>10.124023596745726</c:v>
                </c:pt>
                <c:pt idx="12">
                  <c:v>10.422502114121215</c:v>
                </c:pt>
                <c:pt idx="13">
                  <c:v>11.244736633608747</c:v>
                </c:pt>
              </c:numCache>
            </c:numRef>
          </c:val>
        </c:ser>
        <c:ser>
          <c:idx val="2"/>
          <c:order val="2"/>
          <c:tx>
            <c:strRef>
              <c:f>'1 (2)'!$D$4</c:f>
              <c:strCache>
                <c:ptCount val="1"/>
                <c:pt idx="0">
                  <c:v>11 мес. 2016г.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Республика Марий Эл</c:v>
                </c:pt>
                <c:pt idx="3">
                  <c:v>Оренбургская область</c:v>
                </c:pt>
                <c:pt idx="4">
                  <c:v>Саратовская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(2)'!$D$5:$D$18</c:f>
              <c:numCache>
                <c:formatCode>#,##0.0_ ;\-#,##0.0\ </c:formatCode>
                <c:ptCount val="14"/>
                <c:pt idx="0">
                  <c:v>7.256321370166158</c:v>
                </c:pt>
                <c:pt idx="1">
                  <c:v>9.1068526768881259</c:v>
                </c:pt>
                <c:pt idx="2">
                  <c:v>9.1249239482117428</c:v>
                </c:pt>
                <c:pt idx="3">
                  <c:v>9.306354717700458</c:v>
                </c:pt>
                <c:pt idx="4">
                  <c:v>9.4939187656846897</c:v>
                </c:pt>
                <c:pt idx="5">
                  <c:v>10.15727782656683</c:v>
                </c:pt>
                <c:pt idx="6">
                  <c:v>10.190408841065892</c:v>
                </c:pt>
                <c:pt idx="7">
                  <c:v>10.237823576964862</c:v>
                </c:pt>
                <c:pt idx="8">
                  <c:v>10.629669201826495</c:v>
                </c:pt>
                <c:pt idx="9">
                  <c:v>10.847243140371123</c:v>
                </c:pt>
                <c:pt idx="10">
                  <c:v>10.951473348509937</c:v>
                </c:pt>
                <c:pt idx="11">
                  <c:v>11.338255277837488</c:v>
                </c:pt>
                <c:pt idx="12">
                  <c:v>11.868200135638467</c:v>
                </c:pt>
                <c:pt idx="13">
                  <c:v>12.810020621755625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694080"/>
        <c:axId val="161695616"/>
      </c:barChart>
      <c:catAx>
        <c:axId val="161694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1695616"/>
        <c:crosses val="autoZero"/>
        <c:auto val="1"/>
        <c:lblAlgn val="ctr"/>
        <c:lblOffset val="100"/>
        <c:noMultiLvlLbl val="0"/>
      </c:catAx>
      <c:valAx>
        <c:axId val="161695616"/>
        <c:scaling>
          <c:orientation val="minMax"/>
        </c:scaling>
        <c:delete val="0"/>
        <c:axPos val="b"/>
        <c:numFmt formatCode="#,##0.0_ ;\-#,##0.0\ " sourceLinked="1"/>
        <c:majorTickMark val="out"/>
        <c:minorTickMark val="none"/>
        <c:tickLblPos val="nextTo"/>
        <c:crossAx val="16169408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Возврат</a:t>
            </a:r>
            <a:r>
              <a:rPr lang="ru-RU" sz="1200" baseline="0" dirty="0" smtClean="0"/>
              <a:t> НДФЛ из консолидированного бюджета Чувашской Республики, млн. руб.</a:t>
            </a:r>
            <a:endParaRPr lang="ru-RU" sz="12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(3)'!$A$5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6.0546943904925092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820415857387638E-3"/>
                  <c:y val="-3.02347358230037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 (3)'!$B$4:$D$4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11 мес. 2016</c:v>
                </c:pt>
              </c:strCache>
            </c:strRef>
          </c:cat>
          <c:val>
            <c:numRef>
              <c:f>'1 (3)'!$B$5:$D$5</c:f>
              <c:numCache>
                <c:formatCode>#,##0_ ;\-#,##0\ </c:formatCode>
                <c:ptCount val="3"/>
                <c:pt idx="0">
                  <c:v>11882.440202</c:v>
                </c:pt>
                <c:pt idx="1">
                  <c:v>11964.430840899999</c:v>
                </c:pt>
                <c:pt idx="2">
                  <c:v>10930.658904</c:v>
                </c:pt>
              </c:numCache>
            </c:numRef>
          </c:val>
        </c:ser>
        <c:ser>
          <c:idx val="1"/>
          <c:order val="1"/>
          <c:tx>
            <c:strRef>
              <c:f>'1 (3)'!$A$6</c:f>
              <c:strCache>
                <c:ptCount val="1"/>
                <c:pt idx="0">
                  <c:v>Сумма возвратов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0273471952462824E-3"/>
                  <c:y val="-2.51956131858364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36735976231218E-2"/>
                  <c:y val="-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820415857387638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'1 (3)'!$B$4:$D$4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11 мес. 2016</c:v>
                </c:pt>
              </c:strCache>
            </c:strRef>
          </c:cat>
          <c:val>
            <c:numRef>
              <c:f>'1 (3)'!$B$6:$D$6</c:f>
              <c:numCache>
                <c:formatCode>#,##0_ ;\-#,##0\ </c:formatCode>
                <c:ptCount val="3"/>
                <c:pt idx="0">
                  <c:v>1029.1144019999999</c:v>
                </c:pt>
                <c:pt idx="1">
                  <c:v>1345.3687409000001</c:v>
                </c:pt>
                <c:pt idx="2">
                  <c:v>1403.5122363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758592"/>
        <c:axId val="161760384"/>
      </c:barChart>
      <c:catAx>
        <c:axId val="1617585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1760384"/>
        <c:crosses val="autoZero"/>
        <c:auto val="1"/>
        <c:lblAlgn val="ctr"/>
        <c:lblOffset val="100"/>
        <c:noMultiLvlLbl val="0"/>
      </c:catAx>
      <c:valAx>
        <c:axId val="161760384"/>
        <c:scaling>
          <c:orientation val="minMax"/>
        </c:scaling>
        <c:delete val="0"/>
        <c:axPos val="l"/>
        <c:majorGridlines/>
        <c:numFmt formatCode="#,##0_ ;\-#,##0\ " sourceLinked="1"/>
        <c:majorTickMark val="out"/>
        <c:minorTickMark val="none"/>
        <c:tickLblPos val="nextTo"/>
        <c:crossAx val="161758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596588033428384E-3"/>
                  <c:y val="-0.3159949820390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596588033428384E-3"/>
                  <c:y val="-0.28660009998889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9193176066856048E-3"/>
                  <c:y val="-0.29394882050142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8386352133713536E-3"/>
                  <c:y val="-0.30129754101396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15167.7</c:v>
                </c:pt>
                <c:pt idx="1">
                  <c:v>16128.35667343</c:v>
                </c:pt>
                <c:pt idx="2">
                  <c:v>9765.1942000000017</c:v>
                </c:pt>
                <c:pt idx="3">
                  <c:v>9981.5381899999993</c:v>
                </c:pt>
                <c:pt idx="4">
                  <c:v>9669.4890999999989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62088064"/>
        <c:axId val="162089600"/>
        <c:axId val="0"/>
      </c:bar3DChart>
      <c:catAx>
        <c:axId val="16208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2089600"/>
        <c:crosses val="autoZero"/>
        <c:auto val="1"/>
        <c:lblAlgn val="ctr"/>
        <c:lblOffset val="100"/>
        <c:noMultiLvlLbl val="0"/>
      </c:catAx>
      <c:valAx>
        <c:axId val="162089600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6208806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390239725579706"/>
          <c:y val="3.4375000000000003E-2"/>
          <c:w val="0.73609760274420299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9765.2000000000007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0.1328177494712128"/>
                  <c:y val="-6.2569200336228059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/>
                    </a:pPr>
                    <a:r>
                      <a:rPr lang="en-US" dirty="0" smtClean="0"/>
                      <a:t>75,1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b="1" dirty="0" smtClean="0"/>
                      <a:t>32 502,1</a:t>
                    </a:r>
                    <a:endParaRPr lang="en-US" sz="11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75.100000000005821</c:v>
                </c:pt>
                <c:pt idx="1">
                  <c:v>42192.2</c:v>
                </c:pt>
                <c:pt idx="2">
                  <c:v>32502.1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30706048"/>
        <c:axId val="130724224"/>
      </c:barChart>
      <c:catAx>
        <c:axId val="130706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30724224"/>
        <c:crosses val="autoZero"/>
        <c:auto val="1"/>
        <c:lblAlgn val="ctr"/>
        <c:lblOffset val="100"/>
        <c:noMultiLvlLbl val="0"/>
      </c:catAx>
      <c:valAx>
        <c:axId val="13072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706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3"/>
                  <c:y val="-6.6784849992512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7350.3692000000001</c:v>
                </c:pt>
                <c:pt idx="1">
                  <c:v>3978.9399849899996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460966869314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3320948835142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7473.5051000000003</c:v>
                </c:pt>
                <c:pt idx="1">
                  <c:v>4271.5278274500006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6355.7889000000005</c:v>
                </c:pt>
                <c:pt idx="1">
                  <c:v>1080.335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397196607784319E-3"/>
                  <c:y val="-3.2812891590856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6355.7889000000005</c:v>
                </c:pt>
                <c:pt idx="1">
                  <c:v>1410.2431000000001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80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6355.7889000000005</c:v>
                </c:pt>
                <c:pt idx="1">
                  <c:v>1378.5403999999999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1951104"/>
        <c:axId val="161965184"/>
        <c:axId val="0"/>
      </c:bar3DChart>
      <c:catAx>
        <c:axId val="161951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1965184"/>
        <c:crosses val="autoZero"/>
        <c:auto val="1"/>
        <c:lblAlgn val="ctr"/>
        <c:lblOffset val="100"/>
        <c:noMultiLvlLbl val="0"/>
      </c:catAx>
      <c:valAx>
        <c:axId val="161965184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9511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2363.5077000900001</c:v>
                </c:pt>
                <c:pt idx="1">
                  <c:v>982.36185096999998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170695260538835E-3"/>
                  <c:y val="-4.1016114488571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2029.3181120000004</c:v>
                </c:pt>
                <c:pt idx="1">
                  <c:v>1447.7365690000001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1922.6630000000002</c:v>
                </c:pt>
                <c:pt idx="1">
                  <c:v>83.520499999999998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34114181255069E-2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1853.3882000000001</c:v>
                </c:pt>
                <c:pt idx="1">
                  <c:v>80.897100000000009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120857816173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1855.7681</c:v>
                </c:pt>
                <c:pt idx="1">
                  <c:v>79.3917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32900864"/>
        <c:axId val="232787968"/>
        <c:axId val="0"/>
      </c:bar3DChart>
      <c:catAx>
        <c:axId val="232900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2787968"/>
        <c:crosses val="autoZero"/>
        <c:auto val="1"/>
        <c:lblAlgn val="ctr"/>
        <c:lblOffset val="100"/>
        <c:noMultiLvlLbl val="0"/>
      </c:catAx>
      <c:valAx>
        <c:axId val="23278796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2900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17943658433158E-2"/>
          <c:y val="0.11147957695464207"/>
          <c:w val="0.31755091655018808"/>
          <c:h val="0.31927924981030981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4"/>
                <c:pt idx="0">
                  <c:v>Общегосударственные вопросы (6,6;2,4;2,3%)</c:v>
                </c:pt>
                <c:pt idx="1">
                  <c:v>Национальная экономика (16,6;15,8;14,7%)</c:v>
                </c:pt>
                <c:pt idx="2">
                  <c:v>Жилищно-коммунальное хозяйство (1,3;1,6;0,4%)</c:v>
                </c:pt>
                <c:pt idx="3">
                  <c:v>Образование (29,4;29,5;27,6%)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>
                <c:manualLayout>
                  <c:x val="-1.8784069708055851E-2"/>
                  <c:y val="3.15511946081409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26939734502448E-3"/>
                  <c:y val="2.6693262971132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097226521909226E-3"/>
                  <c:y val="-5.06198400952670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651493183726946E-2"/>
                  <c:y val="-5.06197925778092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5790642141139724E-2"/>
                  <c:y val="-3.1125336292465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298795282506005E-2"/>
                  <c:y val="-2.8421332665320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5610853374015381E-2"/>
                  <c:y val="-9.20504032404153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1362360436596443E-3"/>
                  <c:y val="-1.51747996219653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2135182238138106E-2"/>
                  <c:y val="1.67397305933756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5062452102865902E-2"/>
                  <c:y val="1.83046615647859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7638685688926074E-2"/>
                  <c:y val="3.1692901218206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(6,6;2,4;2,3%)</c:v>
                </c:pt>
                <c:pt idx="1">
                  <c:v>Национальная экономика (16,6;15,8;14,7%)</c:v>
                </c:pt>
                <c:pt idx="2">
                  <c:v>Жилищно-коммунальное хозяйство (1,3;1,6;0,4%)</c:v>
                </c:pt>
                <c:pt idx="3">
                  <c:v>Образование (29,4;29,5;27,6%)</c:v>
                </c:pt>
                <c:pt idx="4">
                  <c:v>Культура и кинематография (1,7;1,9;1,7%)</c:v>
                </c:pt>
                <c:pt idx="5">
                  <c:v>Здравоохранение (4,8;4,5;4,2%)</c:v>
                </c:pt>
                <c:pt idx="6">
                  <c:v>Социальная политика (32,2;33,2;30,9%)</c:v>
                </c:pt>
                <c:pt idx="7">
                  <c:v>Физическая культура и спорт (2,0;0,9;0,9%)</c:v>
                </c:pt>
                <c:pt idx="8">
                  <c:v>Обслуживание государственного и муниципального долга (1,3;1,5;1,4%)</c:v>
                </c:pt>
                <c:pt idx="9">
                  <c:v>Межбюджетные трансферты (2,9;2,6;2,4%)</c:v>
                </c:pt>
                <c:pt idx="10">
                  <c:v>Иные расходы (1,2;1,2;1,1%)</c:v>
                </c:pt>
                <c:pt idx="11">
                  <c:v>Условно утвержденные расходы (0,0;4,9;12,4%)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6.6000000000000003E-2</c:v>
                </c:pt>
                <c:pt idx="1">
                  <c:v>0.16600000000000001</c:v>
                </c:pt>
                <c:pt idx="2">
                  <c:v>1.2999999999999999E-2</c:v>
                </c:pt>
                <c:pt idx="3">
                  <c:v>0.29399999999999998</c:v>
                </c:pt>
                <c:pt idx="4">
                  <c:v>1.7000000000000001E-2</c:v>
                </c:pt>
                <c:pt idx="5">
                  <c:v>4.8000000000000001E-2</c:v>
                </c:pt>
                <c:pt idx="6">
                  <c:v>0.32200000000000001</c:v>
                </c:pt>
                <c:pt idx="7">
                  <c:v>0.02</c:v>
                </c:pt>
                <c:pt idx="8">
                  <c:v>1.2999999999999999E-2</c:v>
                </c:pt>
                <c:pt idx="9">
                  <c:v>2.9000000000000001E-2</c:v>
                </c:pt>
                <c:pt idx="10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0091">
          <a:noFill/>
        </a:ln>
      </c:spPr>
    </c:plotArea>
    <c:legend>
      <c:legendPos val="r"/>
      <c:layout>
        <c:manualLayout>
          <c:xMode val="edge"/>
          <c:yMode val="edge"/>
          <c:x val="0"/>
          <c:y val="0.54329336122385974"/>
          <c:w val="0.62518315425222326"/>
          <c:h val="0.45670663877614009"/>
        </c:manualLayout>
      </c:layout>
      <c:overlay val="1"/>
      <c:txPr>
        <a:bodyPr/>
        <a:lstStyle/>
        <a:p>
          <a:pPr>
            <a:defRPr sz="13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22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1233936969966"/>
          <c:y val="4.64664279726495E-2"/>
          <c:w val="0.85148440296757155"/>
          <c:h val="0.84694124895213663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048613260954604E-2"/>
                  <c:y val="7.0089009362677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4765285087245647E-2"/>
                  <c:y val="-7.39828432161595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8097226521909204E-3"/>
                  <c:y val="-3.50445046813387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526394478481964E-2"/>
                  <c:y val="-3.89383385348208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5567714698366849E-2"/>
                  <c:y val="-0.1940043278019613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0667223426134577"/>
                  <c:y val="-4.67260062417850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325883543803775E-2"/>
                  <c:y val="6.33322938865378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7474478144403707E-2"/>
                  <c:y val="7.78764480714256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1683208038612992E-2"/>
                  <c:y val="0.110287619557422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2.4E-2</c:v>
                </c:pt>
                <c:pt idx="1">
                  <c:v>0.158</c:v>
                </c:pt>
                <c:pt idx="2">
                  <c:v>1.6E-2</c:v>
                </c:pt>
                <c:pt idx="3">
                  <c:v>0.29499999999999998</c:v>
                </c:pt>
                <c:pt idx="4">
                  <c:v>1.9E-2</c:v>
                </c:pt>
                <c:pt idx="5">
                  <c:v>4.4999999999999998E-2</c:v>
                </c:pt>
                <c:pt idx="6">
                  <c:v>0.33200000000000002</c:v>
                </c:pt>
                <c:pt idx="7">
                  <c:v>8.9999999999999993E-3</c:v>
                </c:pt>
                <c:pt idx="8">
                  <c:v>1.4999999999999999E-2</c:v>
                </c:pt>
                <c:pt idx="9">
                  <c:v>2.5999999999999999E-2</c:v>
                </c:pt>
                <c:pt idx="10">
                  <c:v>1.2E-2</c:v>
                </c:pt>
                <c:pt idx="11">
                  <c:v>4.9000000000000002E-2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0091">
          <a:noFill/>
        </a:ln>
      </c:spPr>
    </c:plotArea>
    <c:plotVisOnly val="1"/>
    <c:dispBlanksAs val="gap"/>
    <c:showDLblsOverMax val="0"/>
  </c:chart>
  <c:txPr>
    <a:bodyPr/>
    <a:lstStyle/>
    <a:p>
      <a:pPr>
        <a:defRPr sz="1422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3215925591617"/>
          <c:y val="6.6419163302842893E-2"/>
          <c:w val="0.82827400808445506"/>
          <c:h val="0.82796849732745748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288102441460059E-2"/>
                  <c:y val="5.4411855472848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973910384969965"/>
                  <c:y val="-0.113176005135231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234669950158941E-2"/>
                  <c:y val="-3.50445629497957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4127131490129902"/>
                  <c:y val="-3.50189485118937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1066652603900947E-2"/>
                  <c:y val="-0.100475255835771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8939063243294924E-3"/>
                  <c:y val="-0.109435062770803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1854355213969977E-3"/>
                  <c:y val="1.94182127911713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184019018906767E-2"/>
                  <c:y val="6.26581614388524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0672885899544141E-2"/>
                  <c:y val="0.101468972583293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2.3E-2</c:v>
                </c:pt>
                <c:pt idx="1">
                  <c:v>0.14699999999999999</c:v>
                </c:pt>
                <c:pt idx="2">
                  <c:v>4.0000000000000001E-3</c:v>
                </c:pt>
                <c:pt idx="3">
                  <c:v>0.27600000000000002</c:v>
                </c:pt>
                <c:pt idx="4">
                  <c:v>1.7000000000000001E-2</c:v>
                </c:pt>
                <c:pt idx="5">
                  <c:v>4.2000000000000003E-2</c:v>
                </c:pt>
                <c:pt idx="6">
                  <c:v>0.309</c:v>
                </c:pt>
                <c:pt idx="7">
                  <c:v>8.9999999999999993E-3</c:v>
                </c:pt>
                <c:pt idx="8">
                  <c:v>1.4E-2</c:v>
                </c:pt>
                <c:pt idx="9">
                  <c:v>2.4E-2</c:v>
                </c:pt>
                <c:pt idx="10">
                  <c:v>1.0999999999999999E-2</c:v>
                </c:pt>
                <c:pt idx="11">
                  <c:v>0.124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0091">
          <a:noFill/>
        </a:ln>
      </c:spPr>
    </c:plotArea>
    <c:plotVisOnly val="1"/>
    <c:dispBlanksAs val="gap"/>
    <c:showDLblsOverMax val="0"/>
  </c:chart>
  <c:txPr>
    <a:bodyPr/>
    <a:lstStyle/>
    <a:p>
      <a:pPr>
        <a:defRPr sz="1422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3.9134772062363439E-2"/>
          <c:y val="0.11659493550636081"/>
          <c:w val="0.46499787060696962"/>
          <c:h val="0.80869194888168627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1"/>
              <c:layout>
                <c:manualLayout>
                  <c:x val="5.6646136540384404E-2"/>
                  <c:y val="0.11953422244549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405422545643075E-2"/>
                  <c:y val="0.13061773329533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8117292523053548E-3"/>
                  <c:y val="4.9506675818364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Лист1!$B$1:$D$1</c:f>
              <c:strCache>
                <c:ptCount val="3"/>
                <c:pt idx="0">
                  <c:v>Расходные обязательства, возникшие в результате принятия нормативных правовых актов субъекта РФ,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РФ, предусматривающих реализацию субъектом РФ переданных полномочий за счет средств субвенций из федерального бюджета</c:v>
                </c:pt>
                <c:pt idx="2">
                  <c:v>Иные расходные обязательства</c:v>
                </c:pt>
              </c:strCache>
            </c:strRef>
          </c:cat>
          <c:val>
            <c:numRef>
              <c:f>Лист1!$B$2:$D$2</c:f>
              <c:numCache>
                <c:formatCode>#,##0.00</c:formatCode>
                <c:ptCount val="3"/>
                <c:pt idx="0">
                  <c:v>33136.300000000003</c:v>
                </c:pt>
                <c:pt idx="1">
                  <c:v>1867.4</c:v>
                </c:pt>
                <c:pt idx="2">
                  <c:v>55.2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52935819631152092"/>
          <c:y val="0.37297566775994295"/>
          <c:w val="0.46476271155056853"/>
          <c:h val="0.58357102833984631"/>
        </c:manualLayout>
      </c:layout>
      <c:overlay val="0"/>
      <c:txPr>
        <a:bodyPr/>
        <a:lstStyle/>
        <a:p>
          <a:pPr algn="just"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257781791612074"/>
                  <c:y val="0.24066717171717178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12 011,4 млн. рублей -                    87,7%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9870929090683986E-2"/>
                  <c:y val="-1.4863857719512647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1 677,7 </a:t>
                    </a:r>
                    <a:r>
                      <a:rPr lang="ru-RU" sz="1200" i="1" dirty="0" smtClean="0"/>
                      <a:t>млн. рублей -                    12,3%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12011.4</c:v>
                </c:pt>
                <c:pt idx="1">
                  <c:v>1677.7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381407147653517"/>
                  <c:y val="-5.5742057800631038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800,5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47,7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7479266983855562E-2"/>
                  <c:y val="0.1353922347989203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325,3 млн. рублей- 19,4%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-0.20638617071952892"/>
                  <c:y val="-5.557428152555975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551,9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рублей-32,9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800.5</c:v>
                </c:pt>
                <c:pt idx="1">
                  <c:v>325.3</c:v>
                </c:pt>
                <c:pt idx="2">
                  <c:v>551.9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реальный сектор экономики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3433023706321955"/>
          <c:y val="0.12917830889372761"/>
          <c:w val="0.49647785681260054"/>
          <c:h val="0.7888121127461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3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214720"/>
        <c:axId val="233216256"/>
      </c:barChart>
      <c:catAx>
        <c:axId val="233214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233216256"/>
        <c:crosses val="autoZero"/>
        <c:auto val="1"/>
        <c:lblAlgn val="ctr"/>
        <c:lblOffset val="100"/>
        <c:noMultiLvlLbl val="0"/>
      </c:catAx>
      <c:valAx>
        <c:axId val="233216256"/>
        <c:scaling>
          <c:orientation val="minMax"/>
          <c:max val="150"/>
          <c:min val="70"/>
        </c:scaling>
        <c:delete val="1"/>
        <c:axPos val="b"/>
        <c:majorGridlines/>
        <c:numFmt formatCode="0.0" sourceLinked="1"/>
        <c:majorTickMark val="out"/>
        <c:minorTickMark val="none"/>
        <c:tickLblPos val="nextTo"/>
        <c:crossAx val="233214720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invertIfNegative val="0"/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3052800"/>
        <c:axId val="233054592"/>
        <c:axId val="0"/>
      </c:bar3DChart>
      <c:catAx>
        <c:axId val="23305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3054592"/>
        <c:crosses val="autoZero"/>
        <c:auto val="1"/>
        <c:lblAlgn val="ctr"/>
        <c:lblOffset val="100"/>
        <c:noMultiLvlLbl val="0"/>
      </c:catAx>
      <c:valAx>
        <c:axId val="23305459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233052800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61839429215478"/>
          <c:y val="4.3340901453474419E-2"/>
          <c:w val="0.82373005246451758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9981.5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0.14275062851490639"/>
                  <c:y val="0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62888310831915E-2"/>
                  <c:y val="-3.2271286153051785E-3"/>
                </c:manualLayout>
              </c:layout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b="1" dirty="0" smtClean="0"/>
                      <a:t>33 087,1</a:t>
                    </a:r>
                  </a:p>
                  <a:p>
                    <a:pPr>
                      <a:defRPr sz="1100" b="1"/>
                    </a:pPr>
                    <a:r>
                      <a:rPr lang="en-US" sz="1100" b="1" dirty="0" smtClean="0"/>
                      <a:t>(101,8%)</a:t>
                    </a:r>
                    <a:endParaRPr lang="en-US" sz="11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24227925510806"/>
                      <c:h val="0.1157248321448436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2036.2999999999956</c:v>
                </c:pt>
                <c:pt idx="1">
                  <c:v>41032.300000000003</c:v>
                </c:pt>
                <c:pt idx="2">
                  <c:v>33087.1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34701056"/>
        <c:axId val="134702592"/>
      </c:barChart>
      <c:catAx>
        <c:axId val="134701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ET" pitchFamily="2" charset="0"/>
              </a:defRPr>
            </a:pPr>
            <a:endParaRPr lang="ru-RU"/>
          </a:p>
        </c:txPr>
        <c:crossAx val="134702592"/>
        <c:crosses val="autoZero"/>
        <c:auto val="1"/>
        <c:lblAlgn val="ctr"/>
        <c:lblOffset val="100"/>
        <c:noMultiLvlLbl val="0"/>
      </c:catAx>
      <c:valAx>
        <c:axId val="134702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701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Пермский край</c:v>
                </c:pt>
                <c:pt idx="1">
                  <c:v>Ульяновская область</c:v>
                </c:pt>
                <c:pt idx="2">
                  <c:v>Нижегородская область</c:v>
                </c:pt>
                <c:pt idx="3">
                  <c:v>Самарская область</c:v>
                </c:pt>
                <c:pt idx="4">
                  <c:v>Саратовская область</c:v>
                </c:pt>
                <c:pt idx="5">
                  <c:v>Удмуртская Республика</c:v>
                </c:pt>
                <c:pt idx="6">
                  <c:v>Республика Башкортостан</c:v>
                </c:pt>
                <c:pt idx="7">
                  <c:v>Кировская область</c:v>
                </c:pt>
                <c:pt idx="8">
                  <c:v>Чувашская Республика</c:v>
                </c:pt>
                <c:pt idx="9">
                  <c:v>Пензенская область</c:v>
                </c:pt>
                <c:pt idx="10">
                  <c:v>Оренбургская область</c:v>
                </c:pt>
                <c:pt idx="11">
                  <c:v>Республика Марий Эл</c:v>
                </c:pt>
                <c:pt idx="12">
                  <c:v>Республика Мордовия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1096</c:v>
                </c:pt>
                <c:pt idx="1">
                  <c:v>1257</c:v>
                </c:pt>
                <c:pt idx="2">
                  <c:v>1496</c:v>
                </c:pt>
                <c:pt idx="3">
                  <c:v>1668</c:v>
                </c:pt>
                <c:pt idx="4">
                  <c:v>1822</c:v>
                </c:pt>
                <c:pt idx="5">
                  <c:v>1951</c:v>
                </c:pt>
                <c:pt idx="6">
                  <c:v>2038</c:v>
                </c:pt>
                <c:pt idx="7">
                  <c:v>2329</c:v>
                </c:pt>
                <c:pt idx="8">
                  <c:v>2339</c:v>
                </c:pt>
                <c:pt idx="9">
                  <c:v>2591</c:v>
                </c:pt>
                <c:pt idx="10">
                  <c:v>3229</c:v>
                </c:pt>
                <c:pt idx="11">
                  <c:v>3721</c:v>
                </c:pt>
                <c:pt idx="12">
                  <c:v>5202</c:v>
                </c:pt>
                <c:pt idx="13">
                  <c:v>6730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2982016"/>
        <c:axId val="232983552"/>
      </c:barChart>
      <c:catAx>
        <c:axId val="23298201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2983552"/>
        <c:crosses val="autoZero"/>
        <c:auto val="1"/>
        <c:lblAlgn val="ctr"/>
        <c:lblOffset val="100"/>
        <c:noMultiLvlLbl val="0"/>
      </c:catAx>
      <c:valAx>
        <c:axId val="23298355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2982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Жилищно-коммунальное хозяйство,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2004172187851012"/>
          <c:y val="2.507161902645737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31713619236579088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Саратовская область</c:v>
                </c:pt>
                <c:pt idx="1">
                  <c:v>Пензенская область</c:v>
                </c:pt>
                <c:pt idx="2">
                  <c:v>Пермский край</c:v>
                </c:pt>
                <c:pt idx="3">
                  <c:v>Ульяновская область</c:v>
                </c:pt>
                <c:pt idx="4">
                  <c:v>Удмуртская Республика</c:v>
                </c:pt>
                <c:pt idx="5">
                  <c:v>Нижегородская область</c:v>
                </c:pt>
                <c:pt idx="6">
                  <c:v>Республика Марий Эл</c:v>
                </c:pt>
                <c:pt idx="7">
                  <c:v>Республика Мордовия</c:v>
                </c:pt>
                <c:pt idx="8">
                  <c:v>Чувашская Республика</c:v>
                </c:pt>
                <c:pt idx="9">
                  <c:v>Республика Башкортостан</c:v>
                </c:pt>
                <c:pt idx="10">
                  <c:v>Самарская область</c:v>
                </c:pt>
                <c:pt idx="11">
                  <c:v>Оренбургская область</c:v>
                </c:pt>
                <c:pt idx="12">
                  <c:v>Кировская область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281</c:v>
                </c:pt>
                <c:pt idx="1">
                  <c:v>605</c:v>
                </c:pt>
                <c:pt idx="2">
                  <c:v>637</c:v>
                </c:pt>
                <c:pt idx="3">
                  <c:v>701</c:v>
                </c:pt>
                <c:pt idx="4">
                  <c:v>811</c:v>
                </c:pt>
                <c:pt idx="5">
                  <c:v>982</c:v>
                </c:pt>
                <c:pt idx="6">
                  <c:v>1303</c:v>
                </c:pt>
                <c:pt idx="7">
                  <c:v>1430</c:v>
                </c:pt>
                <c:pt idx="8">
                  <c:v>1584</c:v>
                </c:pt>
                <c:pt idx="9">
                  <c:v>1608</c:v>
                </c:pt>
                <c:pt idx="10">
                  <c:v>1629</c:v>
                </c:pt>
                <c:pt idx="11">
                  <c:v>1733</c:v>
                </c:pt>
                <c:pt idx="12">
                  <c:v>2142</c:v>
                </c:pt>
                <c:pt idx="13">
                  <c:v>2684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016704"/>
        <c:axId val="233034880"/>
      </c:barChart>
      <c:catAx>
        <c:axId val="2330167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3034880"/>
        <c:crosses val="autoZero"/>
        <c:auto val="1"/>
        <c:lblAlgn val="ctr"/>
        <c:lblOffset val="100"/>
        <c:noMultiLvlLbl val="0"/>
      </c:catAx>
      <c:valAx>
        <c:axId val="23303488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3016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4082628740198936"/>
          <c:y val="3.40016783849413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2360564751013451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Пензенская область</c:v>
                </c:pt>
                <c:pt idx="1">
                  <c:v>Пермский край</c:v>
                </c:pt>
                <c:pt idx="2">
                  <c:v>Кировская область</c:v>
                </c:pt>
                <c:pt idx="3">
                  <c:v>Удмуртская Республика</c:v>
                </c:pt>
                <c:pt idx="4">
                  <c:v>Ульяновская область</c:v>
                </c:pt>
                <c:pt idx="5">
                  <c:v>Чувашская Республика</c:v>
                </c:pt>
                <c:pt idx="6">
                  <c:v>Оренбургская область</c:v>
                </c:pt>
                <c:pt idx="7">
                  <c:v>Республика Марий Эл</c:v>
                </c:pt>
                <c:pt idx="8">
                  <c:v>Республика Мордовия</c:v>
                </c:pt>
                <c:pt idx="9">
                  <c:v>Самарская область</c:v>
                </c:pt>
                <c:pt idx="10">
                  <c:v>Республика Башкортостан</c:v>
                </c:pt>
                <c:pt idx="11">
                  <c:v>Саратовская область</c:v>
                </c:pt>
                <c:pt idx="12">
                  <c:v>Нижегородская область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97</c:v>
                </c:pt>
                <c:pt idx="1">
                  <c:v>192</c:v>
                </c:pt>
                <c:pt idx="2">
                  <c:v>197</c:v>
                </c:pt>
                <c:pt idx="3">
                  <c:v>202</c:v>
                </c:pt>
                <c:pt idx="4">
                  <c:v>239</c:v>
                </c:pt>
                <c:pt idx="5">
                  <c:v>270</c:v>
                </c:pt>
                <c:pt idx="6">
                  <c:v>280</c:v>
                </c:pt>
                <c:pt idx="7">
                  <c:v>296</c:v>
                </c:pt>
                <c:pt idx="8">
                  <c:v>369</c:v>
                </c:pt>
                <c:pt idx="9">
                  <c:v>476</c:v>
                </c:pt>
                <c:pt idx="10">
                  <c:v>478</c:v>
                </c:pt>
                <c:pt idx="11">
                  <c:v>502</c:v>
                </c:pt>
                <c:pt idx="12">
                  <c:v>1054</c:v>
                </c:pt>
                <c:pt idx="13">
                  <c:v>1377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743872"/>
        <c:axId val="233745408"/>
      </c:barChart>
      <c:catAx>
        <c:axId val="2337438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3745408"/>
        <c:crosses val="autoZero"/>
        <c:auto val="1"/>
        <c:lblAlgn val="ctr"/>
        <c:lblOffset val="100"/>
        <c:noMultiLvlLbl val="0"/>
      </c:catAx>
      <c:valAx>
        <c:axId val="23374540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3743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8"/>
            <c:invertIfNegative val="0"/>
            <c:bubble3D val="0"/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Республика Башкортостан</c:v>
                </c:pt>
                <c:pt idx="1">
                  <c:v>Пензенская область</c:v>
                </c:pt>
                <c:pt idx="2">
                  <c:v>Республика Татарстан </c:v>
                </c:pt>
                <c:pt idx="3">
                  <c:v>Республика Марий Эл</c:v>
                </c:pt>
                <c:pt idx="4">
                  <c:v>Удмуртская Республика</c:v>
                </c:pt>
                <c:pt idx="5">
                  <c:v>Чувашская Республика</c:v>
                </c:pt>
                <c:pt idx="6">
                  <c:v>Саратовская область</c:v>
                </c:pt>
                <c:pt idx="7">
                  <c:v>Республика Мордовия</c:v>
                </c:pt>
                <c:pt idx="8">
                  <c:v>Кировская область</c:v>
                </c:pt>
                <c:pt idx="9">
                  <c:v>Ульяновская область</c:v>
                </c:pt>
                <c:pt idx="10">
                  <c:v>Пермский край</c:v>
                </c:pt>
                <c:pt idx="11">
                  <c:v>Нижегородская область</c:v>
                </c:pt>
                <c:pt idx="12">
                  <c:v>Оренбургская область</c:v>
                </c:pt>
                <c:pt idx="13">
                  <c:v>Самарская область</c:v>
                </c:pt>
              </c:strCache>
            </c:strRef>
          </c:cat>
          <c:val>
            <c:numRef>
              <c:f>Лист1!$D$6:$D$19</c:f>
              <c:numCache>
                <c:formatCode>0</c:formatCode>
                <c:ptCount val="14"/>
                <c:pt idx="0">
                  <c:v>5857.4004240660424</c:v>
                </c:pt>
                <c:pt idx="1">
                  <c:v>6192.7933725957455</c:v>
                </c:pt>
                <c:pt idx="2">
                  <c:v>6319.1569326368081</c:v>
                </c:pt>
                <c:pt idx="3">
                  <c:v>6381.0210464158399</c:v>
                </c:pt>
                <c:pt idx="4">
                  <c:v>6663.2400979722697</c:v>
                </c:pt>
                <c:pt idx="5">
                  <c:v>6688.3088527835371</c:v>
                </c:pt>
                <c:pt idx="6">
                  <c:v>7259.8699351846753</c:v>
                </c:pt>
                <c:pt idx="7">
                  <c:v>7411.4604812911712</c:v>
                </c:pt>
                <c:pt idx="8">
                  <c:v>8095.5757109583701</c:v>
                </c:pt>
                <c:pt idx="9">
                  <c:v>8406.4070176945206</c:v>
                </c:pt>
                <c:pt idx="10">
                  <c:v>8643.9766945831107</c:v>
                </c:pt>
                <c:pt idx="11">
                  <c:v>9086.0358982868584</c:v>
                </c:pt>
                <c:pt idx="12">
                  <c:v>9256.3458698330924</c:v>
                </c:pt>
                <c:pt idx="13">
                  <c:v>11685.425494584331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809792"/>
        <c:axId val="233811328"/>
      </c:barChart>
      <c:catAx>
        <c:axId val="2338097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3811328"/>
        <c:crosses val="autoZero"/>
        <c:auto val="1"/>
        <c:lblAlgn val="ctr"/>
        <c:lblOffset val="100"/>
        <c:noMultiLvlLbl val="0"/>
      </c:catAx>
      <c:valAx>
        <c:axId val="23381132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233809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87964360972642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Пензенская область</c:v>
                </c:pt>
                <c:pt idx="1">
                  <c:v>Саратовская область</c:v>
                </c:pt>
                <c:pt idx="2">
                  <c:v>Республика Марий Эл</c:v>
                </c:pt>
                <c:pt idx="3">
                  <c:v>Ульяновская область</c:v>
                </c:pt>
                <c:pt idx="4">
                  <c:v>Чувашская Республика</c:v>
                </c:pt>
                <c:pt idx="5">
                  <c:v>Республика Мордовия</c:v>
                </c:pt>
                <c:pt idx="6">
                  <c:v>Самарская область</c:v>
                </c:pt>
                <c:pt idx="7">
                  <c:v>Республика Башкортостан</c:v>
                </c:pt>
                <c:pt idx="8">
                  <c:v>Кировская область</c:v>
                </c:pt>
                <c:pt idx="9">
                  <c:v>Оренбургская область</c:v>
                </c:pt>
                <c:pt idx="10">
                  <c:v>Hижегородская область</c:v>
                </c:pt>
                <c:pt idx="11">
                  <c:v>Пермский край</c:v>
                </c:pt>
                <c:pt idx="12">
                  <c:v>Удмуртская Республика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10207</c:v>
                </c:pt>
                <c:pt idx="1">
                  <c:v>10967</c:v>
                </c:pt>
                <c:pt idx="2">
                  <c:v>11200</c:v>
                </c:pt>
                <c:pt idx="3">
                  <c:v>11315</c:v>
                </c:pt>
                <c:pt idx="4">
                  <c:v>11623</c:v>
                </c:pt>
                <c:pt idx="5">
                  <c:v>12754</c:v>
                </c:pt>
                <c:pt idx="6">
                  <c:v>13299</c:v>
                </c:pt>
                <c:pt idx="7">
                  <c:v>13328</c:v>
                </c:pt>
                <c:pt idx="8">
                  <c:v>13340</c:v>
                </c:pt>
                <c:pt idx="9">
                  <c:v>13425</c:v>
                </c:pt>
                <c:pt idx="10">
                  <c:v>14225</c:v>
                </c:pt>
                <c:pt idx="11">
                  <c:v>16200</c:v>
                </c:pt>
                <c:pt idx="12">
                  <c:v>17367</c:v>
                </c:pt>
                <c:pt idx="13">
                  <c:v>17501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480576"/>
        <c:axId val="233482112"/>
      </c:barChart>
      <c:catAx>
        <c:axId val="2334805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3482112"/>
        <c:crosses val="autoZero"/>
        <c:auto val="1"/>
        <c:lblAlgn val="ctr"/>
        <c:lblOffset val="100"/>
        <c:noMultiLvlLbl val="0"/>
      </c:catAx>
      <c:valAx>
        <c:axId val="23348211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34805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15195111171222522"/>
          <c:y val="8.806065199104861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87964360972642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0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8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Лист1!$C$6:$C$19</c:f>
              <c:strCache>
                <c:ptCount val="14"/>
                <c:pt idx="0">
                  <c:v>Саратовская область</c:v>
                </c:pt>
                <c:pt idx="1">
                  <c:v>Республика Башкортостан</c:v>
                </c:pt>
                <c:pt idx="2">
                  <c:v>Кировская область</c:v>
                </c:pt>
                <c:pt idx="3">
                  <c:v>Оренбургская область</c:v>
                </c:pt>
                <c:pt idx="4">
                  <c:v>Пензенская область</c:v>
                </c:pt>
                <c:pt idx="5">
                  <c:v>Hижегородская область</c:v>
                </c:pt>
                <c:pt idx="6">
                  <c:v>Удмуртская Республика</c:v>
                </c:pt>
                <c:pt idx="7">
                  <c:v>Чувашская Республика</c:v>
                </c:pt>
                <c:pt idx="8">
                  <c:v>Ульяновская область</c:v>
                </c:pt>
                <c:pt idx="9">
                  <c:v>Пермский край</c:v>
                </c:pt>
                <c:pt idx="10">
                  <c:v>Республика Татарстан</c:v>
                </c:pt>
                <c:pt idx="11">
                  <c:v>Республика Марий Эл</c:v>
                </c:pt>
                <c:pt idx="12">
                  <c:v>Самарская область</c:v>
                </c:pt>
                <c:pt idx="13">
                  <c:v>Республика Мордовия</c:v>
                </c:pt>
              </c:strCache>
            </c:strRef>
          </c:cat>
          <c:val>
            <c:numRef>
              <c:f>Лист1!$D$6:$D$19</c:f>
              <c:numCache>
                <c:formatCode>General</c:formatCode>
                <c:ptCount val="14"/>
                <c:pt idx="0">
                  <c:v>322</c:v>
                </c:pt>
                <c:pt idx="1">
                  <c:v>360</c:v>
                </c:pt>
                <c:pt idx="2">
                  <c:v>408</c:v>
                </c:pt>
                <c:pt idx="3">
                  <c:v>637</c:v>
                </c:pt>
                <c:pt idx="4">
                  <c:v>679</c:v>
                </c:pt>
                <c:pt idx="5">
                  <c:v>900</c:v>
                </c:pt>
                <c:pt idx="6">
                  <c:v>903</c:v>
                </c:pt>
                <c:pt idx="7">
                  <c:v>929</c:v>
                </c:pt>
                <c:pt idx="8">
                  <c:v>1073</c:v>
                </c:pt>
                <c:pt idx="9">
                  <c:v>1146</c:v>
                </c:pt>
                <c:pt idx="10">
                  <c:v>1197</c:v>
                </c:pt>
                <c:pt idx="11">
                  <c:v>1381</c:v>
                </c:pt>
                <c:pt idx="12">
                  <c:v>2113</c:v>
                </c:pt>
                <c:pt idx="13">
                  <c:v>3255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3604224"/>
        <c:axId val="233623936"/>
      </c:barChart>
      <c:catAx>
        <c:axId val="2336042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33623936"/>
        <c:crosses val="autoZero"/>
        <c:auto val="1"/>
        <c:lblAlgn val="ctr"/>
        <c:lblOffset val="100"/>
        <c:noMultiLvlLbl val="0"/>
      </c:catAx>
      <c:valAx>
        <c:axId val="233623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3604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зарплата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5949.3</c:v>
                </c:pt>
                <c:pt idx="1">
                  <c:v>5513.2</c:v>
                </c:pt>
                <c:pt idx="2">
                  <c:v>6781.2</c:v>
                </c:pt>
                <c:pt idx="3">
                  <c:v>3892.8</c:v>
                </c:pt>
                <c:pt idx="4">
                  <c:v>2621.7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B9CDE5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2.7636344871118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50646803937549E-2"/>
                  <c:y val="3.5560777559055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169088"/>
        <c:axId val="234170624"/>
        <c:axId val="0"/>
      </c:bar3DChart>
      <c:catAx>
        <c:axId val="234169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234170624"/>
        <c:crosses val="autoZero"/>
        <c:auto val="1"/>
        <c:lblAlgn val="ctr"/>
        <c:lblOffset val="100"/>
        <c:noMultiLvlLbl val="0"/>
      </c:catAx>
      <c:valAx>
        <c:axId val="234170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416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2494622763E-3"/>
                  <c:y val="1.4732575468728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5E-3"/>
                  <c:y val="4.3290043290043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164502164502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925337632080008E-17"/>
                  <c:y val="1.7316017316017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777777777777796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66666666666665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55.101000000000006</c:v>
                </c:pt>
                <c:pt idx="1">
                  <c:v>54.340999999999994</c:v>
                </c:pt>
                <c:pt idx="2">
                  <c:v>49.672000000000004</c:v>
                </c:pt>
                <c:pt idx="3">
                  <c:v>41.774000000000001</c:v>
                </c:pt>
                <c:pt idx="4">
                  <c:v>39.310999999999993</c:v>
                </c:pt>
                <c:pt idx="5">
                  <c:v>38.552</c:v>
                </c:pt>
                <c:pt idx="6">
                  <c:v>35.943000000000005</c:v>
                </c:pt>
                <c:pt idx="7">
                  <c:v>35.772000000000006</c:v>
                </c:pt>
                <c:pt idx="8">
                  <c:v>35.732000000000006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483712"/>
        <c:axId val="234485248"/>
        <c:axId val="0"/>
      </c:bar3DChart>
      <c:catAx>
        <c:axId val="234483712"/>
        <c:scaling>
          <c:orientation val="minMax"/>
        </c:scaling>
        <c:delete val="0"/>
        <c:axPos val="b"/>
        <c:majorTickMark val="out"/>
        <c:minorTickMark val="none"/>
        <c:tickLblPos val="nextTo"/>
        <c:crossAx val="234485248"/>
        <c:crosses val="autoZero"/>
        <c:auto val="1"/>
        <c:lblAlgn val="ctr"/>
        <c:lblOffset val="100"/>
        <c:noMultiLvlLbl val="0"/>
      </c:catAx>
      <c:valAx>
        <c:axId val="2344852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234483712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57E-17"/>
                  <c:y val="1.8518518518518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2592592592592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072072072072073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024024024024027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024024024024027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6096096096096126E-3"/>
                  <c:y val="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8048048048048055E-3"/>
                  <c:y val="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012012012012014E-2"/>
                  <c:y val="9.25925925925926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6096096096097011E-3"/>
                  <c:y val="4.629629629629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2072072072072073E-3"/>
                  <c:y val="4.629629629629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54.870999999999995</c:v>
                </c:pt>
                <c:pt idx="1">
                  <c:v>52.914999999999999</c:v>
                </c:pt>
                <c:pt idx="2">
                  <c:v>50.785000000000004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41.410999999999994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35.891000000000005</c:v>
                </c:pt>
                <c:pt idx="10">
                  <c:v>35.449000000000005</c:v>
                </c:pt>
                <c:pt idx="11">
                  <c:v>35.193000000000012</c:v>
                </c:pt>
                <c:pt idx="12">
                  <c:v>34.035000000000004</c:v>
                </c:pt>
                <c:pt idx="13">
                  <c:v>33.681000000000004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391808"/>
        <c:axId val="234405888"/>
        <c:axId val="0"/>
      </c:bar3DChart>
      <c:catAx>
        <c:axId val="234391808"/>
        <c:scaling>
          <c:orientation val="minMax"/>
        </c:scaling>
        <c:delete val="0"/>
        <c:axPos val="b"/>
        <c:majorTickMark val="out"/>
        <c:minorTickMark val="none"/>
        <c:tickLblPos val="nextTo"/>
        <c:crossAx val="234405888"/>
        <c:crosses val="autoZero"/>
        <c:auto val="1"/>
        <c:lblAlgn val="ctr"/>
        <c:lblOffset val="100"/>
        <c:noMultiLvlLbl val="0"/>
      </c:catAx>
      <c:valAx>
        <c:axId val="23440588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4391808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648593879751617"/>
          <c:y val="0.23066547570987508"/>
          <c:w val="0.38074481524697185"/>
          <c:h val="0.7029285360547731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2.1081180138850384E-2"/>
                  <c:y val="4.526623277920609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243296074053534E-2"/>
                  <c:y val="-4.6078359697471977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108240185133707E-2"/>
                  <c:y val="-2.5946622689524755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054120092566853E-2"/>
                  <c:y val="-8.8212388020914197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513430869664525E-2"/>
                  <c:y val="2.355054402099919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6540490915948055E-2"/>
                  <c:y val="5.281383972423857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5.189324537904951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0270600462834266E-3"/>
                  <c:y val="1.193605934952838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270356120336909E-2"/>
                  <c:y val="5.189324537904951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486592148106964E-2"/>
                  <c:y val="-1.480387622112565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2648708083310171E-2"/>
                  <c:y val="-4.21323290528871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8108240185133705E-3"/>
                  <c:y val="-4.478754823620170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2648708083310168E-2"/>
                  <c:y val="-5.333093344098797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9675768129593596E-2"/>
                  <c:y val="-1.36511924005406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9675768129593596E-2"/>
                  <c:y val="-5.524771465416216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108118013885028E-2"/>
                  <c:y val="-9.600270825535726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Государственная программа Чувашской Республики "Развитие жилищного строительства и сферы жилищно-коммунального хозяйства"</c:v>
                </c:pt>
                <c:pt idx="1">
                  <c:v>Государственная программа Чувашской Республики "Развитие здравоохранения"</c:v>
                </c:pt>
                <c:pt idx="2">
                  <c:v>Государственная программа Чувашской Республики "Социальная поддержка граждан"</c:v>
                </c:pt>
                <c:pt idx="3">
                  <c:v>Государственная программа Чувашской Республики "Развитие культуры и туризма"</c:v>
                </c:pt>
                <c:pt idx="4">
                  <c:v>Государственная программа Чувашской Республики "Развитие физической культуры и спорта"</c:v>
                </c:pt>
                <c:pt idx="5">
                  <c:v>Государственная программа Чувашской Республики "Содействие занятости населения"</c:v>
                </c:pt>
                <c:pt idx="6">
                  <c:v>Государственная программа Чувашской Республики "Развитие образования"</c:v>
                </c:pt>
                <c:pt idx="7">
                  <c:v>Государственная программа Чувашской Республики "Повышение безопасности жизнедеятельности населения и территорий Чувашской Республики"</c:v>
                </c:pt>
                <c:pt idx="8">
                  <c:v>Государственная программа Чувашской Республики "Развитие сельского хозяйства и регулирование рынка сельскохозяйственной продукции, сырья и продовольствия"</c:v>
                </c:pt>
                <c:pt idx="9">
                  <c:v>Государственная программа Чувашской Республики "Экономическое развитие Чувашской Республики"</c:v>
                </c:pt>
                <c:pt idx="10">
                  <c:v>Государственная программа Чувашской Республики "Развитие транспортной системы Чувашской Республики"</c:v>
                </c:pt>
                <c:pt idx="11">
                  <c:v>Государственная программа Чувашской Республики "Развитие потенциала природно-сырьевых ресурсов и обеспечение экологической безопасности"</c:v>
                </c:pt>
                <c:pt idx="12">
                  <c:v>Государственная программа Чувашской Республики "Управление общественными финансами и государственным долгом Чувашской Республики"</c:v>
                </c:pt>
                <c:pt idx="13">
                  <c:v>Государственная программа Чувашской Республики "Развитие потенциала государственного управления"</c:v>
                </c:pt>
                <c:pt idx="14">
                  <c:v>Государственная программа Чувашской Республики "Информационное общество Чувашии"</c:v>
                </c:pt>
                <c:pt idx="15">
                  <c:v>Государственная  программа Чувашской Республики "Развитие промышленности и инновационная экономика"</c:v>
                </c:pt>
              </c:strCache>
            </c:strRef>
          </c:cat>
          <c:val>
            <c:numRef>
              <c:f>Лист1!$B$2:$B$17</c:f>
              <c:numCache>
                <c:formatCode>0.0%</c:formatCode>
                <c:ptCount val="16"/>
                <c:pt idx="0">
                  <c:v>1.7999999999999999E-2</c:v>
                </c:pt>
                <c:pt idx="1">
                  <c:v>0.188</c:v>
                </c:pt>
                <c:pt idx="2">
                  <c:v>0.161</c:v>
                </c:pt>
                <c:pt idx="3">
                  <c:v>2.1000000000000001E-2</c:v>
                </c:pt>
                <c:pt idx="4">
                  <c:v>2.1999999999999999E-2</c:v>
                </c:pt>
                <c:pt idx="5">
                  <c:v>1.2E-2</c:v>
                </c:pt>
                <c:pt idx="6">
                  <c:v>0.28899999999999998</c:v>
                </c:pt>
                <c:pt idx="7">
                  <c:v>5.0000000000000001E-3</c:v>
                </c:pt>
                <c:pt idx="8">
                  <c:v>6.9000000000000006E-2</c:v>
                </c:pt>
                <c:pt idx="9">
                  <c:v>1.4999999999999999E-2</c:v>
                </c:pt>
                <c:pt idx="10">
                  <c:v>8.2000000000000003E-2</c:v>
                </c:pt>
                <c:pt idx="11">
                  <c:v>6.0000000000000001E-3</c:v>
                </c:pt>
                <c:pt idx="12">
                  <c:v>9.0999999999999998E-2</c:v>
                </c:pt>
                <c:pt idx="13">
                  <c:v>1.6E-2</c:v>
                </c:pt>
                <c:pt idx="14">
                  <c:v>4.0000000000000001E-3</c:v>
                </c:pt>
                <c:pt idx="15">
                  <c:v>1E-3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l"/>
      <c:layout>
        <c:manualLayout>
          <c:xMode val="edge"/>
          <c:yMode val="edge"/>
          <c:x val="8.4324720555401123E-3"/>
          <c:y val="0"/>
          <c:w val="0.49214485349188447"/>
          <c:h val="0.95325113225340907"/>
        </c:manualLayout>
      </c:layout>
      <c:overlay val="0"/>
      <c:txPr>
        <a:bodyPr/>
        <a:lstStyle/>
        <a:p>
          <a:pPr algn="just">
            <a:defRPr sz="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748174409221847"/>
          <c:y val="4.0352247044526716E-2"/>
          <c:w val="0.58060824141725642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9669.5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9.7352736845954149E-2"/>
                  <c:y val="-6.1573665685563817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/>
                    </a:pPr>
                    <a:r>
                      <a:rPr lang="en-US" sz="1200" b="1" dirty="0" smtClean="0"/>
                      <a:t>375,2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b="1" dirty="0" smtClean="0"/>
                      <a:t>26 789,6 (1</a:t>
                    </a:r>
                    <a:r>
                      <a:rPr lang="ru-RU" sz="1100" b="1" dirty="0" smtClean="0"/>
                      <a:t>03</a:t>
                    </a:r>
                    <a:r>
                      <a:rPr lang="en-US" sz="1100" b="1" dirty="0" smtClean="0"/>
                      <a:t>,</a:t>
                    </a:r>
                    <a:r>
                      <a:rPr lang="ru-RU" sz="1100" b="1" dirty="0" smtClean="0"/>
                      <a:t>9</a:t>
                    </a:r>
                    <a:r>
                      <a:rPr lang="en-US" sz="1100" b="1" dirty="0" smtClean="0"/>
                      <a:t>%)</a:t>
                    </a:r>
                    <a:endParaRPr lang="en-US" sz="1100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1375.2</c:v>
                </c:pt>
                <c:pt idx="1">
                  <c:v>36083.9</c:v>
                </c:pt>
                <c:pt idx="2">
                  <c:v>26789.599999999999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40348800"/>
        <c:axId val="140366976"/>
      </c:barChart>
      <c:catAx>
        <c:axId val="14034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ET" pitchFamily="2" charset="0"/>
              </a:defRPr>
            </a:pPr>
            <a:endParaRPr lang="ru-RU"/>
          </a:p>
        </c:txPr>
        <c:crossAx val="140366976"/>
        <c:crosses val="autoZero"/>
        <c:auto val="1"/>
        <c:lblAlgn val="ctr"/>
        <c:lblOffset val="100"/>
        <c:noMultiLvlLbl val="0"/>
      </c:catAx>
      <c:valAx>
        <c:axId val="140366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34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06686533774E-2"/>
                  <c:y val="-0.257154894752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16494126109133E-2"/>
                  <c:y val="-0.42158396296216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691844848760311E-2"/>
                  <c:y val="-0.2597621758792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691844848760406E-2"/>
                  <c:y val="-0.26298858053811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1681.6</c:v>
                </c:pt>
                <c:pt idx="1">
                  <c:v>3504</c:v>
                </c:pt>
                <c:pt idx="2">
                  <c:v>3209.4</c:v>
                </c:pt>
                <c:pt idx="3">
                  <c:v>1643.5</c:v>
                </c:pt>
                <c:pt idx="4">
                  <c:v>1613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259968"/>
        <c:axId val="235105280"/>
        <c:axId val="0"/>
      </c:bar3DChart>
      <c:catAx>
        <c:axId val="214259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35105280"/>
        <c:crosses val="autoZero"/>
        <c:auto val="1"/>
        <c:lblAlgn val="ctr"/>
        <c:lblOffset val="100"/>
        <c:noMultiLvlLbl val="0"/>
      </c:catAx>
      <c:valAx>
        <c:axId val="2351052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4259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325598999066749E-3"/>
                  <c:y val="-0.41003253407944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07021770627205E-2"/>
                  <c:y val="-0.27908676838988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164937355187152E-2"/>
                  <c:y val="-0.26044278882129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691844848760311E-2"/>
                  <c:y val="-0.2597621758792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691844848760406E-2"/>
                  <c:y val="-0.26298858053811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637.12729999999999</c:v>
                </c:pt>
                <c:pt idx="1">
                  <c:v>571.73269999999991</c:v>
                </c:pt>
                <c:pt idx="2">
                  <c:v>561.8107</c:v>
                </c:pt>
                <c:pt idx="3">
                  <c:v>556.62869999999998</c:v>
                </c:pt>
                <c:pt idx="4">
                  <c:v>556.61830000000009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8993152"/>
        <c:axId val="129010304"/>
        <c:axId val="0"/>
      </c:bar3DChart>
      <c:catAx>
        <c:axId val="12899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29010304"/>
        <c:crosses val="autoZero"/>
        <c:auto val="1"/>
        <c:lblAlgn val="ctr"/>
        <c:lblOffset val="100"/>
        <c:noMultiLvlLbl val="0"/>
      </c:catAx>
      <c:valAx>
        <c:axId val="1290103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8993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691061531200503E-2"/>
                  <c:y val="-0.31815076292416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59229680080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75884609333751E-2"/>
                  <c:y val="-0.235514201125679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15374934003E-2"/>
                  <c:y val="-0.210723232586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151769218667503E-2"/>
                  <c:y val="-0.210723232586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10666</c:v>
                </c:pt>
                <c:pt idx="1">
                  <c:v>11389</c:v>
                </c:pt>
                <c:pt idx="2">
                  <c:v>10118.4</c:v>
                </c:pt>
                <c:pt idx="3">
                  <c:v>9796.2000000000007</c:v>
                </c:pt>
                <c:pt idx="4">
                  <c:v>9796.2000000000007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8095360"/>
        <c:axId val="238575616"/>
        <c:axId val="0"/>
      </c:bar3DChart>
      <c:catAx>
        <c:axId val="238095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38575616"/>
        <c:crosses val="autoZero"/>
        <c:auto val="1"/>
        <c:lblAlgn val="ctr"/>
        <c:lblOffset val="100"/>
        <c:noMultiLvlLbl val="0"/>
      </c:catAx>
      <c:valAx>
        <c:axId val="2385756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38095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100767091108E-2"/>
                  <c:y val="-0.31913231610111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1992773051239E-2"/>
                  <c:y val="-0.36998698636822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010468120787404E-2"/>
                  <c:y val="-0.32242021017015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32587175065881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909E-2"/>
                  <c:y val="-0.32083417379705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7289.1</c:v>
                </c:pt>
                <c:pt idx="1">
                  <c:v>8217</c:v>
                </c:pt>
                <c:pt idx="2">
                  <c:v>6591</c:v>
                </c:pt>
                <c:pt idx="3">
                  <c:v>6506.9</c:v>
                </c:pt>
                <c:pt idx="4">
                  <c:v>6504.9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0097536"/>
        <c:axId val="240114688"/>
        <c:axId val="0"/>
      </c:bar3DChart>
      <c:catAx>
        <c:axId val="240097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40114688"/>
        <c:crosses val="autoZero"/>
        <c:auto val="1"/>
        <c:lblAlgn val="ctr"/>
        <c:lblOffset val="100"/>
        <c:noMultiLvlLbl val="0"/>
      </c:catAx>
      <c:valAx>
        <c:axId val="240114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0097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4126109133E-2"/>
                  <c:y val="-0.42158396296216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22203308562482E-2"/>
                  <c:y val="-0.4654481903223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449</c:v>
                </c:pt>
                <c:pt idx="1">
                  <c:v>609</c:v>
                </c:pt>
                <c:pt idx="2">
                  <c:v>424</c:v>
                </c:pt>
                <c:pt idx="3">
                  <c:v>425</c:v>
                </c:pt>
                <c:pt idx="4">
                  <c:v>426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1127552"/>
        <c:axId val="261215360"/>
        <c:axId val="0"/>
      </c:bar3DChart>
      <c:catAx>
        <c:axId val="26112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61215360"/>
        <c:crosses val="autoZero"/>
        <c:auto val="1"/>
        <c:lblAlgn val="ctr"/>
        <c:lblOffset val="100"/>
        <c:noMultiLvlLbl val="0"/>
      </c:catAx>
      <c:valAx>
        <c:axId val="2612153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61127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40148360840055E-2"/>
                  <c:y val="-0.5835693138562644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6 336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6</a:t>
                    </a:r>
                    <a:r>
                      <a:rPr lang="en-US" sz="1100" baseline="0" dirty="0" smtClean="0"/>
                      <a:t> 207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29640528912E-2"/>
                  <c:y val="-0.40918860005856134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5 638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5 625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133679610307961E-2"/>
                  <c:y val="-0.40923056902104954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5 618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6335.5</c:v>
                </c:pt>
                <c:pt idx="1">
                  <c:v>6207</c:v>
                </c:pt>
                <c:pt idx="2">
                  <c:v>5637.7</c:v>
                </c:pt>
                <c:pt idx="3">
                  <c:v>5625.3</c:v>
                </c:pt>
                <c:pt idx="4">
                  <c:v>5617.7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84095616"/>
        <c:axId val="284097152"/>
        <c:axId val="0"/>
      </c:bar3DChart>
      <c:catAx>
        <c:axId val="28409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84097152"/>
        <c:crosses val="autoZero"/>
        <c:auto val="1"/>
        <c:lblAlgn val="ctr"/>
        <c:lblOffset val="100"/>
        <c:noMultiLvlLbl val="0"/>
      </c:catAx>
      <c:valAx>
        <c:axId val="284097152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84095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401277688957858E-2"/>
                  <c:y val="-0.28027035291129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152552536227406E-2"/>
                  <c:y val="-0.26809549441227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64937355187152E-2"/>
                  <c:y val="-0.398958517053704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37375614360656E-2"/>
                  <c:y val="-0.22822968104203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382906379960909E-2"/>
                  <c:y val="-0.22042952709263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153.80000000000001</c:v>
                </c:pt>
                <c:pt idx="1">
                  <c:v>151.69999999999999</c:v>
                </c:pt>
                <c:pt idx="2">
                  <c:v>166.3</c:v>
                </c:pt>
                <c:pt idx="3">
                  <c:v>149.5</c:v>
                </c:pt>
                <c:pt idx="4">
                  <c:v>150.4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4765056"/>
        <c:axId val="244769920"/>
        <c:axId val="0"/>
      </c:bar3DChart>
      <c:catAx>
        <c:axId val="244765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44769920"/>
        <c:crosses val="autoZero"/>
        <c:auto val="1"/>
        <c:lblAlgn val="ctr"/>
        <c:lblOffset val="100"/>
        <c:noMultiLvlLbl val="0"/>
      </c:catAx>
      <c:valAx>
        <c:axId val="2447699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4765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171129764667024E-2"/>
                  <c:y val="-0.36045059700035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198692493906E-2"/>
                  <c:y val="-0.41130526726746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010468120787404E-2"/>
                  <c:y val="-0.31415655399030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922198692493906E-2"/>
                  <c:y val="-0.27215766014900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767729458094159E-2"/>
                  <c:y val="-0.271252236717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157.80000000000001</c:v>
                </c:pt>
                <c:pt idx="1">
                  <c:v>225.4</c:v>
                </c:pt>
                <c:pt idx="2">
                  <c:v>144.19999999999999</c:v>
                </c:pt>
                <c:pt idx="3">
                  <c:v>123.2</c:v>
                </c:pt>
                <c:pt idx="4">
                  <c:v>123.2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5589888"/>
        <c:axId val="246762112"/>
        <c:axId val="0"/>
      </c:bar3DChart>
      <c:catAx>
        <c:axId val="24558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46762112"/>
        <c:crosses val="autoZero"/>
        <c:auto val="1"/>
        <c:lblAlgn val="ctr"/>
        <c:lblOffset val="100"/>
        <c:noMultiLvlLbl val="0"/>
      </c:catAx>
      <c:valAx>
        <c:axId val="2467621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45589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164937355187152E-2"/>
                  <c:y val="-0.30589289781045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152552536227406E-2"/>
                  <c:y val="-0.33413508149786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382906379960909E-2"/>
                  <c:y val="-0.33322965806682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1190.0999999999999</c:v>
                </c:pt>
                <c:pt idx="1">
                  <c:v>1150.9000000000001</c:v>
                </c:pt>
                <c:pt idx="2">
                  <c:v>753.1</c:v>
                </c:pt>
                <c:pt idx="3">
                  <c:v>799</c:v>
                </c:pt>
                <c:pt idx="4">
                  <c:v>799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9889664"/>
        <c:axId val="160014336"/>
        <c:axId val="0"/>
      </c:bar3DChart>
      <c:catAx>
        <c:axId val="159889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60014336"/>
        <c:crosses val="autoZero"/>
        <c:auto val="1"/>
        <c:lblAlgn val="ctr"/>
        <c:lblOffset val="100"/>
        <c:noMultiLvlLbl val="0"/>
      </c:catAx>
      <c:valAx>
        <c:axId val="1600143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9889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198692493906E-2"/>
                  <c:y val="-0.369986986368220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37355187152E-2"/>
                  <c:y val="-0.29349741354068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613260223694409E-2"/>
                  <c:y val="-0.222575723069915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909E-2"/>
                  <c:y val="-0.19274750300940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1252.0999999999999</c:v>
                </c:pt>
                <c:pt idx="1">
                  <c:v>895</c:v>
                </c:pt>
                <c:pt idx="2">
                  <c:v>763.4</c:v>
                </c:pt>
                <c:pt idx="3">
                  <c:v>356.3</c:v>
                </c:pt>
                <c:pt idx="4">
                  <c:v>342.7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5101824"/>
        <c:axId val="305103616"/>
        <c:axId val="0"/>
      </c:bar3DChart>
      <c:catAx>
        <c:axId val="30510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305103616"/>
        <c:crosses val="autoZero"/>
        <c:auto val="1"/>
        <c:lblAlgn val="ctr"/>
        <c:lblOffset val="100"/>
        <c:noMultiLvlLbl val="0"/>
      </c:catAx>
      <c:valAx>
        <c:axId val="3051036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05101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390239725579706"/>
          <c:y val="3.4375000000000003E-2"/>
          <c:w val="0.73609760274420299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9765.2000000000007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0.1328177494712128"/>
                  <c:y val="-6.2569200336228059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100" b="1"/>
                    </a:pPr>
                    <a:r>
                      <a:rPr lang="en-US" sz="1100" dirty="0" smtClean="0"/>
                      <a:t>75,1</a:t>
                    </a:r>
                    <a:endParaRPr lang="en-US" sz="11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b="1" dirty="0" smtClean="0"/>
                      <a:t>25 368,7</a:t>
                    </a:r>
                    <a:endParaRPr lang="en-US" sz="1100" b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1075.0999999999999</c:v>
                </c:pt>
                <c:pt idx="1">
                  <c:v>35058.800000000003</c:v>
                </c:pt>
                <c:pt idx="2">
                  <c:v>25368.7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42492416"/>
        <c:axId val="142493952"/>
      </c:barChart>
      <c:catAx>
        <c:axId val="142492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42493952"/>
        <c:crosses val="autoZero"/>
        <c:auto val="1"/>
        <c:lblAlgn val="ctr"/>
        <c:lblOffset val="100"/>
        <c:noMultiLvlLbl val="0"/>
      </c:catAx>
      <c:valAx>
        <c:axId val="142493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492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115375370482675E-2"/>
                  <c:y val="-0.350336427222680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</a:t>
                    </a:r>
                    <a:r>
                      <a:rPr lang="ru-RU" dirty="0" smtClean="0"/>
                      <a:t>1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5023820514909E-2"/>
                  <c:y val="-0.234929012246314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36909679165E-2"/>
                  <c:y val="-0.2129643108595936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081204975103477E-2"/>
                  <c:y val="-0.2343512700530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239.5</c:v>
                </c:pt>
                <c:pt idx="1">
                  <c:v>236.8</c:v>
                </c:pt>
                <c:pt idx="2">
                  <c:v>223.5</c:v>
                </c:pt>
                <c:pt idx="3">
                  <c:v>221.5</c:v>
                </c:pt>
                <c:pt idx="4">
                  <c:v>223.9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0198272"/>
        <c:axId val="250204160"/>
        <c:axId val="0"/>
      </c:bar3DChart>
      <c:catAx>
        <c:axId val="250198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0204160"/>
        <c:crosses val="autoZero"/>
        <c:auto val="1"/>
        <c:lblAlgn val="ctr"/>
        <c:lblOffset val="100"/>
        <c:noMultiLvlLbl val="0"/>
      </c:catAx>
      <c:valAx>
        <c:axId val="2502041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0198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64403341179E-2"/>
                  <c:y val="-0.35148408474957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18529084457E-2"/>
                  <c:y val="-0.3467138198493313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 </a:t>
                    </a:r>
                    <a:r>
                      <a:rPr lang="ru-RU" dirty="0" smtClean="0"/>
                      <a:t>138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979796486221837E-3"/>
                  <c:y val="-0.26671011936174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203924206839098E-2"/>
                  <c:y val="-0.29101769716134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422420626559522E-2"/>
                  <c:y val="-0.26251006595698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3689.3</c:v>
                </c:pt>
                <c:pt idx="1">
                  <c:v>3137.5</c:v>
                </c:pt>
                <c:pt idx="2">
                  <c:v>2409.9</c:v>
                </c:pt>
                <c:pt idx="3">
                  <c:v>2432.3000000000002</c:v>
                </c:pt>
                <c:pt idx="4">
                  <c:v>2401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3018496"/>
        <c:axId val="253023360"/>
        <c:axId val="0"/>
      </c:bar3DChart>
      <c:catAx>
        <c:axId val="253018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3023360"/>
        <c:crosses val="autoZero"/>
        <c:auto val="1"/>
        <c:lblAlgn val="ctr"/>
        <c:lblOffset val="100"/>
        <c:noMultiLvlLbl val="0"/>
      </c:catAx>
      <c:valAx>
        <c:axId val="2530233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3018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5568512"/>
        <c:axId val="255574400"/>
        <c:axId val="0"/>
      </c:bar3DChart>
      <c:catAx>
        <c:axId val="255568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5574400"/>
        <c:crosses val="autoZero"/>
        <c:auto val="1"/>
        <c:lblAlgn val="ctr"/>
        <c:lblOffset val="100"/>
        <c:noMultiLvlLbl val="0"/>
      </c:catAx>
      <c:valAx>
        <c:axId val="2555744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55685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9305084585558315E-3"/>
                  <c:y val="-0.22244768780668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57502226421E-2"/>
                  <c:y val="-0.37973835465650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074136768333246E-2"/>
                  <c:y val="-0.30854021825803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53981795333403E-2"/>
                  <c:y val="-0.40850791455255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850090566867673E-2"/>
                  <c:y val="-0.41280876761774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2436</c:v>
                </c:pt>
                <c:pt idx="1">
                  <c:v>4200.3</c:v>
                </c:pt>
                <c:pt idx="2">
                  <c:v>2883.1</c:v>
                </c:pt>
                <c:pt idx="3">
                  <c:v>2425.9</c:v>
                </c:pt>
                <c:pt idx="4">
                  <c:v>2433.6999999999998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5585280"/>
        <c:axId val="255868928"/>
        <c:axId val="0"/>
      </c:bar3DChart>
      <c:catAx>
        <c:axId val="25558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5868928"/>
        <c:crosses val="autoZero"/>
        <c:auto val="1"/>
        <c:lblAlgn val="ctr"/>
        <c:lblOffset val="100"/>
        <c:noMultiLvlLbl val="0"/>
      </c:catAx>
      <c:valAx>
        <c:axId val="255868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5585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5619072"/>
        <c:axId val="255620608"/>
        <c:axId val="0"/>
      </c:bar3DChart>
      <c:catAx>
        <c:axId val="255619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5620608"/>
        <c:crosses val="autoZero"/>
        <c:auto val="1"/>
        <c:lblAlgn val="ctr"/>
        <c:lblOffset val="100"/>
        <c:noMultiLvlLbl val="0"/>
      </c:catAx>
      <c:valAx>
        <c:axId val="2556206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5619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182116219203126E-2"/>
                  <c:y val="-0.18193805511273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4689914561752438E-3"/>
                  <c:y val="-0.172993785990825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888041781213088E-2"/>
                  <c:y val="-0.16795653446985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2825.7420000000002</c:v>
                </c:pt>
                <c:pt idx="1">
                  <c:v>2425.7779999999998</c:v>
                </c:pt>
                <c:pt idx="2">
                  <c:v>647.47500000000002</c:v>
                </c:pt>
                <c:pt idx="3">
                  <c:v>506.32100000000003</c:v>
                </c:pt>
                <c:pt idx="4">
                  <c:v>500.85199999999998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5779200"/>
        <c:axId val="255784064"/>
        <c:axId val="0"/>
      </c:bar3DChart>
      <c:catAx>
        <c:axId val="255779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5784064"/>
        <c:crosses val="autoZero"/>
        <c:auto val="1"/>
        <c:lblAlgn val="ctr"/>
        <c:lblOffset val="100"/>
        <c:noMultiLvlLbl val="0"/>
      </c:catAx>
      <c:valAx>
        <c:axId val="2557840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5779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6423040"/>
        <c:axId val="256424576"/>
        <c:axId val="0"/>
      </c:bar3DChart>
      <c:catAx>
        <c:axId val="256423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6424576"/>
        <c:crosses val="autoZero"/>
        <c:auto val="1"/>
        <c:lblAlgn val="ctr"/>
        <c:lblOffset val="100"/>
        <c:noMultiLvlLbl val="0"/>
      </c:catAx>
      <c:valAx>
        <c:axId val="2564245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6423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45652093231E-2"/>
                  <c:y val="-0.2198380164393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922253090888178E-2"/>
                  <c:y val="-0.2953230183519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64803345719065E-2"/>
                  <c:y val="-0.35273049826962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414944193991787E-2"/>
                  <c:y val="-0.25888756027698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80</c:v>
                </c:pt>
                <c:pt idx="1">
                  <c:v>147.5</c:v>
                </c:pt>
                <c:pt idx="2">
                  <c:v>195.3</c:v>
                </c:pt>
                <c:pt idx="3">
                  <c:v>252.8</c:v>
                </c:pt>
                <c:pt idx="4">
                  <c:v>104.3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6534016"/>
        <c:axId val="256547072"/>
        <c:axId val="0"/>
      </c:bar3DChart>
      <c:catAx>
        <c:axId val="256534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6547072"/>
        <c:crosses val="autoZero"/>
        <c:auto val="1"/>
        <c:lblAlgn val="ctr"/>
        <c:lblOffset val="100"/>
        <c:noMultiLvlLbl val="0"/>
      </c:catAx>
      <c:valAx>
        <c:axId val="2565470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6534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837452134026E-2"/>
                  <c:y val="-0.42242801834922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922198692493906E-2"/>
                  <c:y val="-0.423701076878029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6494126109133E-2"/>
                  <c:y val="-0.42158396296216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922203308562482E-2"/>
                  <c:y val="-0.4654481903223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(2)'!$B$8:$B$10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'Лист1 (2)'!$C$8:$C$10</c:f>
              <c:numCache>
                <c:formatCode>#,##0.0</c:formatCode>
                <c:ptCount val="3"/>
                <c:pt idx="0">
                  <c:v>4.5999999999999996</c:v>
                </c:pt>
                <c:pt idx="1">
                  <c:v>4.5999999999999996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7197952"/>
        <c:axId val="258296448"/>
        <c:axId val="0"/>
      </c:bar3DChart>
      <c:catAx>
        <c:axId val="257197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58296448"/>
        <c:crosses val="autoZero"/>
        <c:auto val="1"/>
        <c:lblAlgn val="ctr"/>
        <c:lblOffset val="100"/>
        <c:noMultiLvlLbl val="0"/>
      </c:catAx>
      <c:valAx>
        <c:axId val="258296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57197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596588033428383E-2"/>
          <c:y val="2.6676392633725683E-2"/>
          <c:w val="0.96080682393314321"/>
          <c:h val="0.7072232491349744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(проект)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153.80000000000001</c:v>
                </c:pt>
                <c:pt idx="1">
                  <c:v>159.1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(проект)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412.1</c:v>
                </c:pt>
                <c:pt idx="1">
                  <c:v>441.6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(проект)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403.4</c:v>
                </c:pt>
                <c:pt idx="1">
                  <c:v>401.7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158016"/>
        <c:axId val="263159808"/>
        <c:axId val="0"/>
      </c:bar3DChart>
      <c:catAx>
        <c:axId val="263158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3159808"/>
        <c:crosses val="autoZero"/>
        <c:auto val="1"/>
        <c:lblAlgn val="ctr"/>
        <c:lblOffset val="100"/>
        <c:noMultiLvlLbl val="0"/>
      </c:catAx>
      <c:valAx>
        <c:axId val="263159808"/>
        <c:scaling>
          <c:orientation val="minMax"/>
          <c:max val="1"/>
          <c:min val="0"/>
        </c:scaling>
        <c:delete val="1"/>
        <c:axPos val="l"/>
        <c:majorGridlines/>
        <c:numFmt formatCode="#,##0" sourceLinked="0"/>
        <c:majorTickMark val="out"/>
        <c:minorTickMark val="none"/>
        <c:tickLblPos val="nextTo"/>
        <c:crossAx val="263158016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5.7117843387771726E-2"/>
          <c:y val="0.81358003261934531"/>
          <c:w val="0.88560090545494952"/>
          <c:h val="0.1854405693071883"/>
        </c:manualLayout>
      </c:layout>
      <c:overlay val="0"/>
      <c:spPr>
        <a:effectLst>
          <a:glow>
            <a:schemeClr val="accent1">
              <a:alpha val="40000"/>
            </a:schemeClr>
          </a:glow>
        </a:effectLst>
      </c:spPr>
      <c:txPr>
        <a:bodyPr/>
        <a:lstStyle/>
        <a:p>
          <a:pPr>
            <a:defRPr sz="10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61839429215478"/>
          <c:y val="4.3340901453474419E-2"/>
          <c:w val="0.82373005246451758"/>
          <c:h val="0.840932332677165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федеральных средств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>
                  <c:v>9981.5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0.14275062851490639"/>
                  <c:y val="0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62888310831915E-2"/>
                  <c:y val="-3.2271286153051785E-3"/>
                </c:manualLayout>
              </c:layout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b="1" dirty="0" smtClean="0"/>
                      <a:t>25 791,5 </a:t>
                    </a:r>
                  </a:p>
                  <a:p>
                    <a:pPr>
                      <a:defRPr sz="1100" b="1"/>
                    </a:pPr>
                    <a:r>
                      <a:rPr lang="en-US" sz="1100" b="1" dirty="0" smtClean="0"/>
                      <a:t>(101,7%)</a:t>
                    </a:r>
                    <a:endParaRPr lang="en-US" sz="11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24227925510806"/>
                      <c:h val="0.1157248321448436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2036.3</c:v>
                </c:pt>
                <c:pt idx="1">
                  <c:v>33736.699999999997</c:v>
                </c:pt>
                <c:pt idx="2">
                  <c:v>25791.5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36"/>
        <c:overlap val="100"/>
        <c:axId val="142751616"/>
        <c:axId val="142753152"/>
      </c:barChart>
      <c:catAx>
        <c:axId val="14275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ET" pitchFamily="2" charset="0"/>
              </a:defRPr>
            </a:pPr>
            <a:endParaRPr lang="ru-RU"/>
          </a:p>
        </c:txPr>
        <c:crossAx val="142753152"/>
        <c:crosses val="autoZero"/>
        <c:auto val="1"/>
        <c:lblAlgn val="ctr"/>
        <c:lblOffset val="100"/>
        <c:noMultiLvlLbl val="0"/>
      </c:catAx>
      <c:valAx>
        <c:axId val="142753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75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>
                  <c:v>36459.1</c:v>
                </c:pt>
                <c:pt idx="1">
                  <c:v>35773</c:v>
                </c:pt>
                <c:pt idx="2">
                  <c:v>35133.9</c:v>
                </c:pt>
                <c:pt idx="3">
                  <c:v>41266.800000000003</c:v>
                </c:pt>
                <c:pt idx="4">
                  <c:v>37122.199999999997</c:v>
                </c:pt>
                <c:pt idx="5">
                  <c:v>36882.400000000001</c:v>
                </c:pt>
                <c:pt idx="6">
                  <c:v>35622.1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508992"/>
        <c:axId val="126051840"/>
      </c:barChart>
      <c:catAx>
        <c:axId val="125508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6051840"/>
        <c:crosses val="autoZero"/>
        <c:auto val="1"/>
        <c:lblAlgn val="ctr"/>
        <c:lblOffset val="100"/>
        <c:noMultiLvlLbl val="0"/>
      </c:catAx>
      <c:valAx>
        <c:axId val="12605184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25508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>
                  <c:v>36083.9</c:v>
                </c:pt>
                <c:pt idx="1">
                  <c:v>33736.699999999997</c:v>
                </c:pt>
                <c:pt idx="2">
                  <c:v>35058.800000000003</c:v>
                </c:pt>
                <c:pt idx="3">
                  <c:v>43836.7</c:v>
                </c:pt>
                <c:pt idx="4">
                  <c:v>40008.300000000003</c:v>
                </c:pt>
                <c:pt idx="5">
                  <c:v>40196.1</c:v>
                </c:pt>
                <c:pt idx="6">
                  <c:v>36791.800000000003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70048"/>
        <c:axId val="141975936"/>
      </c:barChart>
      <c:catAx>
        <c:axId val="14197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1975936"/>
        <c:crosses val="autoZero"/>
        <c:auto val="1"/>
        <c:lblAlgn val="ctr"/>
        <c:lblOffset val="100"/>
        <c:noMultiLvlLbl val="0"/>
      </c:catAx>
      <c:valAx>
        <c:axId val="14197593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41970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>
                  <c:v>375.2</c:v>
                </c:pt>
                <c:pt idx="1">
                  <c:v>2036.3</c:v>
                </c:pt>
                <c:pt idx="2">
                  <c:v>75.099999999999994</c:v>
                </c:pt>
                <c:pt idx="3">
                  <c:v>-2570</c:v>
                </c:pt>
                <c:pt idx="4">
                  <c:v>-2886.1</c:v>
                </c:pt>
                <c:pt idx="5">
                  <c:v>-3313.7</c:v>
                </c:pt>
                <c:pt idx="6">
                  <c:v>-1169.7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50688"/>
        <c:axId val="40456576"/>
      </c:barChart>
      <c:catAx>
        <c:axId val="40450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0456576"/>
        <c:crosses val="autoZero"/>
        <c:auto val="1"/>
        <c:lblAlgn val="ctr"/>
        <c:lblOffset val="100"/>
        <c:noMultiLvlLbl val="0"/>
      </c:catAx>
      <c:valAx>
        <c:axId val="4045657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40450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7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81237" custScaleY="100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72136" custScaleY="1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13,1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12,8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11,6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6,2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3,3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70,95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485,6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594,5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17,0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13,9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12,8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6,2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4,8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70,9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593,5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11,6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12,8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6,2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4,7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71,2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592,5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10,6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12,7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6,2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4,6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71,4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591,5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10,4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DB2A52D1-7CD2-47ED-B3EC-D709ED48911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38,3</a:t>
          </a:r>
          <a:endParaRPr lang="ru-RU" sz="1100" b="1" dirty="0"/>
        </a:p>
      </dgm:t>
    </dgm:pt>
    <dgm:pt modelId="{0A62A0E8-18B7-49C2-9DCD-1205CBFE290E}" type="parTrans" cxnId="{E9D6637A-DE23-447C-9E2B-B91600C559F9}">
      <dgm:prSet/>
      <dgm:spPr/>
      <dgm:t>
        <a:bodyPr/>
        <a:lstStyle/>
        <a:p>
          <a:endParaRPr lang="ru-RU"/>
        </a:p>
      </dgm:t>
    </dgm:pt>
    <dgm:pt modelId="{7922AEE7-F4E2-4A3A-9BE1-2C82B86D28AC}" type="sibTrans" cxnId="{E9D6637A-DE23-447C-9E2B-B91600C559F9}">
      <dgm:prSet/>
      <dgm:spPr/>
      <dgm:t>
        <a:bodyPr/>
        <a:lstStyle/>
        <a:p>
          <a:endParaRPr lang="ru-RU"/>
        </a:p>
      </dgm:t>
    </dgm:pt>
    <dgm:pt modelId="{EEC66A2A-7B82-4DD0-85E2-A9774DA44D24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38,8</a:t>
          </a:r>
          <a:endParaRPr lang="ru-RU" sz="1100" b="1" dirty="0"/>
        </a:p>
      </dgm:t>
    </dgm:pt>
    <dgm:pt modelId="{10B60982-E56C-4581-AE67-B0DC7BFB0229}" type="parTrans" cxnId="{71FB63C6-5915-4397-A5F0-12643583D45B}">
      <dgm:prSet/>
      <dgm:spPr/>
      <dgm:t>
        <a:bodyPr/>
        <a:lstStyle/>
        <a:p>
          <a:endParaRPr lang="ru-RU"/>
        </a:p>
      </dgm:t>
    </dgm:pt>
    <dgm:pt modelId="{D524A1F9-EE51-4A9B-B1E6-961EE0559393}" type="sibTrans" cxnId="{71FB63C6-5915-4397-A5F0-12643583D45B}">
      <dgm:prSet/>
      <dgm:spPr/>
      <dgm:t>
        <a:bodyPr/>
        <a:lstStyle/>
        <a:p>
          <a:endParaRPr lang="ru-RU"/>
        </a:p>
      </dgm:t>
    </dgm:pt>
    <dgm:pt modelId="{1D809DD5-D17B-4B91-A9B1-C1CE7595F91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38,0</a:t>
          </a:r>
          <a:endParaRPr lang="ru-RU" sz="1100" dirty="0"/>
        </a:p>
      </dgm:t>
    </dgm:pt>
    <dgm:pt modelId="{436783ED-D19F-4F65-AA28-8300EE20A01F}" type="parTrans" cxnId="{7BFFF7A8-42C7-4990-B188-D3B7A8F62C7F}">
      <dgm:prSet/>
      <dgm:spPr/>
      <dgm:t>
        <a:bodyPr/>
        <a:lstStyle/>
        <a:p>
          <a:endParaRPr lang="ru-RU"/>
        </a:p>
      </dgm:t>
    </dgm:pt>
    <dgm:pt modelId="{1618F507-5B29-4040-9565-CE78D0B60EE0}" type="sibTrans" cxnId="{7BFFF7A8-42C7-4990-B188-D3B7A8F62C7F}">
      <dgm:prSet/>
      <dgm:spPr/>
      <dgm:t>
        <a:bodyPr/>
        <a:lstStyle/>
        <a:p>
          <a:endParaRPr lang="ru-RU"/>
        </a:p>
      </dgm:t>
    </dgm:pt>
    <dgm:pt modelId="{A9DBA8AF-14B9-4410-8263-972040A8EFB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37,5</a:t>
          </a:r>
          <a:endParaRPr lang="ru-RU" sz="1100" dirty="0"/>
        </a:p>
      </dgm:t>
    </dgm:pt>
    <dgm:pt modelId="{475F8AA7-5450-4B49-9522-206CCBC84331}" type="parTrans" cxnId="{786F0F7E-85DF-4334-A48C-E3D0B9C54436}">
      <dgm:prSet/>
      <dgm:spPr/>
      <dgm:t>
        <a:bodyPr/>
        <a:lstStyle/>
        <a:p>
          <a:endParaRPr lang="ru-RU"/>
        </a:p>
      </dgm:t>
    </dgm:pt>
    <dgm:pt modelId="{F7BFA74A-9BF0-4839-999E-0B8B299203CD}" type="sibTrans" cxnId="{786F0F7E-85DF-4334-A48C-E3D0B9C54436}">
      <dgm:prSet/>
      <dgm:spPr/>
      <dgm:t>
        <a:bodyPr/>
        <a:lstStyle/>
        <a:p>
          <a:endParaRPr lang="ru-RU"/>
        </a:p>
      </dgm:t>
    </dgm:pt>
    <dgm:pt modelId="{382D4FEA-D237-4C98-9DA3-C997BE94A0F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37,5</a:t>
          </a:r>
          <a:endParaRPr lang="ru-RU" sz="1100" dirty="0"/>
        </a:p>
      </dgm:t>
    </dgm:pt>
    <dgm:pt modelId="{5A6EF398-D1AA-412F-810B-61A1E6B0ECE8}" type="parTrans" cxnId="{DF49EEE8-6BC7-472D-897B-6F760CF4F8E4}">
      <dgm:prSet/>
      <dgm:spPr/>
      <dgm:t>
        <a:bodyPr/>
        <a:lstStyle/>
        <a:p>
          <a:endParaRPr lang="ru-RU"/>
        </a:p>
      </dgm:t>
    </dgm:pt>
    <dgm:pt modelId="{44781BEF-17E9-4C05-BEFB-7770ECEAB318}" type="sibTrans" cxnId="{DF49EEE8-6BC7-472D-897B-6F760CF4F8E4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D24E70-46A1-47F1-B543-8DF01E30511B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36362EC5-CB93-4660-8546-7354B3FFD93D}" type="pres">
      <dgm:prSet presAssocID="{DB2A52D1-7CD2-47ED-B3EC-D709ED48911D}" presName="vertFour" presStyleCnt="0">
        <dgm:presLayoutVars>
          <dgm:chPref val="3"/>
        </dgm:presLayoutVars>
      </dgm:prSet>
      <dgm:spPr/>
    </dgm:pt>
    <dgm:pt modelId="{CABA72D8-9A55-48F8-A321-AE17E3E42455}" type="pres">
      <dgm:prSet presAssocID="{DB2A52D1-7CD2-47ED-B3EC-D709ED48911D}" presName="txFour" presStyleLbl="node4" presStyleIdx="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3C4176-A911-4132-8D93-B5529F218AA2}" type="pres">
      <dgm:prSet presAssocID="{DB2A52D1-7CD2-47ED-B3EC-D709ED48911D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0E656A-AEE9-452D-93CA-2D985DD3566A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73D26815-8F26-44DF-8875-C5566E393D55}" type="pres">
      <dgm:prSet presAssocID="{EEC66A2A-7B82-4DD0-85E2-A9774DA44D24}" presName="vertFour" presStyleCnt="0">
        <dgm:presLayoutVars>
          <dgm:chPref val="3"/>
        </dgm:presLayoutVars>
      </dgm:prSet>
      <dgm:spPr/>
    </dgm:pt>
    <dgm:pt modelId="{3FE63968-55D4-4290-AD35-CC41B727FEE4}" type="pres">
      <dgm:prSet presAssocID="{EEC66A2A-7B82-4DD0-85E2-A9774DA44D24}" presName="txFour" presStyleLbl="node4" presStyleIdx="1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D9282A-F447-4838-B833-FAC1FF7F4462}" type="pres">
      <dgm:prSet presAssocID="{EEC66A2A-7B82-4DD0-85E2-A9774DA44D24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2D3099-AFFF-4CD7-9C6B-E49849BDB0D1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D0CE0F53-421B-4510-87E8-53F418F3CD62}" type="pres">
      <dgm:prSet presAssocID="{1D809DD5-D17B-4B91-A9B1-C1CE7595F917}" presName="vertFour" presStyleCnt="0">
        <dgm:presLayoutVars>
          <dgm:chPref val="3"/>
        </dgm:presLayoutVars>
      </dgm:prSet>
      <dgm:spPr/>
    </dgm:pt>
    <dgm:pt modelId="{71C035C7-3422-4AC8-9222-1B6144A7471F}" type="pres">
      <dgm:prSet presAssocID="{1D809DD5-D17B-4B91-A9B1-C1CE7595F917}" presName="txFour" presStyleLbl="node4" presStyleIdx="1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1DEC67-817E-49D4-B4B4-7926E943E3EE}" type="pres">
      <dgm:prSet presAssocID="{1D809DD5-D17B-4B91-A9B1-C1CE7595F917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2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2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2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E17A31-44C2-438A-A1F1-CEABFCE7A644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F94763EA-4493-477A-9036-3029D3F46029}" type="pres">
      <dgm:prSet presAssocID="{A9DBA8AF-14B9-4410-8263-972040A8EFB4}" presName="vertFour" presStyleCnt="0">
        <dgm:presLayoutVars>
          <dgm:chPref val="3"/>
        </dgm:presLayoutVars>
      </dgm:prSet>
      <dgm:spPr/>
    </dgm:pt>
    <dgm:pt modelId="{252B03E0-D5FD-41C1-88D1-55ADB0B5C077}" type="pres">
      <dgm:prSet presAssocID="{A9DBA8AF-14B9-4410-8263-972040A8EFB4}" presName="txFour" presStyleLbl="node4" presStyleIdx="2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A197EB-E44C-4DC8-99A1-0A8E839FA152}" type="pres">
      <dgm:prSet presAssocID="{A9DBA8AF-14B9-4410-8263-972040A8EFB4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EABCE2-2985-48AF-AF89-4210AE555702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AAF9086F-D52E-48E8-9807-D56E746046F3}" type="pres">
      <dgm:prSet presAssocID="{382D4FEA-D237-4C98-9DA3-C997BE94A0F5}" presName="vertFour" presStyleCnt="0">
        <dgm:presLayoutVars>
          <dgm:chPref val="3"/>
        </dgm:presLayoutVars>
      </dgm:prSet>
      <dgm:spPr/>
    </dgm:pt>
    <dgm:pt modelId="{7E9DD26B-A2C6-4A47-8D76-8FEB33BF00E3}" type="pres">
      <dgm:prSet presAssocID="{382D4FEA-D237-4C98-9DA3-C997BE94A0F5}" presName="txFour" presStyleLbl="node4" presStyleIdx="2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8FA87F-75E2-42A7-81F6-68BFBFF48EF7}" type="pres">
      <dgm:prSet presAssocID="{382D4FEA-D237-4C98-9DA3-C997BE94A0F5}" presName="horzFour" presStyleCnt="0"/>
      <dgm:spPr/>
    </dgm:pt>
  </dgm:ptLst>
  <dgm:cxnLst>
    <dgm:cxn modelId="{3EF2C9A9-4EE3-40FE-81AB-CEA27F04BCBD}" type="presOf" srcId="{BDDF592B-1C58-40EE-9108-0DC798BB2F08}" destId="{4CD2A706-78CC-47E3-A8F8-D778F944372A}" srcOrd="0" destOrd="0" presId="urn:microsoft.com/office/officeart/2005/8/layout/hierarchy4"/>
    <dgm:cxn modelId="{D40DD015-A679-402C-A20E-2AD908F96B5F}" type="presOf" srcId="{F0AF63A1-E6C3-48D7-BA15-2982A4DC912D}" destId="{8C5A4ABB-F609-4CF2-8CFC-5593BE697C3C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30962BAE-99DE-4424-91B6-197E32838490}" type="presOf" srcId="{BE98D1AB-A280-4D0B-A815-73E57FD87EC3}" destId="{89DC61A6-3199-4C88-A8D1-98ADCFDD3274}" srcOrd="0" destOrd="0" presId="urn:microsoft.com/office/officeart/2005/8/layout/hierarchy4"/>
    <dgm:cxn modelId="{0957BD2E-C233-4B66-8BAA-4F7327BFA2B7}" type="presOf" srcId="{A9DBA8AF-14B9-4410-8263-972040A8EFB4}" destId="{252B03E0-D5FD-41C1-88D1-55ADB0B5C077}" srcOrd="0" destOrd="0" presId="urn:microsoft.com/office/officeart/2005/8/layout/hierarchy4"/>
    <dgm:cxn modelId="{69F1F8CB-221C-4030-AB42-DD954940B276}" type="presOf" srcId="{C9C8B06B-C833-4D4A-8595-4BF5AEB204E9}" destId="{CB2AF246-A0C3-4F64-A578-D38165C39147}" srcOrd="0" destOrd="0" presId="urn:microsoft.com/office/officeart/2005/8/layout/hierarchy4"/>
    <dgm:cxn modelId="{29318228-FE23-4AA1-8963-3CD348022A5C}" type="presOf" srcId="{9E15771F-F540-4F32-ACD6-56CFD707E80B}" destId="{35DF38A4-C109-469A-81F6-242705CF6432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DF49EEE8-6BC7-472D-897B-6F760CF4F8E4}" srcId="{FD657B6D-8ACE-4CCE-A7E1-4A6249E61467}" destId="{382D4FEA-D237-4C98-9DA3-C997BE94A0F5}" srcOrd="0" destOrd="0" parTransId="{5A6EF398-D1AA-412F-810B-61A1E6B0ECE8}" sibTransId="{44781BEF-17E9-4C05-BEFB-7770ECEAB318}"/>
    <dgm:cxn modelId="{47177FB0-59D7-418B-B390-7E5E97BCB6FF}" type="presOf" srcId="{D1936ACF-1E69-4953-BA37-9ADE2EF12E41}" destId="{59176932-D6D5-4C36-BF7A-69A1297C4BAD}" srcOrd="0" destOrd="0" presId="urn:microsoft.com/office/officeart/2005/8/layout/hierarchy4"/>
    <dgm:cxn modelId="{EF6DDD76-6223-4988-B055-4AAB229A3807}" type="presOf" srcId="{8EC1F942-64B7-4407-8F49-B1183D54A886}" destId="{5CA92D6E-6985-440B-92AD-5A876699A5A4}" srcOrd="0" destOrd="0" presId="urn:microsoft.com/office/officeart/2005/8/layout/hierarchy4"/>
    <dgm:cxn modelId="{7BFFF7A8-42C7-4990-B188-D3B7A8F62C7F}" srcId="{8EC1F942-64B7-4407-8F49-B1183D54A886}" destId="{1D809DD5-D17B-4B91-A9B1-C1CE7595F917}" srcOrd="0" destOrd="0" parTransId="{436783ED-D19F-4F65-AA28-8300EE20A01F}" sibTransId="{1618F507-5B29-4040-9565-CE78D0B60EE0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F996557C-D311-4A6F-B1A0-46C9BB827AB8}" type="presOf" srcId="{EEC66A2A-7B82-4DD0-85E2-A9774DA44D24}" destId="{3FE63968-55D4-4290-AD35-CC41B727FEE4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FF1EB0F0-EAB5-4BC5-9076-D9F42A615A53}" type="presOf" srcId="{9E496AFB-5861-4A0B-A059-7AF344913280}" destId="{F8905714-088D-483C-AC16-D43BF2F0BF16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2156E968-CCD4-4E96-957E-461A931A092B}" type="presOf" srcId="{89E09F27-5F73-400B-AE18-4421B9895F64}" destId="{9E5D5161-23D7-41B4-A187-BE6D7C6483D0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6C7CC8AE-8311-4F85-AEB1-7375FA5017D9}" type="presOf" srcId="{B34B6A16-5EF9-4B63-A5E4-12B190B34880}" destId="{C586111C-58B6-40AF-8D8A-60EE680572BA}" srcOrd="0" destOrd="0" presId="urn:microsoft.com/office/officeart/2005/8/layout/hierarchy4"/>
    <dgm:cxn modelId="{1E95E5DC-189A-40FE-8039-B09647FA0B01}" type="presOf" srcId="{20671797-DAB3-483D-81A6-EB33F8E5D325}" destId="{72D34432-C31A-4895-8C4B-497C4DC5EA4F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ECDA0C41-736B-4FD4-BAEE-A45E403C78E6}" type="presOf" srcId="{F6F97186-B344-4193-9FE9-6DFB5403A289}" destId="{B7B68934-E179-4D36-8AD9-7637EF3F0019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D48F223D-A23B-4C8B-AD72-437AB91EE467}" type="presOf" srcId="{187C542A-BCFC-4BBB-8DCA-67690BE3FD29}" destId="{EFF40216-5B58-45C6-B485-1C9C4561DF2F}" srcOrd="0" destOrd="0" presId="urn:microsoft.com/office/officeart/2005/8/layout/hierarchy4"/>
    <dgm:cxn modelId="{5CC21DE2-DCC5-4374-AC75-59C3F48FC00E}" type="presOf" srcId="{614AF9F2-E1A1-4D10-882A-EB6B0D669FCA}" destId="{6CE5FDB4-BFBB-4259-A330-B441199BCE24}" srcOrd="0" destOrd="0" presId="urn:microsoft.com/office/officeart/2005/8/layout/hierarchy4"/>
    <dgm:cxn modelId="{230F9EE1-A878-4613-88E6-4DE1E9E3E787}" type="presOf" srcId="{1B20A584-E8E7-451F-84AF-E95BD5B40EA1}" destId="{374E99F0-AE84-4383-93E4-780F78CE6D13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449D544-95C0-4077-BBBF-57B182B85D07}" type="presOf" srcId="{CE075476-E9CA-4A59-A127-31223E8D37A1}" destId="{25DDEEC2-9BA5-4367-BB24-33CAA47BBC09}" srcOrd="0" destOrd="0" presId="urn:microsoft.com/office/officeart/2005/8/layout/hierarchy4"/>
    <dgm:cxn modelId="{47C06AD7-3384-4E99-AAE7-62551F500DEB}" type="presOf" srcId="{C60BD95D-8BE5-42EC-AF9D-D22E07852892}" destId="{2965B01E-C0DE-4302-ADA0-732BD580C7B1}" srcOrd="0" destOrd="0" presId="urn:microsoft.com/office/officeart/2005/8/layout/hierarchy4"/>
    <dgm:cxn modelId="{E9D6637A-DE23-447C-9E2B-B91600C559F9}" srcId="{8536FD6B-8AD2-4A43-B337-6FD60B3FD4B2}" destId="{DB2A52D1-7CD2-47ED-B3EC-D709ED48911D}" srcOrd="0" destOrd="0" parTransId="{0A62A0E8-18B7-49C2-9DCD-1205CBFE290E}" sibTransId="{7922AEE7-F4E2-4A3A-9BE1-2C82B86D28AC}"/>
    <dgm:cxn modelId="{E458C71A-7B7F-434F-BDFF-BE5587286332}" type="presOf" srcId="{5A6BA2F8-AB86-4FEA-9FCE-F9FA52A7F9A0}" destId="{EFD09625-1EEB-463A-9D51-52F09A5E039B}" srcOrd="0" destOrd="0" presId="urn:microsoft.com/office/officeart/2005/8/layout/hierarchy4"/>
    <dgm:cxn modelId="{DDB4C239-C74D-490B-9AC5-4EAC8E57E578}" type="presOf" srcId="{62031802-0EE5-47DF-BB1F-2C84A19F6746}" destId="{A25BE625-018B-46BA-BE7F-ED875B975F26}" srcOrd="0" destOrd="0" presId="urn:microsoft.com/office/officeart/2005/8/layout/hierarchy4"/>
    <dgm:cxn modelId="{44E38DE5-4B24-491B-A843-6C32B59031C8}" type="presOf" srcId="{946393D2-3BB5-4D19-BAF6-84B7339845C4}" destId="{9DF12F5D-797B-4C71-93F7-7C835BFF7982}" srcOrd="0" destOrd="0" presId="urn:microsoft.com/office/officeart/2005/8/layout/hierarchy4"/>
    <dgm:cxn modelId="{111B737F-976F-4DF2-936C-F351C33EEBA0}" type="presOf" srcId="{4D9EF634-1BF2-4A35-90CA-8A6D73717D8F}" destId="{B35EEDEE-A63C-4DC0-9860-A34A7BFD903E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C07A0386-6802-4467-B4E5-D936F9899997}" type="presOf" srcId="{382D4FEA-D237-4C98-9DA3-C997BE94A0F5}" destId="{7E9DD26B-A2C6-4A47-8D76-8FEB33BF00E3}" srcOrd="0" destOrd="0" presId="urn:microsoft.com/office/officeart/2005/8/layout/hierarchy4"/>
    <dgm:cxn modelId="{C7190B3F-5889-44C9-A1EC-3AAE04D67BE9}" type="presOf" srcId="{44367D81-039C-4579-8E09-66CAF90F5041}" destId="{085136A3-D02F-461C-B31C-FD1D69D16759}" srcOrd="0" destOrd="0" presId="urn:microsoft.com/office/officeart/2005/8/layout/hierarchy4"/>
    <dgm:cxn modelId="{FA40C79C-5858-4AF0-80AA-47CDE728D3DB}" type="presOf" srcId="{7711325B-E859-44FE-8B41-57F9AFDCA54B}" destId="{576C6983-4618-426C-8177-DEA9FE3AC4EB}" srcOrd="0" destOrd="0" presId="urn:microsoft.com/office/officeart/2005/8/layout/hierarchy4"/>
    <dgm:cxn modelId="{A3B3A27A-EC26-4FAE-9405-5B7D0A5AA370}" type="presOf" srcId="{DF86BB99-07F8-490F-B6E9-4F22F5A8A955}" destId="{874CF4BC-44A5-455D-A60A-EB599B596188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85A3D4C3-A08E-45CB-A843-833C6C84474D}" type="presOf" srcId="{93520637-36B3-4AB9-B949-92D55141E733}" destId="{8E7E2D4A-62E6-4A23-A5DD-552A63903B64}" srcOrd="0" destOrd="0" presId="urn:microsoft.com/office/officeart/2005/8/layout/hierarchy4"/>
    <dgm:cxn modelId="{BFE36B17-E7C0-4079-9D68-865F09B00BDF}" type="presOf" srcId="{A1BB5A2E-A45D-4F6A-B329-CD4782193917}" destId="{672DFC88-43F4-433B-9B7F-D5CE282279E3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66B8EC0-AE34-4033-9B0A-2E012FF095FF}" type="presOf" srcId="{9C715FE5-31CA-4541-A958-D2C730C134E0}" destId="{2BC9EB28-F68D-4321-836D-A642C2C0DAB1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0C8A2ABC-7798-490A-9FEE-F7153941B9B4}" type="presOf" srcId="{4E5A1869-57DF-4BD2-89F2-0FF412DDC036}" destId="{BA61E3A6-0BE5-4066-9F94-BB1BFFF8EBBF}" srcOrd="0" destOrd="0" presId="urn:microsoft.com/office/officeart/2005/8/layout/hierarchy4"/>
    <dgm:cxn modelId="{CE072845-F69F-482B-84CD-98DEF0894F77}" type="presOf" srcId="{66E38241-E965-439E-997F-74C14C213F23}" destId="{02D78884-08A2-47FD-874A-FD0B1E1D6A24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59709B8F-F37C-43F1-ADBC-2ECD3C0602FC}" type="presOf" srcId="{1D809DD5-D17B-4B91-A9B1-C1CE7595F917}" destId="{71C035C7-3422-4AC8-9222-1B6144A7471F}" srcOrd="0" destOrd="0" presId="urn:microsoft.com/office/officeart/2005/8/layout/hierarchy4"/>
    <dgm:cxn modelId="{786F0F7E-85DF-4334-A48C-E3D0B9C54436}" srcId="{20671797-DAB3-483D-81A6-EB33F8E5D325}" destId="{A9DBA8AF-14B9-4410-8263-972040A8EFB4}" srcOrd="0" destOrd="0" parTransId="{475F8AA7-5450-4B49-9522-206CCBC84331}" sibTransId="{F7BFA74A-9BF0-4839-999E-0B8B299203CD}"/>
    <dgm:cxn modelId="{7A5FB4AE-66FF-4E9F-9F1C-3F6D7BC2A30E}" type="presOf" srcId="{9A0A1B48-08CE-44F2-8C66-5814C06EE4CC}" destId="{41590EE3-70B4-4E0E-8D44-18EF1FD97F2E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71FB63C6-5915-4397-A5F0-12643583D45B}" srcId="{4D9EF634-1BF2-4A35-90CA-8A6D73717D8F}" destId="{EEC66A2A-7B82-4DD0-85E2-A9774DA44D24}" srcOrd="0" destOrd="0" parTransId="{10B60982-E56C-4581-AE67-B0DC7BFB0229}" sibTransId="{D524A1F9-EE51-4A9B-B1E6-961EE0559393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E18E7772-8D6A-4B18-A9E9-834E65F9BAAC}" type="presOf" srcId="{CD119780-6575-4106-AE5B-2CC6B48E5482}" destId="{14BABD28-5047-47A3-A701-B7AFBBE28819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3274928-BBE8-46F4-A93B-C8AC3373F01C}" type="presOf" srcId="{DB2A52D1-7CD2-47ED-B3EC-D709ED48911D}" destId="{CABA72D8-9A55-48F8-A321-AE17E3E42455}" srcOrd="0" destOrd="0" presId="urn:microsoft.com/office/officeart/2005/8/layout/hierarchy4"/>
    <dgm:cxn modelId="{EAA72386-F520-42FA-A05B-45FA73DE8D2C}" type="presOf" srcId="{8536FD6B-8AD2-4A43-B337-6FD60B3FD4B2}" destId="{85D767EC-FAE5-4312-B23F-9B41F2C6B7D7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42D1E777-F80A-414C-82D2-E0BE96BCE661}" type="presOf" srcId="{04C3AC0E-965B-48C1-827A-5D93B22D2057}" destId="{D2D81AF8-4EA8-45A6-A84D-9694EF1BCFE7}" srcOrd="0" destOrd="0" presId="urn:microsoft.com/office/officeart/2005/8/layout/hierarchy4"/>
    <dgm:cxn modelId="{CA425F5D-45CB-4B91-B9B5-072C6D73340E}" type="presOf" srcId="{FD657B6D-8ACE-4CCE-A7E1-4A6249E61467}" destId="{B05C0A3E-A45E-4E74-81F8-BADC3EA7BC7D}" srcOrd="0" destOrd="0" presId="urn:microsoft.com/office/officeart/2005/8/layout/hierarchy4"/>
    <dgm:cxn modelId="{669B7FF7-7276-41B0-8FBC-A24B0807395D}" type="presOf" srcId="{593C7C55-813E-4059-B734-EC61CD9C5CBC}" destId="{7653A429-0E18-4BE3-A07C-F1A5A9D672E3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3CE6EF69-6BC8-4B7E-B673-C8C2C07AF578}" type="presOf" srcId="{25C69CC8-098D-44A3-878A-5E3FEF1E9C10}" destId="{24CEF574-2765-4D7C-A195-C900E925FBE6}" srcOrd="0" destOrd="0" presId="urn:microsoft.com/office/officeart/2005/8/layout/hierarchy4"/>
    <dgm:cxn modelId="{6B2D3E8A-843D-4935-86F7-6EEE6ECF0C96}" type="presOf" srcId="{D5544F4D-4FD2-41EE-A356-ABCAA534BCB5}" destId="{A7AF9B85-BF68-40A8-954B-A40EDB5CAF9F}" srcOrd="0" destOrd="0" presId="urn:microsoft.com/office/officeart/2005/8/layout/hierarchy4"/>
    <dgm:cxn modelId="{A5212CF2-BEF3-49FC-A03D-F276172AF268}" type="presParOf" srcId="{25DDEEC2-9BA5-4367-BB24-33CAA47BBC09}" destId="{87933F1B-038B-4A5D-83E8-61DBF60EC4B3}" srcOrd="0" destOrd="0" presId="urn:microsoft.com/office/officeart/2005/8/layout/hierarchy4"/>
    <dgm:cxn modelId="{C06F166E-94AA-4D58-8DD7-FD70B7B50837}" type="presParOf" srcId="{87933F1B-038B-4A5D-83E8-61DBF60EC4B3}" destId="{9DF12F5D-797B-4C71-93F7-7C835BFF7982}" srcOrd="0" destOrd="0" presId="urn:microsoft.com/office/officeart/2005/8/layout/hierarchy4"/>
    <dgm:cxn modelId="{C5A94B95-88AD-4F0E-9DAA-9421EE5BB248}" type="presParOf" srcId="{87933F1B-038B-4A5D-83E8-61DBF60EC4B3}" destId="{BB51C614-670C-40C7-BCBD-B3150FB090FB}" srcOrd="1" destOrd="0" presId="urn:microsoft.com/office/officeart/2005/8/layout/hierarchy4"/>
    <dgm:cxn modelId="{818C8931-2EC4-402C-A471-F0B3534D35FB}" type="presParOf" srcId="{87933F1B-038B-4A5D-83E8-61DBF60EC4B3}" destId="{B74154C5-AFFE-498C-8E4C-911D7456AC97}" srcOrd="2" destOrd="0" presId="urn:microsoft.com/office/officeart/2005/8/layout/hierarchy4"/>
    <dgm:cxn modelId="{C638A140-C67C-44B2-B7A8-94F027317BD2}" type="presParOf" srcId="{B74154C5-AFFE-498C-8E4C-911D7456AC97}" destId="{AA6E5317-C9D5-49D6-9218-04A9A8CDF9E8}" srcOrd="0" destOrd="0" presId="urn:microsoft.com/office/officeart/2005/8/layout/hierarchy4"/>
    <dgm:cxn modelId="{F16A02C8-0CDC-4636-93AB-962E2D251B8A}" type="presParOf" srcId="{AA6E5317-C9D5-49D6-9218-04A9A8CDF9E8}" destId="{EFD09625-1EEB-463A-9D51-52F09A5E039B}" srcOrd="0" destOrd="0" presId="urn:microsoft.com/office/officeart/2005/8/layout/hierarchy4"/>
    <dgm:cxn modelId="{4F14E65B-B809-4291-907C-3ECA4E8FBDF4}" type="presParOf" srcId="{AA6E5317-C9D5-49D6-9218-04A9A8CDF9E8}" destId="{D65A41FF-7035-4133-9240-517AEBC67369}" srcOrd="1" destOrd="0" presId="urn:microsoft.com/office/officeart/2005/8/layout/hierarchy4"/>
    <dgm:cxn modelId="{F031DAD9-7B22-401E-8713-4A313318FD8F}" type="presParOf" srcId="{AA6E5317-C9D5-49D6-9218-04A9A8CDF9E8}" destId="{ED986375-36F5-4143-A5F0-85653599471E}" srcOrd="2" destOrd="0" presId="urn:microsoft.com/office/officeart/2005/8/layout/hierarchy4"/>
    <dgm:cxn modelId="{8F48A8AE-E202-46F6-A75F-616731F35F24}" type="presParOf" srcId="{ED986375-36F5-4143-A5F0-85653599471E}" destId="{72DE6149-9A73-4029-9C01-1DA1EF77D264}" srcOrd="0" destOrd="0" presId="urn:microsoft.com/office/officeart/2005/8/layout/hierarchy4"/>
    <dgm:cxn modelId="{45A6A944-D9BA-4D10-8A29-81402A40CA4E}" type="presParOf" srcId="{72DE6149-9A73-4029-9C01-1DA1EF77D264}" destId="{B7B68934-E179-4D36-8AD9-7637EF3F0019}" srcOrd="0" destOrd="0" presId="urn:microsoft.com/office/officeart/2005/8/layout/hierarchy4"/>
    <dgm:cxn modelId="{A4B58DDE-82A4-4611-9760-B7A21BEFCB89}" type="presParOf" srcId="{72DE6149-9A73-4029-9C01-1DA1EF77D264}" destId="{7E986455-5145-43D1-AB19-A5C822796874}" srcOrd="1" destOrd="0" presId="urn:microsoft.com/office/officeart/2005/8/layout/hierarchy4"/>
    <dgm:cxn modelId="{4C25C321-BC90-4ABB-8C8F-C2C8C1E20493}" type="presParOf" srcId="{72DE6149-9A73-4029-9C01-1DA1EF77D264}" destId="{E4CD0B37-6C75-4A8F-946C-21E075E1E2CF}" srcOrd="2" destOrd="0" presId="urn:microsoft.com/office/officeart/2005/8/layout/hierarchy4"/>
    <dgm:cxn modelId="{70CD73CC-7BEC-4DD3-B2DE-9E3159AB4A2D}" type="presParOf" srcId="{E4CD0B37-6C75-4A8F-946C-21E075E1E2CF}" destId="{0149EBE6-AA59-4F78-AF18-137F8047AB47}" srcOrd="0" destOrd="0" presId="urn:microsoft.com/office/officeart/2005/8/layout/hierarchy4"/>
    <dgm:cxn modelId="{36A55FA6-B743-4507-8FB3-2322E821B5A9}" type="presParOf" srcId="{0149EBE6-AA59-4F78-AF18-137F8047AB47}" destId="{14BABD28-5047-47A3-A701-B7AFBBE28819}" srcOrd="0" destOrd="0" presId="urn:microsoft.com/office/officeart/2005/8/layout/hierarchy4"/>
    <dgm:cxn modelId="{B857EC3F-5E7C-480D-ABBA-56F7B480375A}" type="presParOf" srcId="{0149EBE6-AA59-4F78-AF18-137F8047AB47}" destId="{3F489D25-51FA-4C91-9DDF-6BA1DB51256D}" srcOrd="1" destOrd="0" presId="urn:microsoft.com/office/officeart/2005/8/layout/hierarchy4"/>
    <dgm:cxn modelId="{00168D9E-3556-46DF-8348-B572A590D9C3}" type="presParOf" srcId="{0149EBE6-AA59-4F78-AF18-137F8047AB47}" destId="{D0D594F6-8533-4A50-8AE7-20755C3BFFA9}" srcOrd="2" destOrd="0" presId="urn:microsoft.com/office/officeart/2005/8/layout/hierarchy4"/>
    <dgm:cxn modelId="{43339599-BCE7-4888-9AF8-A0DEB8AE3DA6}" type="presParOf" srcId="{D0D594F6-8533-4A50-8AE7-20755C3BFFA9}" destId="{25C7D557-F0AE-4C4E-8B80-BC2468777DC6}" srcOrd="0" destOrd="0" presId="urn:microsoft.com/office/officeart/2005/8/layout/hierarchy4"/>
    <dgm:cxn modelId="{A2D23C0F-2D1E-4737-BCDE-BE2C656AE38B}" type="presParOf" srcId="{25C7D557-F0AE-4C4E-8B80-BC2468777DC6}" destId="{8E7E2D4A-62E6-4A23-A5DD-552A63903B64}" srcOrd="0" destOrd="0" presId="urn:microsoft.com/office/officeart/2005/8/layout/hierarchy4"/>
    <dgm:cxn modelId="{B6254012-24B8-4B7D-8BCB-5490B0C08857}" type="presParOf" srcId="{25C7D557-F0AE-4C4E-8B80-BC2468777DC6}" destId="{9B983630-5D09-45D7-92AD-109BAA43CF48}" srcOrd="1" destOrd="0" presId="urn:microsoft.com/office/officeart/2005/8/layout/hierarchy4"/>
    <dgm:cxn modelId="{B69DD408-10D2-4E3A-B537-9E12F2EED96D}" type="presParOf" srcId="{25C7D557-F0AE-4C4E-8B80-BC2468777DC6}" destId="{B338BAF6-59FE-4215-B697-18ED9B1E550D}" srcOrd="2" destOrd="0" presId="urn:microsoft.com/office/officeart/2005/8/layout/hierarchy4"/>
    <dgm:cxn modelId="{EAEC44B2-4C1E-4022-BF1B-B30B3CD94B3B}" type="presParOf" srcId="{B338BAF6-59FE-4215-B697-18ED9B1E550D}" destId="{C2D8D153-FBF9-44C5-B447-F4BF501D8FA1}" srcOrd="0" destOrd="0" presId="urn:microsoft.com/office/officeart/2005/8/layout/hierarchy4"/>
    <dgm:cxn modelId="{8C4BD9F0-1534-4432-B4BD-FE478E467B7F}" type="presParOf" srcId="{C2D8D153-FBF9-44C5-B447-F4BF501D8FA1}" destId="{085136A3-D02F-461C-B31C-FD1D69D16759}" srcOrd="0" destOrd="0" presId="urn:microsoft.com/office/officeart/2005/8/layout/hierarchy4"/>
    <dgm:cxn modelId="{93B4E13E-168F-4665-8E15-32F7642A0949}" type="presParOf" srcId="{C2D8D153-FBF9-44C5-B447-F4BF501D8FA1}" destId="{DCA6CF81-D743-4AD3-A3A1-3DF9D9BFBC77}" srcOrd="1" destOrd="0" presId="urn:microsoft.com/office/officeart/2005/8/layout/hierarchy4"/>
    <dgm:cxn modelId="{63AC4C71-203C-4B82-B27A-0AF13D9AC61F}" type="presParOf" srcId="{C2D8D153-FBF9-44C5-B447-F4BF501D8FA1}" destId="{8A9FECDA-0971-4926-9F35-6C36E65B14A9}" srcOrd="2" destOrd="0" presId="urn:microsoft.com/office/officeart/2005/8/layout/hierarchy4"/>
    <dgm:cxn modelId="{B6D75208-3A01-4CC2-8CA0-CF0653A2B5EF}" type="presParOf" srcId="{8A9FECDA-0971-4926-9F35-6C36E65B14A9}" destId="{4A1D7939-C139-4889-AA8A-C0FC12630CEE}" srcOrd="0" destOrd="0" presId="urn:microsoft.com/office/officeart/2005/8/layout/hierarchy4"/>
    <dgm:cxn modelId="{A8F8E14B-D1AA-4DAD-9F0F-560C55F83378}" type="presParOf" srcId="{4A1D7939-C139-4889-AA8A-C0FC12630CEE}" destId="{2BC9EB28-F68D-4321-836D-A642C2C0DAB1}" srcOrd="0" destOrd="0" presId="urn:microsoft.com/office/officeart/2005/8/layout/hierarchy4"/>
    <dgm:cxn modelId="{205F5F1F-B457-4D1C-A089-0F27701E8525}" type="presParOf" srcId="{4A1D7939-C139-4889-AA8A-C0FC12630CEE}" destId="{27FCCA56-038C-4613-B7B2-16CD590F385E}" srcOrd="1" destOrd="0" presId="urn:microsoft.com/office/officeart/2005/8/layout/hierarchy4"/>
    <dgm:cxn modelId="{D4143196-AE85-4674-A2BC-9E6A6EA5FF60}" type="presParOf" srcId="{4A1D7939-C139-4889-AA8A-C0FC12630CEE}" destId="{7F93EC46-9C8D-4119-8F52-CCFA2BE3D856}" srcOrd="2" destOrd="0" presId="urn:microsoft.com/office/officeart/2005/8/layout/hierarchy4"/>
    <dgm:cxn modelId="{70FCDC01-8EFB-4409-81D1-314E03941B80}" type="presParOf" srcId="{7F93EC46-9C8D-4119-8F52-CCFA2BE3D856}" destId="{57E5281D-099B-4146-8847-39F267019B93}" srcOrd="0" destOrd="0" presId="urn:microsoft.com/office/officeart/2005/8/layout/hierarchy4"/>
    <dgm:cxn modelId="{56BE72B3-D6CF-4F30-BEA6-A5E5AF745940}" type="presParOf" srcId="{57E5281D-099B-4146-8847-39F267019B93}" destId="{85D767EC-FAE5-4312-B23F-9B41F2C6B7D7}" srcOrd="0" destOrd="0" presId="urn:microsoft.com/office/officeart/2005/8/layout/hierarchy4"/>
    <dgm:cxn modelId="{4D74F332-7306-4EF7-8A3E-8F8EE365B622}" type="presParOf" srcId="{57E5281D-099B-4146-8847-39F267019B93}" destId="{ACD24E70-46A1-47F1-B543-8DF01E30511B}" srcOrd="1" destOrd="0" presId="urn:microsoft.com/office/officeart/2005/8/layout/hierarchy4"/>
    <dgm:cxn modelId="{3180F7E1-0C1C-401D-BDD6-A1DD8B12D8CE}" type="presParOf" srcId="{57E5281D-099B-4146-8847-39F267019B93}" destId="{E795CE46-C816-4100-AC67-9520DA742BDE}" srcOrd="2" destOrd="0" presId="urn:microsoft.com/office/officeart/2005/8/layout/hierarchy4"/>
    <dgm:cxn modelId="{6429FCF0-78A8-437C-960A-83B2B89BF3C3}" type="presParOf" srcId="{E795CE46-C816-4100-AC67-9520DA742BDE}" destId="{36362EC5-CB93-4660-8546-7354B3FFD93D}" srcOrd="0" destOrd="0" presId="urn:microsoft.com/office/officeart/2005/8/layout/hierarchy4"/>
    <dgm:cxn modelId="{514F9F5B-3103-4E4B-990E-8DEB92120D99}" type="presParOf" srcId="{36362EC5-CB93-4660-8546-7354B3FFD93D}" destId="{CABA72D8-9A55-48F8-A321-AE17E3E42455}" srcOrd="0" destOrd="0" presId="urn:microsoft.com/office/officeart/2005/8/layout/hierarchy4"/>
    <dgm:cxn modelId="{3F3B39D4-4E25-45BA-8934-D21D4925DCE8}" type="presParOf" srcId="{36362EC5-CB93-4660-8546-7354B3FFD93D}" destId="{3C3C4176-A911-4132-8D93-B5529F218AA2}" srcOrd="1" destOrd="0" presId="urn:microsoft.com/office/officeart/2005/8/layout/hierarchy4"/>
    <dgm:cxn modelId="{A503C4D4-30BF-43BA-9B09-D4999987A0FE}" type="presParOf" srcId="{B74154C5-AFFE-498C-8E4C-911D7456AC97}" destId="{694C6A3E-E1B4-4940-ABED-A0BE47161CCE}" srcOrd="1" destOrd="0" presId="urn:microsoft.com/office/officeart/2005/8/layout/hierarchy4"/>
    <dgm:cxn modelId="{697E004C-2D2E-4EC9-967F-01FC94D5626D}" type="presParOf" srcId="{B74154C5-AFFE-498C-8E4C-911D7456AC97}" destId="{22BDFE06-8D1B-4C76-8FF0-2DABD4B35522}" srcOrd="2" destOrd="0" presId="urn:microsoft.com/office/officeart/2005/8/layout/hierarchy4"/>
    <dgm:cxn modelId="{D16EABA4-4E56-4039-8410-85A126CB225D}" type="presParOf" srcId="{22BDFE06-8D1B-4C76-8FF0-2DABD4B35522}" destId="{576C6983-4618-426C-8177-DEA9FE3AC4EB}" srcOrd="0" destOrd="0" presId="urn:microsoft.com/office/officeart/2005/8/layout/hierarchy4"/>
    <dgm:cxn modelId="{060D9DB3-9422-4D59-B327-DFA2BDAE0DA0}" type="presParOf" srcId="{22BDFE06-8D1B-4C76-8FF0-2DABD4B35522}" destId="{498D5BED-6816-45E0-A418-8DCFF49902AF}" srcOrd="1" destOrd="0" presId="urn:microsoft.com/office/officeart/2005/8/layout/hierarchy4"/>
    <dgm:cxn modelId="{4EC04F76-2E7F-44DF-A9CA-2633096CA8FD}" type="presParOf" srcId="{22BDFE06-8D1B-4C76-8FF0-2DABD4B35522}" destId="{508A389B-C0F5-43D4-BD46-7C9F058EB2F7}" srcOrd="2" destOrd="0" presId="urn:microsoft.com/office/officeart/2005/8/layout/hierarchy4"/>
    <dgm:cxn modelId="{0A8A0BCA-1723-4F4E-9044-DE7014BAA010}" type="presParOf" srcId="{508A389B-C0F5-43D4-BD46-7C9F058EB2F7}" destId="{2E9427EC-521F-45BD-95BD-C2EA62236516}" srcOrd="0" destOrd="0" presId="urn:microsoft.com/office/officeart/2005/8/layout/hierarchy4"/>
    <dgm:cxn modelId="{9F61662F-BB84-432A-A228-6705895946ED}" type="presParOf" srcId="{2E9427EC-521F-45BD-95BD-C2EA62236516}" destId="{672DFC88-43F4-433B-9B7F-D5CE282279E3}" srcOrd="0" destOrd="0" presId="urn:microsoft.com/office/officeart/2005/8/layout/hierarchy4"/>
    <dgm:cxn modelId="{705CAC74-D1F0-4E01-8D66-E0F94FBFD620}" type="presParOf" srcId="{2E9427EC-521F-45BD-95BD-C2EA62236516}" destId="{BCC873B0-A9FE-4F45-AD2E-ED28CA5DFD9A}" srcOrd="1" destOrd="0" presId="urn:microsoft.com/office/officeart/2005/8/layout/hierarchy4"/>
    <dgm:cxn modelId="{964DD503-1CD0-4C23-8B05-1369027B4C5B}" type="presParOf" srcId="{2E9427EC-521F-45BD-95BD-C2EA62236516}" destId="{68FB6F70-C047-4E46-9E82-A09946504644}" srcOrd="2" destOrd="0" presId="urn:microsoft.com/office/officeart/2005/8/layout/hierarchy4"/>
    <dgm:cxn modelId="{ABF0D610-461C-4AC3-8565-FCB5D36918D0}" type="presParOf" srcId="{68FB6F70-C047-4E46-9E82-A09946504644}" destId="{FF422C5A-2F9A-4C9D-854E-BFC785439DEC}" srcOrd="0" destOrd="0" presId="urn:microsoft.com/office/officeart/2005/8/layout/hierarchy4"/>
    <dgm:cxn modelId="{0688621C-1967-46D5-8471-FDDC1C9D7A06}" type="presParOf" srcId="{FF422C5A-2F9A-4C9D-854E-BFC785439DEC}" destId="{C586111C-58B6-40AF-8D8A-60EE680572BA}" srcOrd="0" destOrd="0" presId="urn:microsoft.com/office/officeart/2005/8/layout/hierarchy4"/>
    <dgm:cxn modelId="{ED2E4702-6775-4EA6-BE5A-9F705BBC23DD}" type="presParOf" srcId="{FF422C5A-2F9A-4C9D-854E-BFC785439DEC}" destId="{A0E0AB26-1DEA-4D08-AD62-8A7E0816A59C}" srcOrd="1" destOrd="0" presId="urn:microsoft.com/office/officeart/2005/8/layout/hierarchy4"/>
    <dgm:cxn modelId="{23E5C8EE-063A-48AD-A6DE-68238FDF2E80}" type="presParOf" srcId="{FF422C5A-2F9A-4C9D-854E-BFC785439DEC}" destId="{FFF447F9-BACE-4B19-B5DF-5D71FE61C4DC}" srcOrd="2" destOrd="0" presId="urn:microsoft.com/office/officeart/2005/8/layout/hierarchy4"/>
    <dgm:cxn modelId="{77524928-3754-41F2-A629-1C67D376486A}" type="presParOf" srcId="{FFF447F9-BACE-4B19-B5DF-5D71FE61C4DC}" destId="{5106FDE3-AC3E-4615-8C4F-829EABC2C26C}" srcOrd="0" destOrd="0" presId="urn:microsoft.com/office/officeart/2005/8/layout/hierarchy4"/>
    <dgm:cxn modelId="{4431C47F-08B1-4DBE-BC9F-6911859F0DA3}" type="presParOf" srcId="{5106FDE3-AC3E-4615-8C4F-829EABC2C26C}" destId="{41590EE3-70B4-4E0E-8D44-18EF1FD97F2E}" srcOrd="0" destOrd="0" presId="urn:microsoft.com/office/officeart/2005/8/layout/hierarchy4"/>
    <dgm:cxn modelId="{43364097-B3E7-43EC-82B1-343CC4F2529F}" type="presParOf" srcId="{5106FDE3-AC3E-4615-8C4F-829EABC2C26C}" destId="{58DAA9F4-0E18-4F78-BD4F-92D296477D35}" srcOrd="1" destOrd="0" presId="urn:microsoft.com/office/officeart/2005/8/layout/hierarchy4"/>
    <dgm:cxn modelId="{C6FA820A-71AF-40C4-B220-A6BE883575FC}" type="presParOf" srcId="{5106FDE3-AC3E-4615-8C4F-829EABC2C26C}" destId="{D1A4E4BA-FB74-44DD-88E4-672303AAC4FA}" srcOrd="2" destOrd="0" presId="urn:microsoft.com/office/officeart/2005/8/layout/hierarchy4"/>
    <dgm:cxn modelId="{DF804283-C1F2-4F3A-9945-805D4E956674}" type="presParOf" srcId="{D1A4E4BA-FB74-44DD-88E4-672303AAC4FA}" destId="{E5B57F09-2B59-4711-A8C9-974EF4149D9A}" srcOrd="0" destOrd="0" presId="urn:microsoft.com/office/officeart/2005/8/layout/hierarchy4"/>
    <dgm:cxn modelId="{4B988E8F-51CD-4F29-9241-75A0462B2F18}" type="presParOf" srcId="{E5B57F09-2B59-4711-A8C9-974EF4149D9A}" destId="{6CE5FDB4-BFBB-4259-A330-B441199BCE24}" srcOrd="0" destOrd="0" presId="urn:microsoft.com/office/officeart/2005/8/layout/hierarchy4"/>
    <dgm:cxn modelId="{46899FA4-9510-4179-9ED6-00DFA67C031A}" type="presParOf" srcId="{E5B57F09-2B59-4711-A8C9-974EF4149D9A}" destId="{333F826B-C233-4B5F-A398-764D3F47A1BA}" srcOrd="1" destOrd="0" presId="urn:microsoft.com/office/officeart/2005/8/layout/hierarchy4"/>
    <dgm:cxn modelId="{0143E818-24E8-4CF3-B5E4-2B0401EFAF18}" type="presParOf" srcId="{E5B57F09-2B59-4711-A8C9-974EF4149D9A}" destId="{E607D5B5-B0CE-46E0-84C5-F456BAF04EE4}" srcOrd="2" destOrd="0" presId="urn:microsoft.com/office/officeart/2005/8/layout/hierarchy4"/>
    <dgm:cxn modelId="{CAD707A3-6CB1-4F9A-93A7-171913E2FFAC}" type="presParOf" srcId="{E607D5B5-B0CE-46E0-84C5-F456BAF04EE4}" destId="{F267116D-D0B1-4457-ABA0-2D94424C53E8}" srcOrd="0" destOrd="0" presId="urn:microsoft.com/office/officeart/2005/8/layout/hierarchy4"/>
    <dgm:cxn modelId="{28268AE0-624F-47DE-A076-38D256147DC8}" type="presParOf" srcId="{F267116D-D0B1-4457-ABA0-2D94424C53E8}" destId="{89DC61A6-3199-4C88-A8D1-98ADCFDD3274}" srcOrd="0" destOrd="0" presId="urn:microsoft.com/office/officeart/2005/8/layout/hierarchy4"/>
    <dgm:cxn modelId="{FB8AD752-04F0-4076-9C65-63C34D31C64C}" type="presParOf" srcId="{F267116D-D0B1-4457-ABA0-2D94424C53E8}" destId="{911FD772-B984-413E-A468-8F0F3007E9F5}" srcOrd="1" destOrd="0" presId="urn:microsoft.com/office/officeart/2005/8/layout/hierarchy4"/>
    <dgm:cxn modelId="{01F81794-F46F-4D04-BDCA-508E804C1E1A}" type="presParOf" srcId="{F267116D-D0B1-4457-ABA0-2D94424C53E8}" destId="{C7E808E6-5BB0-42AD-9568-7FA84FFA1273}" srcOrd="2" destOrd="0" presId="urn:microsoft.com/office/officeart/2005/8/layout/hierarchy4"/>
    <dgm:cxn modelId="{42DC2340-C9AF-410D-8EC6-CB947E7CE47D}" type="presParOf" srcId="{C7E808E6-5BB0-42AD-9568-7FA84FFA1273}" destId="{6143EFE8-4DC9-41D7-A90D-BEF4DD9D6775}" srcOrd="0" destOrd="0" presId="urn:microsoft.com/office/officeart/2005/8/layout/hierarchy4"/>
    <dgm:cxn modelId="{349D88A2-5D1A-4A81-8CE5-D12CE25C3D12}" type="presParOf" srcId="{6143EFE8-4DC9-41D7-A90D-BEF4DD9D6775}" destId="{B35EEDEE-A63C-4DC0-9860-A34A7BFD903E}" srcOrd="0" destOrd="0" presId="urn:microsoft.com/office/officeart/2005/8/layout/hierarchy4"/>
    <dgm:cxn modelId="{4136FC09-A0D4-4DBA-8A86-C7C303E3B286}" type="presParOf" srcId="{6143EFE8-4DC9-41D7-A90D-BEF4DD9D6775}" destId="{D90E656A-AEE9-452D-93CA-2D985DD3566A}" srcOrd="1" destOrd="0" presId="urn:microsoft.com/office/officeart/2005/8/layout/hierarchy4"/>
    <dgm:cxn modelId="{1ED05040-67DE-4485-B5D0-83E337E6CDCF}" type="presParOf" srcId="{6143EFE8-4DC9-41D7-A90D-BEF4DD9D6775}" destId="{2AFD5925-89E6-4CDB-B771-8976E3EAA1E0}" srcOrd="2" destOrd="0" presId="urn:microsoft.com/office/officeart/2005/8/layout/hierarchy4"/>
    <dgm:cxn modelId="{891E6F70-92B5-46BD-B815-16B924CE9EE0}" type="presParOf" srcId="{2AFD5925-89E6-4CDB-B771-8976E3EAA1E0}" destId="{73D26815-8F26-44DF-8875-C5566E393D55}" srcOrd="0" destOrd="0" presId="urn:microsoft.com/office/officeart/2005/8/layout/hierarchy4"/>
    <dgm:cxn modelId="{BE0C20B5-55B6-46DC-BBC7-C5743819C4AC}" type="presParOf" srcId="{73D26815-8F26-44DF-8875-C5566E393D55}" destId="{3FE63968-55D4-4290-AD35-CC41B727FEE4}" srcOrd="0" destOrd="0" presId="urn:microsoft.com/office/officeart/2005/8/layout/hierarchy4"/>
    <dgm:cxn modelId="{8E80B8C2-77C2-4B3A-91F3-AB0B0E1130B5}" type="presParOf" srcId="{73D26815-8F26-44DF-8875-C5566E393D55}" destId="{61D9282A-F447-4838-B833-FAC1FF7F4462}" srcOrd="1" destOrd="0" presId="urn:microsoft.com/office/officeart/2005/8/layout/hierarchy4"/>
    <dgm:cxn modelId="{CE09AC7D-FA02-4192-93B1-BF3BE736F228}" type="presParOf" srcId="{B74154C5-AFFE-498C-8E4C-911D7456AC97}" destId="{8A94FD29-AE36-4272-B8B7-FF847200D7A2}" srcOrd="3" destOrd="0" presId="urn:microsoft.com/office/officeart/2005/8/layout/hierarchy4"/>
    <dgm:cxn modelId="{E99BB450-DAC1-4082-A400-2FC429CE4A7D}" type="presParOf" srcId="{B74154C5-AFFE-498C-8E4C-911D7456AC97}" destId="{AF93020A-9780-4776-85B8-7147747F36CC}" srcOrd="4" destOrd="0" presId="urn:microsoft.com/office/officeart/2005/8/layout/hierarchy4"/>
    <dgm:cxn modelId="{BACEA745-3B09-4C86-AB73-03836D436107}" type="presParOf" srcId="{AF93020A-9780-4776-85B8-7147747F36CC}" destId="{A25BE625-018B-46BA-BE7F-ED875B975F26}" srcOrd="0" destOrd="0" presId="urn:microsoft.com/office/officeart/2005/8/layout/hierarchy4"/>
    <dgm:cxn modelId="{59A4BA54-62FF-4A4D-B9CC-7EAA783C8862}" type="presParOf" srcId="{AF93020A-9780-4776-85B8-7147747F36CC}" destId="{1A223B6C-87F7-4855-A691-FD4F8FB278AD}" srcOrd="1" destOrd="0" presId="urn:microsoft.com/office/officeart/2005/8/layout/hierarchy4"/>
    <dgm:cxn modelId="{3C86E79A-5543-4674-AB36-4CBDB954488A}" type="presParOf" srcId="{AF93020A-9780-4776-85B8-7147747F36CC}" destId="{DACF82F6-95A6-4B59-9D37-F46699815612}" srcOrd="2" destOrd="0" presId="urn:microsoft.com/office/officeart/2005/8/layout/hierarchy4"/>
    <dgm:cxn modelId="{BFF0A8EA-91E1-4B31-864B-E94EE4913532}" type="presParOf" srcId="{DACF82F6-95A6-4B59-9D37-F46699815612}" destId="{72E6673E-523D-4E62-80E5-5062FE589301}" srcOrd="0" destOrd="0" presId="urn:microsoft.com/office/officeart/2005/8/layout/hierarchy4"/>
    <dgm:cxn modelId="{7F13B72B-4586-497D-BA7E-5DF47CB7ADE0}" type="presParOf" srcId="{72E6673E-523D-4E62-80E5-5062FE589301}" destId="{CB2AF246-A0C3-4F64-A578-D38165C39147}" srcOrd="0" destOrd="0" presId="urn:microsoft.com/office/officeart/2005/8/layout/hierarchy4"/>
    <dgm:cxn modelId="{9AFF4CDE-50A2-446A-B48D-3754856FBE45}" type="presParOf" srcId="{72E6673E-523D-4E62-80E5-5062FE589301}" destId="{819FC9E5-E3D6-4C1A-9A2E-5E9E87CE7A56}" srcOrd="1" destOrd="0" presId="urn:microsoft.com/office/officeart/2005/8/layout/hierarchy4"/>
    <dgm:cxn modelId="{ED4A1953-40F2-4C2B-9E0C-3C2A9F8A318B}" type="presParOf" srcId="{72E6673E-523D-4E62-80E5-5062FE589301}" destId="{F0336813-9E34-44C5-93FA-F6459A965D24}" srcOrd="2" destOrd="0" presId="urn:microsoft.com/office/officeart/2005/8/layout/hierarchy4"/>
    <dgm:cxn modelId="{7DA6E07C-6086-449E-966F-EE1C5DCB3AEA}" type="presParOf" srcId="{F0336813-9E34-44C5-93FA-F6459A965D24}" destId="{BC3780EC-6A8B-44DF-B9EE-2DD1146E7F89}" srcOrd="0" destOrd="0" presId="urn:microsoft.com/office/officeart/2005/8/layout/hierarchy4"/>
    <dgm:cxn modelId="{54F53BBD-E9A7-4121-8C1A-D41B08541554}" type="presParOf" srcId="{BC3780EC-6A8B-44DF-B9EE-2DD1146E7F89}" destId="{02D78884-08A2-47FD-874A-FD0B1E1D6A24}" srcOrd="0" destOrd="0" presId="urn:microsoft.com/office/officeart/2005/8/layout/hierarchy4"/>
    <dgm:cxn modelId="{2154F17A-5680-4F1C-9C2E-72E69979E104}" type="presParOf" srcId="{BC3780EC-6A8B-44DF-B9EE-2DD1146E7F89}" destId="{BEA800FD-3FF2-44D3-B095-1DA76A25312A}" srcOrd="1" destOrd="0" presId="urn:microsoft.com/office/officeart/2005/8/layout/hierarchy4"/>
    <dgm:cxn modelId="{CB32E838-CF26-41CC-904A-1F0117877BCE}" type="presParOf" srcId="{BC3780EC-6A8B-44DF-B9EE-2DD1146E7F89}" destId="{EE518E9E-1373-401A-B06B-B7F8F1BE37AF}" srcOrd="2" destOrd="0" presId="urn:microsoft.com/office/officeart/2005/8/layout/hierarchy4"/>
    <dgm:cxn modelId="{E6F38034-E5B8-4D3A-93A5-4BD4A13ECC5F}" type="presParOf" srcId="{EE518E9E-1373-401A-B06B-B7F8F1BE37AF}" destId="{4A08C748-3ACE-47B8-ABA4-F56495914AD8}" srcOrd="0" destOrd="0" presId="urn:microsoft.com/office/officeart/2005/8/layout/hierarchy4"/>
    <dgm:cxn modelId="{14931DE4-9D98-4A10-B4F9-BE8D93400D60}" type="presParOf" srcId="{4A08C748-3ACE-47B8-ABA4-F56495914AD8}" destId="{59176932-D6D5-4C36-BF7A-69A1297C4BAD}" srcOrd="0" destOrd="0" presId="urn:microsoft.com/office/officeart/2005/8/layout/hierarchy4"/>
    <dgm:cxn modelId="{02E04955-3823-41D4-A378-3AB566819F8D}" type="presParOf" srcId="{4A08C748-3ACE-47B8-ABA4-F56495914AD8}" destId="{30B75228-9E45-4192-98FC-463FCFD65011}" srcOrd="1" destOrd="0" presId="urn:microsoft.com/office/officeart/2005/8/layout/hierarchy4"/>
    <dgm:cxn modelId="{7F2066C1-A267-4B5C-9B07-F0BEE37AB955}" type="presParOf" srcId="{4A08C748-3ACE-47B8-ABA4-F56495914AD8}" destId="{4E7A1119-403E-4C39-BB54-05ED8132FF0C}" srcOrd="2" destOrd="0" presId="urn:microsoft.com/office/officeart/2005/8/layout/hierarchy4"/>
    <dgm:cxn modelId="{17B8A40C-D185-4F33-BD4B-FBCADEAF73C8}" type="presParOf" srcId="{4E7A1119-403E-4C39-BB54-05ED8132FF0C}" destId="{F32685DE-10D4-4878-B807-45D477FFEF84}" srcOrd="0" destOrd="0" presId="urn:microsoft.com/office/officeart/2005/8/layout/hierarchy4"/>
    <dgm:cxn modelId="{F9F2F4E6-8E31-48D3-8EFB-42591E911AD2}" type="presParOf" srcId="{F32685DE-10D4-4878-B807-45D477FFEF84}" destId="{BA61E3A6-0BE5-4066-9F94-BB1BFFF8EBBF}" srcOrd="0" destOrd="0" presId="urn:microsoft.com/office/officeart/2005/8/layout/hierarchy4"/>
    <dgm:cxn modelId="{5ECA1305-63C5-4996-8504-A2017E70A4A5}" type="presParOf" srcId="{F32685DE-10D4-4878-B807-45D477FFEF84}" destId="{E4A82E23-1C0A-4136-A9EF-782A3309B0A1}" srcOrd="1" destOrd="0" presId="urn:microsoft.com/office/officeart/2005/8/layout/hierarchy4"/>
    <dgm:cxn modelId="{9E91A07D-EE6F-4A95-A8D5-2C66C8FDE515}" type="presParOf" srcId="{F32685DE-10D4-4878-B807-45D477FFEF84}" destId="{12969847-F565-4B2C-9631-4E5EF759A09C}" srcOrd="2" destOrd="0" presId="urn:microsoft.com/office/officeart/2005/8/layout/hierarchy4"/>
    <dgm:cxn modelId="{3CD79A83-AD5B-4F03-A369-A7200B6E9E8B}" type="presParOf" srcId="{12969847-F565-4B2C-9631-4E5EF759A09C}" destId="{52B80F8A-F071-46D8-883B-7E22B84F7B82}" srcOrd="0" destOrd="0" presId="urn:microsoft.com/office/officeart/2005/8/layout/hierarchy4"/>
    <dgm:cxn modelId="{15C0BD98-F976-4A2D-AC18-925414BB7955}" type="presParOf" srcId="{52B80F8A-F071-46D8-883B-7E22B84F7B82}" destId="{8C5A4ABB-F609-4CF2-8CFC-5593BE697C3C}" srcOrd="0" destOrd="0" presId="urn:microsoft.com/office/officeart/2005/8/layout/hierarchy4"/>
    <dgm:cxn modelId="{BD65A465-2252-4869-B6D7-178D6FB63B8F}" type="presParOf" srcId="{52B80F8A-F071-46D8-883B-7E22B84F7B82}" destId="{628ECAEA-B4E2-4B8B-803B-B806DDFF1BEA}" srcOrd="1" destOrd="0" presId="urn:microsoft.com/office/officeart/2005/8/layout/hierarchy4"/>
    <dgm:cxn modelId="{02C28060-4D70-406B-B4B3-4AC3B2FE00EA}" type="presParOf" srcId="{52B80F8A-F071-46D8-883B-7E22B84F7B82}" destId="{363B422D-50FA-4623-87DE-F2646C7B8FA8}" srcOrd="2" destOrd="0" presId="urn:microsoft.com/office/officeart/2005/8/layout/hierarchy4"/>
    <dgm:cxn modelId="{62C149D9-223D-4117-9A02-2C62B527D864}" type="presParOf" srcId="{363B422D-50FA-4623-87DE-F2646C7B8FA8}" destId="{C6A45010-9352-4A1A-8B01-AEC7EFC8D6CE}" srcOrd="0" destOrd="0" presId="urn:microsoft.com/office/officeart/2005/8/layout/hierarchy4"/>
    <dgm:cxn modelId="{ECB83F18-A53D-4801-A48C-2DB8103D9B90}" type="presParOf" srcId="{C6A45010-9352-4A1A-8B01-AEC7EFC8D6CE}" destId="{5CA92D6E-6985-440B-92AD-5A876699A5A4}" srcOrd="0" destOrd="0" presId="urn:microsoft.com/office/officeart/2005/8/layout/hierarchy4"/>
    <dgm:cxn modelId="{68066BA0-2463-4D44-843F-4203ECD25691}" type="presParOf" srcId="{C6A45010-9352-4A1A-8B01-AEC7EFC8D6CE}" destId="{7D2D3099-AFFF-4CD7-9C6B-E49849BDB0D1}" srcOrd="1" destOrd="0" presId="urn:microsoft.com/office/officeart/2005/8/layout/hierarchy4"/>
    <dgm:cxn modelId="{7C71E751-2C8C-4F4C-B2F8-94F30D4116AF}" type="presParOf" srcId="{C6A45010-9352-4A1A-8B01-AEC7EFC8D6CE}" destId="{DC7AF065-3F82-4CA6-A7AA-3C6E8866FA3D}" srcOrd="2" destOrd="0" presId="urn:microsoft.com/office/officeart/2005/8/layout/hierarchy4"/>
    <dgm:cxn modelId="{929E3FC1-E581-4464-942C-C61196D19DA8}" type="presParOf" srcId="{DC7AF065-3F82-4CA6-A7AA-3C6E8866FA3D}" destId="{D0CE0F53-421B-4510-87E8-53F418F3CD62}" srcOrd="0" destOrd="0" presId="urn:microsoft.com/office/officeart/2005/8/layout/hierarchy4"/>
    <dgm:cxn modelId="{08EE3864-E61F-43EA-9570-B83F632BC529}" type="presParOf" srcId="{D0CE0F53-421B-4510-87E8-53F418F3CD62}" destId="{71C035C7-3422-4AC8-9222-1B6144A7471F}" srcOrd="0" destOrd="0" presId="urn:microsoft.com/office/officeart/2005/8/layout/hierarchy4"/>
    <dgm:cxn modelId="{5B2D4C6D-74B4-4F41-A194-47D66AC50F06}" type="presParOf" srcId="{D0CE0F53-421B-4510-87E8-53F418F3CD62}" destId="{081DEC67-817E-49D4-B4B4-7926E943E3EE}" srcOrd="1" destOrd="0" presId="urn:microsoft.com/office/officeart/2005/8/layout/hierarchy4"/>
    <dgm:cxn modelId="{B2023409-D3D3-4316-9D57-EF6C8DA9C71C}" type="presParOf" srcId="{B74154C5-AFFE-498C-8E4C-911D7456AC97}" destId="{DF99D3E9-B7CE-4F56-A161-7C0465341531}" srcOrd="5" destOrd="0" presId="urn:microsoft.com/office/officeart/2005/8/layout/hierarchy4"/>
    <dgm:cxn modelId="{FDD40E71-8F99-4A28-9721-2FCF238A0114}" type="presParOf" srcId="{B74154C5-AFFE-498C-8E4C-911D7456AC97}" destId="{CFBC63A5-42B0-460D-9C89-B64E9E9E2922}" srcOrd="6" destOrd="0" presId="urn:microsoft.com/office/officeart/2005/8/layout/hierarchy4"/>
    <dgm:cxn modelId="{FE5EA8DC-9A21-481E-B8B5-4942ADEF949F}" type="presParOf" srcId="{CFBC63A5-42B0-460D-9C89-B64E9E9E2922}" destId="{9E5D5161-23D7-41B4-A187-BE6D7C6483D0}" srcOrd="0" destOrd="0" presId="urn:microsoft.com/office/officeart/2005/8/layout/hierarchy4"/>
    <dgm:cxn modelId="{CE3E1FA8-C563-404A-B923-5164FAB18E2D}" type="presParOf" srcId="{CFBC63A5-42B0-460D-9C89-B64E9E9E2922}" destId="{8BC6FDF3-3E6D-414C-B5BC-6C5B61465391}" srcOrd="1" destOrd="0" presId="urn:microsoft.com/office/officeart/2005/8/layout/hierarchy4"/>
    <dgm:cxn modelId="{98B169CD-462F-4C68-88E0-D91D383EEED1}" type="presParOf" srcId="{CFBC63A5-42B0-460D-9C89-B64E9E9E2922}" destId="{CEF18E39-1C73-42B9-BDF1-5DD3EC85EA0D}" srcOrd="2" destOrd="0" presId="urn:microsoft.com/office/officeart/2005/8/layout/hierarchy4"/>
    <dgm:cxn modelId="{E96554A7-1D51-464D-9106-CD40B2D25590}" type="presParOf" srcId="{CEF18E39-1C73-42B9-BDF1-5DD3EC85EA0D}" destId="{D6936C6D-17F5-4369-B1C3-901E9E722DCF}" srcOrd="0" destOrd="0" presId="urn:microsoft.com/office/officeart/2005/8/layout/hierarchy4"/>
    <dgm:cxn modelId="{59179548-7FEF-40DE-8463-67E49FAA8413}" type="presParOf" srcId="{D6936C6D-17F5-4369-B1C3-901E9E722DCF}" destId="{2965B01E-C0DE-4302-ADA0-732BD580C7B1}" srcOrd="0" destOrd="0" presId="urn:microsoft.com/office/officeart/2005/8/layout/hierarchy4"/>
    <dgm:cxn modelId="{7E7F9208-3E22-4485-94F3-9DBF53064070}" type="presParOf" srcId="{D6936C6D-17F5-4369-B1C3-901E9E722DCF}" destId="{DC8AC8CB-3F6F-4460-AB01-5CBE0F14A486}" srcOrd="1" destOrd="0" presId="urn:microsoft.com/office/officeart/2005/8/layout/hierarchy4"/>
    <dgm:cxn modelId="{88E832B0-9A25-4918-8F77-546CACDA350F}" type="presParOf" srcId="{D6936C6D-17F5-4369-B1C3-901E9E722DCF}" destId="{73994466-6310-40D7-8792-BD7FD56E6AF4}" srcOrd="2" destOrd="0" presId="urn:microsoft.com/office/officeart/2005/8/layout/hierarchy4"/>
    <dgm:cxn modelId="{CF85601E-AB4D-4F3C-A7E6-2914B4A52424}" type="presParOf" srcId="{73994466-6310-40D7-8792-BD7FD56E6AF4}" destId="{3EAD5394-E4AB-45B2-BE09-F998533ECF40}" srcOrd="0" destOrd="0" presId="urn:microsoft.com/office/officeart/2005/8/layout/hierarchy4"/>
    <dgm:cxn modelId="{44854EFE-08CE-4958-BCE3-C00F146E7605}" type="presParOf" srcId="{3EAD5394-E4AB-45B2-BE09-F998533ECF40}" destId="{A7AF9B85-BF68-40A8-954B-A40EDB5CAF9F}" srcOrd="0" destOrd="0" presId="urn:microsoft.com/office/officeart/2005/8/layout/hierarchy4"/>
    <dgm:cxn modelId="{C55D3F69-5C96-40D4-A498-725D21792032}" type="presParOf" srcId="{3EAD5394-E4AB-45B2-BE09-F998533ECF40}" destId="{C764A47D-7314-411D-8EF1-5B8F29829B1A}" srcOrd="1" destOrd="0" presId="urn:microsoft.com/office/officeart/2005/8/layout/hierarchy4"/>
    <dgm:cxn modelId="{0BCF1732-815B-4D3B-86B0-BB0F4C802455}" type="presParOf" srcId="{3EAD5394-E4AB-45B2-BE09-F998533ECF40}" destId="{D5C7FEFF-BE20-4D98-A72C-52B1B8B3F4F7}" srcOrd="2" destOrd="0" presId="urn:microsoft.com/office/officeart/2005/8/layout/hierarchy4"/>
    <dgm:cxn modelId="{DE2E12B5-BCDD-487C-AC1A-EB6CC3E5CA21}" type="presParOf" srcId="{D5C7FEFF-BE20-4D98-A72C-52B1B8B3F4F7}" destId="{CA81CD2D-7A1B-4CCA-952B-6AE89CE8AAB7}" srcOrd="0" destOrd="0" presId="urn:microsoft.com/office/officeart/2005/8/layout/hierarchy4"/>
    <dgm:cxn modelId="{80312BA5-8409-467A-94E3-EA62525205DD}" type="presParOf" srcId="{CA81CD2D-7A1B-4CCA-952B-6AE89CE8AAB7}" destId="{EFF40216-5B58-45C6-B485-1C9C4561DF2F}" srcOrd="0" destOrd="0" presId="urn:microsoft.com/office/officeart/2005/8/layout/hierarchy4"/>
    <dgm:cxn modelId="{660801D4-2EF7-454B-BCBC-EC2757369666}" type="presParOf" srcId="{CA81CD2D-7A1B-4CCA-952B-6AE89CE8AAB7}" destId="{82BA7D97-E2A8-4C59-838B-E0906E156677}" srcOrd="1" destOrd="0" presId="urn:microsoft.com/office/officeart/2005/8/layout/hierarchy4"/>
    <dgm:cxn modelId="{CF402AD4-F9B5-4BF3-A0F9-F2346EFC2DD3}" type="presParOf" srcId="{CA81CD2D-7A1B-4CCA-952B-6AE89CE8AAB7}" destId="{F73E662C-F722-4B4F-9DF8-BE21B2C2C700}" srcOrd="2" destOrd="0" presId="urn:microsoft.com/office/officeart/2005/8/layout/hierarchy4"/>
    <dgm:cxn modelId="{13E4FBDE-6233-41F0-8E1D-4CF0C1FA22B1}" type="presParOf" srcId="{F73E662C-F722-4B4F-9DF8-BE21B2C2C700}" destId="{566AACE7-A2F1-4E7A-BECC-43348B95352C}" srcOrd="0" destOrd="0" presId="urn:microsoft.com/office/officeart/2005/8/layout/hierarchy4"/>
    <dgm:cxn modelId="{443C7285-F074-44DC-82DD-4094389A80D3}" type="presParOf" srcId="{566AACE7-A2F1-4E7A-BECC-43348B95352C}" destId="{7653A429-0E18-4BE3-A07C-F1A5A9D672E3}" srcOrd="0" destOrd="0" presId="urn:microsoft.com/office/officeart/2005/8/layout/hierarchy4"/>
    <dgm:cxn modelId="{96BDD333-4D36-4CC0-9B76-20577F98A526}" type="presParOf" srcId="{566AACE7-A2F1-4E7A-BECC-43348B95352C}" destId="{BED59DE9-3C29-48CB-8A25-B7F991619843}" srcOrd="1" destOrd="0" presId="urn:microsoft.com/office/officeart/2005/8/layout/hierarchy4"/>
    <dgm:cxn modelId="{687AAF06-E861-4FA5-9494-8B966AA99BBB}" type="presParOf" srcId="{566AACE7-A2F1-4E7A-BECC-43348B95352C}" destId="{3A3A01C6-B3AA-4C89-92D4-EA308C8E23E1}" srcOrd="2" destOrd="0" presId="urn:microsoft.com/office/officeart/2005/8/layout/hierarchy4"/>
    <dgm:cxn modelId="{BBDB96CE-2A8D-4954-95EC-0FD5E2833247}" type="presParOf" srcId="{3A3A01C6-B3AA-4C89-92D4-EA308C8E23E1}" destId="{B8B89817-F07F-4DA9-AEBF-C4EDAD3E897E}" srcOrd="0" destOrd="0" presId="urn:microsoft.com/office/officeart/2005/8/layout/hierarchy4"/>
    <dgm:cxn modelId="{E4357F35-37E9-458D-BD24-34300690DDD9}" type="presParOf" srcId="{B8B89817-F07F-4DA9-AEBF-C4EDAD3E897E}" destId="{35DF38A4-C109-469A-81F6-242705CF6432}" srcOrd="0" destOrd="0" presId="urn:microsoft.com/office/officeart/2005/8/layout/hierarchy4"/>
    <dgm:cxn modelId="{6B794FB5-371F-4706-977C-0BDEFA1A40E5}" type="presParOf" srcId="{B8B89817-F07F-4DA9-AEBF-C4EDAD3E897E}" destId="{316284DC-AD60-4799-9C6D-BBAE00D72CFA}" srcOrd="1" destOrd="0" presId="urn:microsoft.com/office/officeart/2005/8/layout/hierarchy4"/>
    <dgm:cxn modelId="{E1FDA2BF-197E-4ADB-9E2E-814830EFFDEA}" type="presParOf" srcId="{B8B89817-F07F-4DA9-AEBF-C4EDAD3E897E}" destId="{FF9D5968-2625-4FA7-B798-123DE0850F01}" srcOrd="2" destOrd="0" presId="urn:microsoft.com/office/officeart/2005/8/layout/hierarchy4"/>
    <dgm:cxn modelId="{67870912-05CB-4341-9E71-25C01DC6B7E7}" type="presParOf" srcId="{FF9D5968-2625-4FA7-B798-123DE0850F01}" destId="{0ACE6D06-B44A-4123-806C-A6DF04AE4987}" srcOrd="0" destOrd="0" presId="urn:microsoft.com/office/officeart/2005/8/layout/hierarchy4"/>
    <dgm:cxn modelId="{B3612045-6ABE-46FA-9993-32533489D352}" type="presParOf" srcId="{0ACE6D06-B44A-4123-806C-A6DF04AE4987}" destId="{72D34432-C31A-4895-8C4B-497C4DC5EA4F}" srcOrd="0" destOrd="0" presId="urn:microsoft.com/office/officeart/2005/8/layout/hierarchy4"/>
    <dgm:cxn modelId="{51F15199-28D6-4619-9DF7-C69EAF383447}" type="presParOf" srcId="{0ACE6D06-B44A-4123-806C-A6DF04AE4987}" destId="{EEE17A31-44C2-438A-A1F1-CEABFCE7A644}" srcOrd="1" destOrd="0" presId="urn:microsoft.com/office/officeart/2005/8/layout/hierarchy4"/>
    <dgm:cxn modelId="{5376B54F-9EEB-482E-AE07-48E0A02642B0}" type="presParOf" srcId="{0ACE6D06-B44A-4123-806C-A6DF04AE4987}" destId="{68423DB6-6E38-46B7-BEBB-F85082740DD1}" srcOrd="2" destOrd="0" presId="urn:microsoft.com/office/officeart/2005/8/layout/hierarchy4"/>
    <dgm:cxn modelId="{26C5B34F-7AB0-49E3-95B0-971F14090BC8}" type="presParOf" srcId="{68423DB6-6E38-46B7-BEBB-F85082740DD1}" destId="{F94763EA-4493-477A-9036-3029D3F46029}" srcOrd="0" destOrd="0" presId="urn:microsoft.com/office/officeart/2005/8/layout/hierarchy4"/>
    <dgm:cxn modelId="{D1C85314-B835-478F-94DE-058E288AB7F5}" type="presParOf" srcId="{F94763EA-4493-477A-9036-3029D3F46029}" destId="{252B03E0-D5FD-41C1-88D1-55ADB0B5C077}" srcOrd="0" destOrd="0" presId="urn:microsoft.com/office/officeart/2005/8/layout/hierarchy4"/>
    <dgm:cxn modelId="{826B9699-E4E0-4DBC-89EE-D8254C4B5538}" type="presParOf" srcId="{F94763EA-4493-477A-9036-3029D3F46029}" destId="{15A197EB-E44C-4DC8-99A1-0A8E839FA152}" srcOrd="1" destOrd="0" presId="urn:microsoft.com/office/officeart/2005/8/layout/hierarchy4"/>
    <dgm:cxn modelId="{E25184EC-8011-4524-AA0B-B687FE4F5721}" type="presParOf" srcId="{B74154C5-AFFE-498C-8E4C-911D7456AC97}" destId="{62C0B193-30A4-4691-AF46-D5B94E7FC561}" srcOrd="7" destOrd="0" presId="urn:microsoft.com/office/officeart/2005/8/layout/hierarchy4"/>
    <dgm:cxn modelId="{4163D258-8A43-4C38-8840-8002CFFD71E4}" type="presParOf" srcId="{B74154C5-AFFE-498C-8E4C-911D7456AC97}" destId="{E8090E1D-4DD8-46E0-BA1E-C3890CF14D47}" srcOrd="8" destOrd="0" presId="urn:microsoft.com/office/officeart/2005/8/layout/hierarchy4"/>
    <dgm:cxn modelId="{ADCB683F-D34D-4C27-B046-4D00C684F8FC}" type="presParOf" srcId="{E8090E1D-4DD8-46E0-BA1E-C3890CF14D47}" destId="{F8905714-088D-483C-AC16-D43BF2F0BF16}" srcOrd="0" destOrd="0" presId="urn:microsoft.com/office/officeart/2005/8/layout/hierarchy4"/>
    <dgm:cxn modelId="{62AEFB64-4746-4466-ACDB-E20A3D613567}" type="presParOf" srcId="{E8090E1D-4DD8-46E0-BA1E-C3890CF14D47}" destId="{8825E9BC-9772-4579-B80A-08C02E6F5841}" srcOrd="1" destOrd="0" presId="urn:microsoft.com/office/officeart/2005/8/layout/hierarchy4"/>
    <dgm:cxn modelId="{131DBBEF-DA29-4B8C-9CA0-C93F5347EF5C}" type="presParOf" srcId="{E8090E1D-4DD8-46E0-BA1E-C3890CF14D47}" destId="{4101F8DA-93D9-46DF-B37A-B90529D7C907}" srcOrd="2" destOrd="0" presId="urn:microsoft.com/office/officeart/2005/8/layout/hierarchy4"/>
    <dgm:cxn modelId="{413FE905-9D35-48FE-BD03-78DD3915923C}" type="presParOf" srcId="{4101F8DA-93D9-46DF-B37A-B90529D7C907}" destId="{95872D8F-BB28-4072-9DAD-3FCDEEA4A51B}" srcOrd="0" destOrd="0" presId="urn:microsoft.com/office/officeart/2005/8/layout/hierarchy4"/>
    <dgm:cxn modelId="{AC03356A-DBDF-4726-B947-12CB5CD13236}" type="presParOf" srcId="{95872D8F-BB28-4072-9DAD-3FCDEEA4A51B}" destId="{24CEF574-2765-4D7C-A195-C900E925FBE6}" srcOrd="0" destOrd="0" presId="urn:microsoft.com/office/officeart/2005/8/layout/hierarchy4"/>
    <dgm:cxn modelId="{AC824431-559F-4AAB-8BCD-7B145514C8FC}" type="presParOf" srcId="{95872D8F-BB28-4072-9DAD-3FCDEEA4A51B}" destId="{9ED7436C-1536-41D8-A0EE-0E39E8864FDD}" srcOrd="1" destOrd="0" presId="urn:microsoft.com/office/officeart/2005/8/layout/hierarchy4"/>
    <dgm:cxn modelId="{BCE63A4F-3107-451D-B6D5-B0064CB025A3}" type="presParOf" srcId="{95872D8F-BB28-4072-9DAD-3FCDEEA4A51B}" destId="{4139EE0B-9D40-4076-B516-60260BCFF8F9}" srcOrd="2" destOrd="0" presId="urn:microsoft.com/office/officeart/2005/8/layout/hierarchy4"/>
    <dgm:cxn modelId="{5AFF4403-83CA-4ED2-BBE1-C332CDB62676}" type="presParOf" srcId="{4139EE0B-9D40-4076-B516-60260BCFF8F9}" destId="{22447473-48A4-4C0C-8BEC-2558DB533AA4}" srcOrd="0" destOrd="0" presId="urn:microsoft.com/office/officeart/2005/8/layout/hierarchy4"/>
    <dgm:cxn modelId="{4FCFBB77-2CA0-467B-8A32-575567264218}" type="presParOf" srcId="{22447473-48A4-4C0C-8BEC-2558DB533AA4}" destId="{4CD2A706-78CC-47E3-A8F8-D778F944372A}" srcOrd="0" destOrd="0" presId="urn:microsoft.com/office/officeart/2005/8/layout/hierarchy4"/>
    <dgm:cxn modelId="{8AAF9E81-E58D-4DE1-B70E-73E294D539D1}" type="presParOf" srcId="{22447473-48A4-4C0C-8BEC-2558DB533AA4}" destId="{4C177EB7-865B-4153-871C-6C5CF7DBC8C3}" srcOrd="1" destOrd="0" presId="urn:microsoft.com/office/officeart/2005/8/layout/hierarchy4"/>
    <dgm:cxn modelId="{7C842306-4B38-4609-B986-C9739935113F}" type="presParOf" srcId="{22447473-48A4-4C0C-8BEC-2558DB533AA4}" destId="{20DB843D-8E62-4574-AB26-BE48E34E41C8}" srcOrd="2" destOrd="0" presId="urn:microsoft.com/office/officeart/2005/8/layout/hierarchy4"/>
    <dgm:cxn modelId="{7F51FD4A-AC13-44C3-AE43-FB4102DAF94D}" type="presParOf" srcId="{20DB843D-8E62-4574-AB26-BE48E34E41C8}" destId="{F36349D9-AAD1-4D05-8BCB-F865ABA18533}" srcOrd="0" destOrd="0" presId="urn:microsoft.com/office/officeart/2005/8/layout/hierarchy4"/>
    <dgm:cxn modelId="{2009B471-04B5-4AF4-9C9D-A1CE40DE80DF}" type="presParOf" srcId="{F36349D9-AAD1-4D05-8BCB-F865ABA18533}" destId="{374E99F0-AE84-4383-93E4-780F78CE6D13}" srcOrd="0" destOrd="0" presId="urn:microsoft.com/office/officeart/2005/8/layout/hierarchy4"/>
    <dgm:cxn modelId="{97BC6091-77F0-4FD4-AAF2-642DD99C04FA}" type="presParOf" srcId="{F36349D9-AAD1-4D05-8BCB-F865ABA18533}" destId="{FE4B595F-B001-4933-98CC-F9415F4FE45A}" srcOrd="1" destOrd="0" presId="urn:microsoft.com/office/officeart/2005/8/layout/hierarchy4"/>
    <dgm:cxn modelId="{91F1CB58-6B57-4516-B78A-91873E16A1B5}" type="presParOf" srcId="{F36349D9-AAD1-4D05-8BCB-F865ABA18533}" destId="{19CEB4E4-DAEB-4DAC-B74F-6A90F95E40F6}" srcOrd="2" destOrd="0" presId="urn:microsoft.com/office/officeart/2005/8/layout/hierarchy4"/>
    <dgm:cxn modelId="{7EFCC038-08C0-4A1C-B8F1-7A14A4870D2E}" type="presParOf" srcId="{19CEB4E4-DAEB-4DAC-B74F-6A90F95E40F6}" destId="{4B090C7C-91FA-46FA-862C-86DC2555E033}" srcOrd="0" destOrd="0" presId="urn:microsoft.com/office/officeart/2005/8/layout/hierarchy4"/>
    <dgm:cxn modelId="{EE03437B-79FC-4549-B132-28C0FCF781CE}" type="presParOf" srcId="{4B090C7C-91FA-46FA-862C-86DC2555E033}" destId="{874CF4BC-44A5-455D-A60A-EB599B596188}" srcOrd="0" destOrd="0" presId="urn:microsoft.com/office/officeart/2005/8/layout/hierarchy4"/>
    <dgm:cxn modelId="{FFAEBF44-DF7A-4BB4-BEB5-31587D937D65}" type="presParOf" srcId="{4B090C7C-91FA-46FA-862C-86DC2555E033}" destId="{7879E5A0-7B91-4ECE-AF79-8798634D07D0}" srcOrd="1" destOrd="0" presId="urn:microsoft.com/office/officeart/2005/8/layout/hierarchy4"/>
    <dgm:cxn modelId="{E07CF9E3-CD30-4EE5-99A4-DCCFA17F21E8}" type="presParOf" srcId="{4B090C7C-91FA-46FA-862C-86DC2555E033}" destId="{97FFE9E6-CE88-44D7-A8E9-5F178F964167}" srcOrd="2" destOrd="0" presId="urn:microsoft.com/office/officeart/2005/8/layout/hierarchy4"/>
    <dgm:cxn modelId="{32C07E58-03BF-4B53-AEF8-295949E95080}" type="presParOf" srcId="{97FFE9E6-CE88-44D7-A8E9-5F178F964167}" destId="{B45A538C-DC99-43D4-9C5E-FD6136650525}" srcOrd="0" destOrd="0" presId="urn:microsoft.com/office/officeart/2005/8/layout/hierarchy4"/>
    <dgm:cxn modelId="{7227CE18-071F-4A9D-93D5-2F86CB8DA05C}" type="presParOf" srcId="{B45A538C-DC99-43D4-9C5E-FD6136650525}" destId="{D2D81AF8-4EA8-45A6-A84D-9694EF1BCFE7}" srcOrd="0" destOrd="0" presId="urn:microsoft.com/office/officeart/2005/8/layout/hierarchy4"/>
    <dgm:cxn modelId="{D90F32AD-ADB1-4BAA-95F9-A8B1D5DC816E}" type="presParOf" srcId="{B45A538C-DC99-43D4-9C5E-FD6136650525}" destId="{31DD6202-DBD1-44BF-A1E0-17D7DF207347}" srcOrd="1" destOrd="0" presId="urn:microsoft.com/office/officeart/2005/8/layout/hierarchy4"/>
    <dgm:cxn modelId="{A526851F-446F-4777-A844-8191C990BDC4}" type="presParOf" srcId="{B45A538C-DC99-43D4-9C5E-FD6136650525}" destId="{78FA1C88-01CB-45D0-B8B1-93ED28DC0515}" srcOrd="2" destOrd="0" presId="urn:microsoft.com/office/officeart/2005/8/layout/hierarchy4"/>
    <dgm:cxn modelId="{434E8F2C-5620-4FDE-894A-E1EEB6CAA1EF}" type="presParOf" srcId="{78FA1C88-01CB-45D0-B8B1-93ED28DC0515}" destId="{C388ABCD-EF97-4C36-B582-B368BFAF3A98}" srcOrd="0" destOrd="0" presId="urn:microsoft.com/office/officeart/2005/8/layout/hierarchy4"/>
    <dgm:cxn modelId="{BAD6087E-9DB5-4DD5-8051-1774775D64A8}" type="presParOf" srcId="{C388ABCD-EF97-4C36-B582-B368BFAF3A98}" destId="{B05C0A3E-A45E-4E74-81F8-BADC3EA7BC7D}" srcOrd="0" destOrd="0" presId="urn:microsoft.com/office/officeart/2005/8/layout/hierarchy4"/>
    <dgm:cxn modelId="{ABB5701F-E6DB-4F66-B0FB-C2AEEC0496F8}" type="presParOf" srcId="{C388ABCD-EF97-4C36-B582-B368BFAF3A98}" destId="{FBEABCE2-2985-48AF-AF89-4210AE555702}" srcOrd="1" destOrd="0" presId="urn:microsoft.com/office/officeart/2005/8/layout/hierarchy4"/>
    <dgm:cxn modelId="{00E983C5-3962-4F1E-9FDF-608406D463E9}" type="presParOf" srcId="{C388ABCD-EF97-4C36-B582-B368BFAF3A98}" destId="{3CF494E9-8292-4011-9D6D-8524C148D964}" srcOrd="2" destOrd="0" presId="urn:microsoft.com/office/officeart/2005/8/layout/hierarchy4"/>
    <dgm:cxn modelId="{4CFF17ED-ED3B-4617-8EE0-FDEBF09A608E}" type="presParOf" srcId="{3CF494E9-8292-4011-9D6D-8524C148D964}" destId="{AAF9086F-D52E-48E8-9807-D56E746046F3}" srcOrd="0" destOrd="0" presId="urn:microsoft.com/office/officeart/2005/8/layout/hierarchy4"/>
    <dgm:cxn modelId="{765DE13B-D70D-42AC-9CCF-1D43FE8E8CAC}" type="presParOf" srcId="{AAF9086F-D52E-48E8-9807-D56E746046F3}" destId="{7E9DD26B-A2C6-4A47-8D76-8FEB33BF00E3}" srcOrd="0" destOrd="0" presId="urn:microsoft.com/office/officeart/2005/8/layout/hierarchy4"/>
    <dgm:cxn modelId="{7108C6BF-DC19-4EB4-8C50-F8C041B0ADD8}" type="presParOf" srcId="{AAF9086F-D52E-48E8-9807-D56E746046F3}" destId="{F98FA87F-75E2-42A7-81F6-68BFBFF48EF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защиты населения от безработицы и содействие в трудоустройстве</a:t>
          </a: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264,0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3,0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условий труда, охраны труда и здоровья работающих в Чувашской Республике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Чувашской Республики «Содействие занятости населения»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157,0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DA7DFA71-18AB-4BEE-BEC1-6723CB519E43}" type="pres">
      <dgm:prSet presAssocID="{E321591B-EF22-4B70-A997-F920ADD424A6}" presName="vertThree" presStyleCnt="0"/>
      <dgm:spPr/>
    </dgm:pt>
    <dgm:pt modelId="{5F7EDDBA-3051-47EB-AAA3-E17798B3443E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B5A597-4094-42FA-B3BA-DB4965731D61}" type="pres">
      <dgm:prSet presAssocID="{E321591B-EF22-4B70-A997-F920ADD424A6}" presName="parTransThree" presStyleCnt="0"/>
      <dgm:spPr/>
    </dgm:pt>
    <dgm:pt modelId="{41834F4B-A228-4C6D-A5FE-B381CC8C4F92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4A673-71C9-45AE-9B5F-AE8A221A53FE}" type="pres">
      <dgm:prSet presAssocID="{11F9C3DB-3694-4C6F-9480-413338C10FBB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1" presStyleCnt="2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E87F13-839F-4F13-92F9-25D1DE1DBE89}" type="pres">
      <dgm:prSet presAssocID="{2D4CF4D0-B6E1-4A60-9375-38C89B9A9028}" presName="horzFour" presStyleCnt="0"/>
      <dgm:spPr/>
    </dgm:pt>
  </dgm:ptLst>
  <dgm:cxnLst>
    <dgm:cxn modelId="{B1F0C667-CD10-48D3-8AB8-5CCDA93C7982}" type="presOf" srcId="{E321591B-EF22-4B70-A997-F920ADD424A6}" destId="{5F7EDDBA-3051-47EB-AAA3-E17798B3443E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DAF1A7C0-7173-4B9A-AD7D-5F08B617594F}" type="presOf" srcId="{1A37C2D0-E311-480D-BE74-4A10698CA5CA}" destId="{864DD87F-0B0C-4621-942E-8CB6627B1031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2E918A83-1DF9-465C-B8C9-7313717B28FF}" type="presOf" srcId="{D351FCBF-967B-4557-978E-7A3222124EA5}" destId="{8CCC63E9-78E3-42CF-8177-76D5E588906A}" srcOrd="0" destOrd="0" presId="urn:microsoft.com/office/officeart/2005/8/layout/hierarchy4"/>
    <dgm:cxn modelId="{42E7EE66-E053-4847-B6BF-B77C060C4916}" type="presOf" srcId="{11F9C3DB-3694-4C6F-9480-413338C10FBB}" destId="{E46628DA-DFCB-494E-9EDB-9DEB3E961771}" srcOrd="0" destOrd="0" presId="urn:microsoft.com/office/officeart/2005/8/layout/hierarchy4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FEDB8049-D4A6-417D-B9B5-4F578C3AE96B}" type="presOf" srcId="{6E4BDF23-D055-4600-B225-7ECA009E7556}" destId="{B5E642CB-E027-4891-9890-4C997D088B55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BFCF496B-16F1-4410-A700-0368CD724A6D}" type="presOf" srcId="{512DE50A-C5CC-4902-9E40-2F658F91C541}" destId="{83C0364A-A82B-41BD-93C7-EFFDB0175838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F0C80B1A-D50E-4E3C-85F5-CE498C0E649F}" type="presOf" srcId="{2D4CF4D0-B6E1-4A60-9375-38C89B9A9028}" destId="{E4327505-0C43-4871-8757-A50453A0C067}" srcOrd="0" destOrd="0" presId="urn:microsoft.com/office/officeart/2005/8/layout/hierarchy4"/>
    <dgm:cxn modelId="{2A0BF32D-F0EF-49F5-A963-B9170E36A971}" type="presOf" srcId="{3D89C345-4A0D-4FDC-B5A8-B2FCB828DDAB}" destId="{C3D65556-9B34-4346-A99C-73E3FE9EE9C6}" srcOrd="0" destOrd="0" presId="urn:microsoft.com/office/officeart/2005/8/layout/hierarchy4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24CDD9DC-9980-4DF1-84FF-452815D9B85B}" type="presParOf" srcId="{864DD87F-0B0C-4621-942E-8CB6627B1031}" destId="{0C39856A-F539-4A0A-9A68-83637FEBAC0B}" srcOrd="0" destOrd="0" presId="urn:microsoft.com/office/officeart/2005/8/layout/hierarchy4"/>
    <dgm:cxn modelId="{1CFBD303-3A94-4E5F-9CAB-0E71C0A6F8FF}" type="presParOf" srcId="{0C39856A-F539-4A0A-9A68-83637FEBAC0B}" destId="{8CCC63E9-78E3-42CF-8177-76D5E588906A}" srcOrd="0" destOrd="0" presId="urn:microsoft.com/office/officeart/2005/8/layout/hierarchy4"/>
    <dgm:cxn modelId="{89F718F0-4A69-4879-B2DA-076B719A2F40}" type="presParOf" srcId="{0C39856A-F539-4A0A-9A68-83637FEBAC0B}" destId="{B9A4D6C6-8648-453E-93F2-931661CD5112}" srcOrd="1" destOrd="0" presId="urn:microsoft.com/office/officeart/2005/8/layout/hierarchy4"/>
    <dgm:cxn modelId="{C4998F62-7381-45EA-9EB1-B61CB615A854}" type="presParOf" srcId="{0C39856A-F539-4A0A-9A68-83637FEBAC0B}" destId="{BE32FA8B-7078-4ADB-B5C0-7CD6AA1E3302}" srcOrd="2" destOrd="0" presId="urn:microsoft.com/office/officeart/2005/8/layout/hierarchy4"/>
    <dgm:cxn modelId="{55DEBCD4-1C40-4A1E-8E8C-1302EB181E28}" type="presParOf" srcId="{BE32FA8B-7078-4ADB-B5C0-7CD6AA1E3302}" destId="{3CAF2A95-9A8D-4AE2-99BD-4633CCE03CCD}" srcOrd="0" destOrd="0" presId="urn:microsoft.com/office/officeart/2005/8/layout/hierarchy4"/>
    <dgm:cxn modelId="{B622D02B-5055-434D-9DB6-8E7AE39C31D6}" type="presParOf" srcId="{3CAF2A95-9A8D-4AE2-99BD-4633CCE03CCD}" destId="{B5E642CB-E027-4891-9890-4C997D088B55}" srcOrd="0" destOrd="0" presId="urn:microsoft.com/office/officeart/2005/8/layout/hierarchy4"/>
    <dgm:cxn modelId="{CB580CF8-0FAF-4AF7-8AC9-D853C532F670}" type="presParOf" srcId="{3CAF2A95-9A8D-4AE2-99BD-4633CCE03CCD}" destId="{ACBCB08E-F0CD-439D-99D4-1112527E7B34}" srcOrd="1" destOrd="0" presId="urn:microsoft.com/office/officeart/2005/8/layout/hierarchy4"/>
    <dgm:cxn modelId="{E66D4676-E374-4018-94A4-EB86F68D1369}" type="presParOf" srcId="{3CAF2A95-9A8D-4AE2-99BD-4633CCE03CCD}" destId="{F7887B5A-E7EB-4C68-BB12-843A559EAFDD}" srcOrd="2" destOrd="0" presId="urn:microsoft.com/office/officeart/2005/8/layout/hierarchy4"/>
    <dgm:cxn modelId="{BADE5779-3D14-4795-B71C-00792A3B068F}" type="presParOf" srcId="{F7887B5A-E7EB-4C68-BB12-843A559EAFDD}" destId="{DA7DFA71-18AB-4BEE-BEC1-6723CB519E43}" srcOrd="0" destOrd="0" presId="urn:microsoft.com/office/officeart/2005/8/layout/hierarchy4"/>
    <dgm:cxn modelId="{9198C1DA-3511-4E73-924A-0BC75B16FFAE}" type="presParOf" srcId="{DA7DFA71-18AB-4BEE-BEC1-6723CB519E43}" destId="{5F7EDDBA-3051-47EB-AAA3-E17798B3443E}" srcOrd="0" destOrd="0" presId="urn:microsoft.com/office/officeart/2005/8/layout/hierarchy4"/>
    <dgm:cxn modelId="{2AD84359-0608-4CFC-A367-9E06016AFD94}" type="presParOf" srcId="{DA7DFA71-18AB-4BEE-BEC1-6723CB519E43}" destId="{5BB5A597-4094-42FA-B3BA-DB4965731D61}" srcOrd="1" destOrd="0" presId="urn:microsoft.com/office/officeart/2005/8/layout/hierarchy4"/>
    <dgm:cxn modelId="{6A7251A4-EF17-44FE-BA69-95AF6A51FD9F}" type="presParOf" srcId="{DA7DFA71-18AB-4BEE-BEC1-6723CB519E43}" destId="{41834F4B-A228-4C6D-A5FE-B381CC8C4F92}" srcOrd="2" destOrd="0" presId="urn:microsoft.com/office/officeart/2005/8/layout/hierarchy4"/>
    <dgm:cxn modelId="{DB62FD48-5EE0-4104-976C-74922D89145F}" type="presParOf" srcId="{41834F4B-A228-4C6D-A5FE-B381CC8C4F92}" destId="{507CAB7A-9F39-457C-BEC3-5B3BFB169094}" srcOrd="0" destOrd="0" presId="urn:microsoft.com/office/officeart/2005/8/layout/hierarchy4"/>
    <dgm:cxn modelId="{2C8E2133-5185-4F2F-9902-9FEEC80715E1}" type="presParOf" srcId="{507CAB7A-9F39-457C-BEC3-5B3BFB169094}" destId="{E46628DA-DFCB-494E-9EDB-9DEB3E961771}" srcOrd="0" destOrd="0" presId="urn:microsoft.com/office/officeart/2005/8/layout/hierarchy4"/>
    <dgm:cxn modelId="{00C30705-129D-4D60-93A9-C4969F8A5C2A}" type="presParOf" srcId="{507CAB7A-9F39-457C-BEC3-5B3BFB169094}" destId="{E8E4A673-71C9-45AE-9B5F-AE8A221A53FE}" srcOrd="1" destOrd="0" presId="urn:microsoft.com/office/officeart/2005/8/layout/hierarchy4"/>
    <dgm:cxn modelId="{A46D54B3-E350-41C0-99D0-F4364CDE490A}" type="presParOf" srcId="{BE32FA8B-7078-4ADB-B5C0-7CD6AA1E3302}" destId="{4EACF355-C96D-44A7-8246-9A46B0C1B2CB}" srcOrd="1" destOrd="0" presId="urn:microsoft.com/office/officeart/2005/8/layout/hierarchy4"/>
    <dgm:cxn modelId="{10A82C77-5153-48F3-AC29-B3FEACE4AC93}" type="presParOf" srcId="{BE32FA8B-7078-4ADB-B5C0-7CD6AA1E3302}" destId="{383CB128-A4AA-4452-9004-E8AD7002E2A1}" srcOrd="2" destOrd="0" presId="urn:microsoft.com/office/officeart/2005/8/layout/hierarchy4"/>
    <dgm:cxn modelId="{29F19593-D6AE-473B-97C3-40C52BF598EF}" type="presParOf" srcId="{383CB128-A4AA-4452-9004-E8AD7002E2A1}" destId="{C3D65556-9B34-4346-A99C-73E3FE9EE9C6}" srcOrd="0" destOrd="0" presId="urn:microsoft.com/office/officeart/2005/8/layout/hierarchy4"/>
    <dgm:cxn modelId="{7905D238-3A63-4340-B875-D03CC0D4ECF7}" type="presParOf" srcId="{383CB128-A4AA-4452-9004-E8AD7002E2A1}" destId="{9433F4D2-AFBC-4A07-A979-2EFBE3618D9C}" srcOrd="1" destOrd="0" presId="urn:microsoft.com/office/officeart/2005/8/layout/hierarchy4"/>
    <dgm:cxn modelId="{2ACFBAB6-296F-4E66-8BC1-A40B71778C97}" type="presParOf" srcId="{383CB128-A4AA-4452-9004-E8AD7002E2A1}" destId="{BDED661D-16A8-437A-A61F-D108A88156E8}" srcOrd="2" destOrd="0" presId="urn:microsoft.com/office/officeart/2005/8/layout/hierarchy4"/>
    <dgm:cxn modelId="{0A559A47-FC35-4BFE-BBB7-1CFA02E0C60A}" type="presParOf" srcId="{BDED661D-16A8-437A-A61F-D108A88156E8}" destId="{A8237010-8D21-4C40-9D7B-4F8AE372C35B}" srcOrd="0" destOrd="0" presId="urn:microsoft.com/office/officeart/2005/8/layout/hierarchy4"/>
    <dgm:cxn modelId="{62614321-DF8A-46F0-8861-8958E8B582AC}" type="presParOf" srcId="{A8237010-8D21-4C40-9D7B-4F8AE372C35B}" destId="{83C0364A-A82B-41BD-93C7-EFFDB0175838}" srcOrd="0" destOrd="0" presId="urn:microsoft.com/office/officeart/2005/8/layout/hierarchy4"/>
    <dgm:cxn modelId="{699B2D93-ABE1-4F3C-9176-B1C4FA410E64}" type="presParOf" srcId="{A8237010-8D21-4C40-9D7B-4F8AE372C35B}" destId="{26A5D7BF-655D-4842-8872-01D4FDFAE034}" srcOrd="1" destOrd="0" presId="urn:microsoft.com/office/officeart/2005/8/layout/hierarchy4"/>
    <dgm:cxn modelId="{723EF33B-3FF1-4D56-A96C-B16142930AF9}" type="presParOf" srcId="{A8237010-8D21-4C40-9D7B-4F8AE372C35B}" destId="{509CE196-0D8C-49A8-B3D7-9BB29169618F}" srcOrd="2" destOrd="0" presId="urn:microsoft.com/office/officeart/2005/8/layout/hierarchy4"/>
    <dgm:cxn modelId="{FDD581EB-CD5F-4F9F-BB3F-AB6F1BCA9F89}" type="presParOf" srcId="{509CE196-0D8C-49A8-B3D7-9BB29169618F}" destId="{433655AD-A900-41AD-8F0F-3CD31838D7EE}" srcOrd="0" destOrd="0" presId="urn:microsoft.com/office/officeart/2005/8/layout/hierarchy4"/>
    <dgm:cxn modelId="{53A11DE8-8E53-4644-B447-C19E6092AAB8}" type="presParOf" srcId="{433655AD-A900-41AD-8F0F-3CD31838D7EE}" destId="{E4327505-0C43-4871-8757-A50453A0C067}" srcOrd="0" destOrd="0" presId="urn:microsoft.com/office/officeart/2005/8/layout/hierarchy4"/>
    <dgm:cxn modelId="{72C21963-2EBC-4249-AD2E-3B6E94BB4C84}" type="presParOf" srcId="{433655AD-A900-41AD-8F0F-3CD31838D7EE}" destId="{66E87F13-839F-4F13-92F9-25D1DE1DBE8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rgbClr val="4F6228"/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77933C"/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5,0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0,9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rgbClr val="376092"/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4,8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0,9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17,0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4,7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0,8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16,8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4,6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0,8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smtClean="0"/>
            <a:t>16,6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</dgm:pt>
  </dgm:ptLst>
  <dgm:cxnLst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AB5491F5-B5DD-4349-B793-FF5850AF4A59}" type="presOf" srcId="{F6F97186-B344-4193-9FE9-6DFB5403A289}" destId="{B7B68934-E179-4D36-8AD9-7637EF3F0019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72507785-CE6B-41CC-B8E9-72B0A183AF27}" type="presOf" srcId="{CD119780-6575-4106-AE5B-2CC6B48E5482}" destId="{14BABD28-5047-47A3-A701-B7AFBBE28819}" srcOrd="0" destOrd="0" presId="urn:microsoft.com/office/officeart/2005/8/layout/hierarchy4"/>
    <dgm:cxn modelId="{D881B0E1-A16D-4794-92FF-D4E080325323}" type="presOf" srcId="{187C542A-BCFC-4BBB-8DCA-67690BE3FD29}" destId="{EFF40216-5B58-45C6-B485-1C9C4561DF2F}" srcOrd="0" destOrd="0" presId="urn:microsoft.com/office/officeart/2005/8/layout/hierarchy4"/>
    <dgm:cxn modelId="{6C36CCC5-F486-4DF0-A216-0BB6E110AA23}" type="presOf" srcId="{A1BB5A2E-A45D-4F6A-B329-CD4782193917}" destId="{672DFC88-43F4-433B-9B7F-D5CE282279E3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97E140DD-F540-433E-998B-E93CB1CC0945}" type="presOf" srcId="{BDDF592B-1C58-40EE-9108-0DC798BB2F08}" destId="{4CD2A706-78CC-47E3-A8F8-D778F944372A}" srcOrd="0" destOrd="0" presId="urn:microsoft.com/office/officeart/2005/8/layout/hierarchy4"/>
    <dgm:cxn modelId="{C2512D72-2279-4AC7-AE80-E8B8FDE3BBC2}" type="presOf" srcId="{D1936ACF-1E69-4953-BA37-9ADE2EF12E41}" destId="{59176932-D6D5-4C36-BF7A-69A1297C4BAD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04305CA4-8C5B-4669-A7F6-A6D1D058B319}" type="presOf" srcId="{5A6BA2F8-AB86-4FEA-9FCE-F9FA52A7F9A0}" destId="{EFD09625-1EEB-463A-9D51-52F09A5E039B}" srcOrd="0" destOrd="0" presId="urn:microsoft.com/office/officeart/2005/8/layout/hierarchy4"/>
    <dgm:cxn modelId="{8A5E8488-BF5A-4639-A14B-46A337363D5A}" type="presOf" srcId="{946393D2-3BB5-4D19-BAF6-84B7339845C4}" destId="{9DF12F5D-797B-4C71-93F7-7C835BFF7982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B3AB118B-4529-4ABA-B274-272FBDBED0D2}" type="presOf" srcId="{7711325B-E859-44FE-8B41-57F9AFDCA54B}" destId="{576C6983-4618-426C-8177-DEA9FE3AC4EB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B1AE3A86-FAF1-432D-80A2-A6A5A4F38B27}" type="presOf" srcId="{CE075476-E9CA-4A59-A127-31223E8D37A1}" destId="{25DDEEC2-9BA5-4367-BB24-33CAA47BBC09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C2D9C820-5B09-482D-B880-3366CA820F2B}" type="presOf" srcId="{89E09F27-5F73-400B-AE18-4421B9895F64}" destId="{9E5D5161-23D7-41B4-A187-BE6D7C6483D0}" srcOrd="0" destOrd="0" presId="urn:microsoft.com/office/officeart/2005/8/layout/hierarchy4"/>
    <dgm:cxn modelId="{244F5F08-4424-4B44-85F6-A958898D1684}" type="presOf" srcId="{D5544F4D-4FD2-41EE-A356-ABCAA534BCB5}" destId="{A7AF9B85-BF68-40A8-954B-A40EDB5CAF9F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5E53CBE3-4E9A-42BD-96A5-13B439F3ABE8}" type="presOf" srcId="{25C69CC8-098D-44A3-878A-5E3FEF1E9C10}" destId="{24CEF574-2765-4D7C-A195-C900E925FBE6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8F64F4E7-F128-419C-8E00-407BFBA05F01}" type="presOf" srcId="{C60BD95D-8BE5-42EC-AF9D-D22E07852892}" destId="{2965B01E-C0DE-4302-ADA0-732BD580C7B1}" srcOrd="0" destOrd="0" presId="urn:microsoft.com/office/officeart/2005/8/layout/hierarchy4"/>
    <dgm:cxn modelId="{AC3D7810-FB69-4A5A-AAFD-D3CFF6259F64}" type="presOf" srcId="{1B20A584-E8E7-451F-84AF-E95BD5B40EA1}" destId="{374E99F0-AE84-4383-93E4-780F78CE6D13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0FEB551D-A1B8-4371-A85D-EBBFFAE49368}" type="presOf" srcId="{93520637-36B3-4AB9-B949-92D55141E733}" destId="{8E7E2D4A-62E6-4A23-A5DD-552A63903B6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75D80A31-19E8-485E-BFA8-C88723F58DCE}" type="presOf" srcId="{62031802-0EE5-47DF-BB1F-2C84A19F6746}" destId="{A25BE625-018B-46BA-BE7F-ED875B975F26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6FDB03E8-111F-46DD-AC02-802BEF490E7E}" type="presOf" srcId="{C9C8B06B-C833-4D4A-8595-4BF5AEB204E9}" destId="{CB2AF246-A0C3-4F64-A578-D38165C39147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3373E77-EBA3-440A-9E07-25993FAD6DF1}" type="presOf" srcId="{9E496AFB-5861-4A0B-A059-7AF344913280}" destId="{F8905714-088D-483C-AC16-D43BF2F0BF16}" srcOrd="0" destOrd="0" presId="urn:microsoft.com/office/officeart/2005/8/layout/hierarchy4"/>
    <dgm:cxn modelId="{C3CFF8BB-2343-47C9-9342-21565F63504C}" type="presOf" srcId="{66E38241-E965-439E-997F-74C14C213F23}" destId="{02D78884-08A2-47FD-874A-FD0B1E1D6A24}" srcOrd="0" destOrd="0" presId="urn:microsoft.com/office/officeart/2005/8/layout/hierarchy4"/>
    <dgm:cxn modelId="{0296A14D-E229-4523-955E-97CAA64890AA}" type="presOf" srcId="{B34B6A16-5EF9-4B63-A5E4-12B190B34880}" destId="{C586111C-58B6-40AF-8D8A-60EE680572BA}" srcOrd="0" destOrd="0" presId="urn:microsoft.com/office/officeart/2005/8/layout/hierarchy4"/>
    <dgm:cxn modelId="{40E82F7B-6C26-437A-99C0-86193350D539}" type="presOf" srcId="{9A0A1B48-08CE-44F2-8C66-5814C06EE4CC}" destId="{41590EE3-70B4-4E0E-8D44-18EF1FD97F2E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4BECF9D0-7086-473E-81D9-ECA765438B68}" type="presParOf" srcId="{25DDEEC2-9BA5-4367-BB24-33CAA47BBC09}" destId="{87933F1B-038B-4A5D-83E8-61DBF60EC4B3}" srcOrd="0" destOrd="0" presId="urn:microsoft.com/office/officeart/2005/8/layout/hierarchy4"/>
    <dgm:cxn modelId="{C51AF2F5-7621-4094-B510-8AD342AF765A}" type="presParOf" srcId="{87933F1B-038B-4A5D-83E8-61DBF60EC4B3}" destId="{9DF12F5D-797B-4C71-93F7-7C835BFF7982}" srcOrd="0" destOrd="0" presId="urn:microsoft.com/office/officeart/2005/8/layout/hierarchy4"/>
    <dgm:cxn modelId="{DE764FC8-16FE-449F-8A46-FF0B40711296}" type="presParOf" srcId="{87933F1B-038B-4A5D-83E8-61DBF60EC4B3}" destId="{BB51C614-670C-40C7-BCBD-B3150FB090FB}" srcOrd="1" destOrd="0" presId="urn:microsoft.com/office/officeart/2005/8/layout/hierarchy4"/>
    <dgm:cxn modelId="{B1C841D7-3360-470C-B86C-5F5737F190DE}" type="presParOf" srcId="{87933F1B-038B-4A5D-83E8-61DBF60EC4B3}" destId="{B74154C5-AFFE-498C-8E4C-911D7456AC97}" srcOrd="2" destOrd="0" presId="urn:microsoft.com/office/officeart/2005/8/layout/hierarchy4"/>
    <dgm:cxn modelId="{FA805910-118A-4D95-80B0-3B253F1F0A4B}" type="presParOf" srcId="{B74154C5-AFFE-498C-8E4C-911D7456AC97}" destId="{AA6E5317-C9D5-49D6-9218-04A9A8CDF9E8}" srcOrd="0" destOrd="0" presId="urn:microsoft.com/office/officeart/2005/8/layout/hierarchy4"/>
    <dgm:cxn modelId="{F0A30F79-3C78-49D8-AEC8-98D2525CB1FC}" type="presParOf" srcId="{AA6E5317-C9D5-49D6-9218-04A9A8CDF9E8}" destId="{EFD09625-1EEB-463A-9D51-52F09A5E039B}" srcOrd="0" destOrd="0" presId="urn:microsoft.com/office/officeart/2005/8/layout/hierarchy4"/>
    <dgm:cxn modelId="{C55CE0B7-0004-4046-9390-CC45673F195A}" type="presParOf" srcId="{AA6E5317-C9D5-49D6-9218-04A9A8CDF9E8}" destId="{D65A41FF-7035-4133-9240-517AEBC67369}" srcOrd="1" destOrd="0" presId="urn:microsoft.com/office/officeart/2005/8/layout/hierarchy4"/>
    <dgm:cxn modelId="{CBD7848A-DFF0-4944-8DDC-F3BFBDF59335}" type="presParOf" srcId="{AA6E5317-C9D5-49D6-9218-04A9A8CDF9E8}" destId="{ED986375-36F5-4143-A5F0-85653599471E}" srcOrd="2" destOrd="0" presId="urn:microsoft.com/office/officeart/2005/8/layout/hierarchy4"/>
    <dgm:cxn modelId="{A3CAA029-1CC0-4FE6-9C7B-67CDC186EE56}" type="presParOf" srcId="{ED986375-36F5-4143-A5F0-85653599471E}" destId="{72DE6149-9A73-4029-9C01-1DA1EF77D264}" srcOrd="0" destOrd="0" presId="urn:microsoft.com/office/officeart/2005/8/layout/hierarchy4"/>
    <dgm:cxn modelId="{82E1DF3A-93CD-4045-908C-070AE7E59FEB}" type="presParOf" srcId="{72DE6149-9A73-4029-9C01-1DA1EF77D264}" destId="{B7B68934-E179-4D36-8AD9-7637EF3F0019}" srcOrd="0" destOrd="0" presId="urn:microsoft.com/office/officeart/2005/8/layout/hierarchy4"/>
    <dgm:cxn modelId="{4D5F0656-492D-4CAA-BD7F-B5FC98756237}" type="presParOf" srcId="{72DE6149-9A73-4029-9C01-1DA1EF77D264}" destId="{7E986455-5145-43D1-AB19-A5C822796874}" srcOrd="1" destOrd="0" presId="urn:microsoft.com/office/officeart/2005/8/layout/hierarchy4"/>
    <dgm:cxn modelId="{2C9A37B2-05C4-4755-B8D7-0F42E81ECB06}" type="presParOf" srcId="{72DE6149-9A73-4029-9C01-1DA1EF77D264}" destId="{E4CD0B37-6C75-4A8F-946C-21E075E1E2CF}" srcOrd="2" destOrd="0" presId="urn:microsoft.com/office/officeart/2005/8/layout/hierarchy4"/>
    <dgm:cxn modelId="{7847B9CF-5DAA-4777-92D3-60F2243FED93}" type="presParOf" srcId="{E4CD0B37-6C75-4A8F-946C-21E075E1E2CF}" destId="{0149EBE6-AA59-4F78-AF18-137F8047AB47}" srcOrd="0" destOrd="0" presId="urn:microsoft.com/office/officeart/2005/8/layout/hierarchy4"/>
    <dgm:cxn modelId="{E196EB0E-289C-42AF-B04A-F04F250380E3}" type="presParOf" srcId="{0149EBE6-AA59-4F78-AF18-137F8047AB47}" destId="{14BABD28-5047-47A3-A701-B7AFBBE28819}" srcOrd="0" destOrd="0" presId="urn:microsoft.com/office/officeart/2005/8/layout/hierarchy4"/>
    <dgm:cxn modelId="{3E9D9A8F-0625-4BE1-B7B6-505BAD1CE80A}" type="presParOf" srcId="{0149EBE6-AA59-4F78-AF18-137F8047AB47}" destId="{3F489D25-51FA-4C91-9DDF-6BA1DB51256D}" srcOrd="1" destOrd="0" presId="urn:microsoft.com/office/officeart/2005/8/layout/hierarchy4"/>
    <dgm:cxn modelId="{BA0A7A95-A682-44F9-BD9E-25627036A850}" type="presParOf" srcId="{0149EBE6-AA59-4F78-AF18-137F8047AB47}" destId="{D0D594F6-8533-4A50-8AE7-20755C3BFFA9}" srcOrd="2" destOrd="0" presId="urn:microsoft.com/office/officeart/2005/8/layout/hierarchy4"/>
    <dgm:cxn modelId="{E5488F0C-460F-46B2-8085-35029B68CA24}" type="presParOf" srcId="{D0D594F6-8533-4A50-8AE7-20755C3BFFA9}" destId="{25C7D557-F0AE-4C4E-8B80-BC2468777DC6}" srcOrd="0" destOrd="0" presId="urn:microsoft.com/office/officeart/2005/8/layout/hierarchy4"/>
    <dgm:cxn modelId="{ED9783D9-976A-418F-84DC-9EC99B0E0F21}" type="presParOf" srcId="{25C7D557-F0AE-4C4E-8B80-BC2468777DC6}" destId="{8E7E2D4A-62E6-4A23-A5DD-552A63903B64}" srcOrd="0" destOrd="0" presId="urn:microsoft.com/office/officeart/2005/8/layout/hierarchy4"/>
    <dgm:cxn modelId="{6E917F84-143B-4579-9038-74E70A1E9195}" type="presParOf" srcId="{25C7D557-F0AE-4C4E-8B80-BC2468777DC6}" destId="{B338BAF6-59FE-4215-B697-18ED9B1E550D}" srcOrd="1" destOrd="0" presId="urn:microsoft.com/office/officeart/2005/8/layout/hierarchy4"/>
    <dgm:cxn modelId="{C21D9662-9DCE-4582-97A0-03DE5CD252EB}" type="presParOf" srcId="{B74154C5-AFFE-498C-8E4C-911D7456AC97}" destId="{694C6A3E-E1B4-4940-ABED-A0BE47161CCE}" srcOrd="1" destOrd="0" presId="urn:microsoft.com/office/officeart/2005/8/layout/hierarchy4"/>
    <dgm:cxn modelId="{5E77496C-14B3-45B6-B1A6-33E4E9E0286A}" type="presParOf" srcId="{B74154C5-AFFE-498C-8E4C-911D7456AC97}" destId="{22BDFE06-8D1B-4C76-8FF0-2DABD4B35522}" srcOrd="2" destOrd="0" presId="urn:microsoft.com/office/officeart/2005/8/layout/hierarchy4"/>
    <dgm:cxn modelId="{CE23F66D-46FD-4E24-AC5F-A96589DE98E4}" type="presParOf" srcId="{22BDFE06-8D1B-4C76-8FF0-2DABD4B35522}" destId="{576C6983-4618-426C-8177-DEA9FE3AC4EB}" srcOrd="0" destOrd="0" presId="urn:microsoft.com/office/officeart/2005/8/layout/hierarchy4"/>
    <dgm:cxn modelId="{5A4C8BE7-90FD-4E88-AD48-50FD234290B7}" type="presParOf" srcId="{22BDFE06-8D1B-4C76-8FF0-2DABD4B35522}" destId="{498D5BED-6816-45E0-A418-8DCFF49902AF}" srcOrd="1" destOrd="0" presId="urn:microsoft.com/office/officeart/2005/8/layout/hierarchy4"/>
    <dgm:cxn modelId="{59189213-E05C-44B3-BA2E-5B93B3F6685F}" type="presParOf" srcId="{22BDFE06-8D1B-4C76-8FF0-2DABD4B35522}" destId="{508A389B-C0F5-43D4-BD46-7C9F058EB2F7}" srcOrd="2" destOrd="0" presId="urn:microsoft.com/office/officeart/2005/8/layout/hierarchy4"/>
    <dgm:cxn modelId="{6C0B8EF6-3EAD-48B7-AB70-CB34CCEF6748}" type="presParOf" srcId="{508A389B-C0F5-43D4-BD46-7C9F058EB2F7}" destId="{2E9427EC-521F-45BD-95BD-C2EA62236516}" srcOrd="0" destOrd="0" presId="urn:microsoft.com/office/officeart/2005/8/layout/hierarchy4"/>
    <dgm:cxn modelId="{570A9347-726F-4C25-A58B-56AA1CB26DD7}" type="presParOf" srcId="{2E9427EC-521F-45BD-95BD-C2EA62236516}" destId="{672DFC88-43F4-433B-9B7F-D5CE282279E3}" srcOrd="0" destOrd="0" presId="urn:microsoft.com/office/officeart/2005/8/layout/hierarchy4"/>
    <dgm:cxn modelId="{DD8F4563-CE42-4B42-8D94-95C67589DF66}" type="presParOf" srcId="{2E9427EC-521F-45BD-95BD-C2EA62236516}" destId="{BCC873B0-A9FE-4F45-AD2E-ED28CA5DFD9A}" srcOrd="1" destOrd="0" presId="urn:microsoft.com/office/officeart/2005/8/layout/hierarchy4"/>
    <dgm:cxn modelId="{47D83F37-8A0B-4AC8-A1CB-35151E508DBC}" type="presParOf" srcId="{2E9427EC-521F-45BD-95BD-C2EA62236516}" destId="{68FB6F70-C047-4E46-9E82-A09946504644}" srcOrd="2" destOrd="0" presId="urn:microsoft.com/office/officeart/2005/8/layout/hierarchy4"/>
    <dgm:cxn modelId="{34E5D731-6881-4DB9-8E15-27FFF337A22B}" type="presParOf" srcId="{68FB6F70-C047-4E46-9E82-A09946504644}" destId="{FF422C5A-2F9A-4C9D-854E-BFC785439DEC}" srcOrd="0" destOrd="0" presId="urn:microsoft.com/office/officeart/2005/8/layout/hierarchy4"/>
    <dgm:cxn modelId="{3B4F5755-3E86-4177-8C5A-89952E981D90}" type="presParOf" srcId="{FF422C5A-2F9A-4C9D-854E-BFC785439DEC}" destId="{C586111C-58B6-40AF-8D8A-60EE680572BA}" srcOrd="0" destOrd="0" presId="urn:microsoft.com/office/officeart/2005/8/layout/hierarchy4"/>
    <dgm:cxn modelId="{8854CB24-A8F0-4205-8E89-31858409A0CC}" type="presParOf" srcId="{FF422C5A-2F9A-4C9D-854E-BFC785439DEC}" destId="{A0E0AB26-1DEA-4D08-AD62-8A7E0816A59C}" srcOrd="1" destOrd="0" presId="urn:microsoft.com/office/officeart/2005/8/layout/hierarchy4"/>
    <dgm:cxn modelId="{7627AED4-86C0-4DD5-962E-2BC458EEF779}" type="presParOf" srcId="{FF422C5A-2F9A-4C9D-854E-BFC785439DEC}" destId="{FFF447F9-BACE-4B19-B5DF-5D71FE61C4DC}" srcOrd="2" destOrd="0" presId="urn:microsoft.com/office/officeart/2005/8/layout/hierarchy4"/>
    <dgm:cxn modelId="{CBB02C5E-D10C-4847-AA85-A53C83D6EAAE}" type="presParOf" srcId="{FFF447F9-BACE-4B19-B5DF-5D71FE61C4DC}" destId="{5106FDE3-AC3E-4615-8C4F-829EABC2C26C}" srcOrd="0" destOrd="0" presId="urn:microsoft.com/office/officeart/2005/8/layout/hierarchy4"/>
    <dgm:cxn modelId="{38AEA641-1A25-4AD8-BE67-92134313476E}" type="presParOf" srcId="{5106FDE3-AC3E-4615-8C4F-829EABC2C26C}" destId="{41590EE3-70B4-4E0E-8D44-18EF1FD97F2E}" srcOrd="0" destOrd="0" presId="urn:microsoft.com/office/officeart/2005/8/layout/hierarchy4"/>
    <dgm:cxn modelId="{F85DEDB1-3044-44FE-BFA7-81602B8FE611}" type="presParOf" srcId="{5106FDE3-AC3E-4615-8C4F-829EABC2C26C}" destId="{D1A4E4BA-FB74-44DD-88E4-672303AAC4FA}" srcOrd="1" destOrd="0" presId="urn:microsoft.com/office/officeart/2005/8/layout/hierarchy4"/>
    <dgm:cxn modelId="{9B674D7F-6F6E-430A-BAEC-D74ECE288ED3}" type="presParOf" srcId="{B74154C5-AFFE-498C-8E4C-911D7456AC97}" destId="{8A94FD29-AE36-4272-B8B7-FF847200D7A2}" srcOrd="3" destOrd="0" presId="urn:microsoft.com/office/officeart/2005/8/layout/hierarchy4"/>
    <dgm:cxn modelId="{49AC763D-F61E-4629-B5E4-63A2EDF45EAD}" type="presParOf" srcId="{B74154C5-AFFE-498C-8E4C-911D7456AC97}" destId="{AF93020A-9780-4776-85B8-7147747F36CC}" srcOrd="4" destOrd="0" presId="urn:microsoft.com/office/officeart/2005/8/layout/hierarchy4"/>
    <dgm:cxn modelId="{C873167C-EC87-4906-8294-BF6DB993D77E}" type="presParOf" srcId="{AF93020A-9780-4776-85B8-7147747F36CC}" destId="{A25BE625-018B-46BA-BE7F-ED875B975F26}" srcOrd="0" destOrd="0" presId="urn:microsoft.com/office/officeart/2005/8/layout/hierarchy4"/>
    <dgm:cxn modelId="{9BEAA309-B821-49C0-8A01-DB5D0882BE53}" type="presParOf" srcId="{AF93020A-9780-4776-85B8-7147747F36CC}" destId="{1A223B6C-87F7-4855-A691-FD4F8FB278AD}" srcOrd="1" destOrd="0" presId="urn:microsoft.com/office/officeart/2005/8/layout/hierarchy4"/>
    <dgm:cxn modelId="{7EC966EC-473E-4A6A-826B-5F9622F7C1A2}" type="presParOf" srcId="{AF93020A-9780-4776-85B8-7147747F36CC}" destId="{DACF82F6-95A6-4B59-9D37-F46699815612}" srcOrd="2" destOrd="0" presId="urn:microsoft.com/office/officeart/2005/8/layout/hierarchy4"/>
    <dgm:cxn modelId="{D7337896-22D8-4CF5-A518-9CA9E8EDA6BC}" type="presParOf" srcId="{DACF82F6-95A6-4B59-9D37-F46699815612}" destId="{72E6673E-523D-4E62-80E5-5062FE589301}" srcOrd="0" destOrd="0" presId="urn:microsoft.com/office/officeart/2005/8/layout/hierarchy4"/>
    <dgm:cxn modelId="{C527D5AD-1DBF-40A9-B9C8-2FFD69B4785D}" type="presParOf" srcId="{72E6673E-523D-4E62-80E5-5062FE589301}" destId="{CB2AF246-A0C3-4F64-A578-D38165C39147}" srcOrd="0" destOrd="0" presId="urn:microsoft.com/office/officeart/2005/8/layout/hierarchy4"/>
    <dgm:cxn modelId="{1E42C0D7-1667-4FC0-A80A-81C687928FE1}" type="presParOf" srcId="{72E6673E-523D-4E62-80E5-5062FE589301}" destId="{819FC9E5-E3D6-4C1A-9A2E-5E9E87CE7A56}" srcOrd="1" destOrd="0" presId="urn:microsoft.com/office/officeart/2005/8/layout/hierarchy4"/>
    <dgm:cxn modelId="{27F2873A-358B-4165-B03C-4746F92634E2}" type="presParOf" srcId="{72E6673E-523D-4E62-80E5-5062FE589301}" destId="{F0336813-9E34-44C5-93FA-F6459A965D24}" srcOrd="2" destOrd="0" presId="urn:microsoft.com/office/officeart/2005/8/layout/hierarchy4"/>
    <dgm:cxn modelId="{4E60CFF5-F786-4AAF-A83A-CF0ED5FA4936}" type="presParOf" srcId="{F0336813-9E34-44C5-93FA-F6459A965D24}" destId="{BC3780EC-6A8B-44DF-B9EE-2DD1146E7F89}" srcOrd="0" destOrd="0" presId="urn:microsoft.com/office/officeart/2005/8/layout/hierarchy4"/>
    <dgm:cxn modelId="{47D2B5D1-4237-44C8-92B6-325E66F74EE5}" type="presParOf" srcId="{BC3780EC-6A8B-44DF-B9EE-2DD1146E7F89}" destId="{02D78884-08A2-47FD-874A-FD0B1E1D6A24}" srcOrd="0" destOrd="0" presId="urn:microsoft.com/office/officeart/2005/8/layout/hierarchy4"/>
    <dgm:cxn modelId="{1C7A9F63-CB43-40DE-8C59-9DCFEB1E0FE5}" type="presParOf" srcId="{BC3780EC-6A8B-44DF-B9EE-2DD1146E7F89}" destId="{BEA800FD-3FF2-44D3-B095-1DA76A25312A}" srcOrd="1" destOrd="0" presId="urn:microsoft.com/office/officeart/2005/8/layout/hierarchy4"/>
    <dgm:cxn modelId="{89261586-B51B-43FD-837E-F5FDE1BE49F5}" type="presParOf" srcId="{BC3780EC-6A8B-44DF-B9EE-2DD1146E7F89}" destId="{EE518E9E-1373-401A-B06B-B7F8F1BE37AF}" srcOrd="2" destOrd="0" presId="urn:microsoft.com/office/officeart/2005/8/layout/hierarchy4"/>
    <dgm:cxn modelId="{A8F7C390-6B8B-4C43-9B79-00AA4F18C538}" type="presParOf" srcId="{EE518E9E-1373-401A-B06B-B7F8F1BE37AF}" destId="{4A08C748-3ACE-47B8-ABA4-F56495914AD8}" srcOrd="0" destOrd="0" presId="urn:microsoft.com/office/officeart/2005/8/layout/hierarchy4"/>
    <dgm:cxn modelId="{A17C03E1-A010-4F42-A6EE-C5CE36D3684F}" type="presParOf" srcId="{4A08C748-3ACE-47B8-ABA4-F56495914AD8}" destId="{59176932-D6D5-4C36-BF7A-69A1297C4BAD}" srcOrd="0" destOrd="0" presId="urn:microsoft.com/office/officeart/2005/8/layout/hierarchy4"/>
    <dgm:cxn modelId="{B7F6016E-DCA2-45E0-96D5-A060169D4EFF}" type="presParOf" srcId="{4A08C748-3ACE-47B8-ABA4-F56495914AD8}" destId="{4E7A1119-403E-4C39-BB54-05ED8132FF0C}" srcOrd="1" destOrd="0" presId="urn:microsoft.com/office/officeart/2005/8/layout/hierarchy4"/>
    <dgm:cxn modelId="{6A3A28DA-DA7C-4E0F-BAF1-1409388E7B69}" type="presParOf" srcId="{B74154C5-AFFE-498C-8E4C-911D7456AC97}" destId="{DF99D3E9-B7CE-4F56-A161-7C0465341531}" srcOrd="5" destOrd="0" presId="urn:microsoft.com/office/officeart/2005/8/layout/hierarchy4"/>
    <dgm:cxn modelId="{454ADCCD-A702-4495-ACFE-8A1B6A98D4C8}" type="presParOf" srcId="{B74154C5-AFFE-498C-8E4C-911D7456AC97}" destId="{CFBC63A5-42B0-460D-9C89-B64E9E9E2922}" srcOrd="6" destOrd="0" presId="urn:microsoft.com/office/officeart/2005/8/layout/hierarchy4"/>
    <dgm:cxn modelId="{0721EA7A-80C2-4A64-B1E3-02B7E049AB4F}" type="presParOf" srcId="{CFBC63A5-42B0-460D-9C89-B64E9E9E2922}" destId="{9E5D5161-23D7-41B4-A187-BE6D7C6483D0}" srcOrd="0" destOrd="0" presId="urn:microsoft.com/office/officeart/2005/8/layout/hierarchy4"/>
    <dgm:cxn modelId="{7B3C841E-64F7-409F-BADE-F8B28EBCA1DD}" type="presParOf" srcId="{CFBC63A5-42B0-460D-9C89-B64E9E9E2922}" destId="{8BC6FDF3-3E6D-414C-B5BC-6C5B61465391}" srcOrd="1" destOrd="0" presId="urn:microsoft.com/office/officeart/2005/8/layout/hierarchy4"/>
    <dgm:cxn modelId="{765E9A53-5A54-4021-B33D-1F04F887E013}" type="presParOf" srcId="{CFBC63A5-42B0-460D-9C89-B64E9E9E2922}" destId="{CEF18E39-1C73-42B9-BDF1-5DD3EC85EA0D}" srcOrd="2" destOrd="0" presId="urn:microsoft.com/office/officeart/2005/8/layout/hierarchy4"/>
    <dgm:cxn modelId="{CF599C1C-FE06-4D48-A132-7AF1E8E8CFCA}" type="presParOf" srcId="{CEF18E39-1C73-42B9-BDF1-5DD3EC85EA0D}" destId="{D6936C6D-17F5-4369-B1C3-901E9E722DCF}" srcOrd="0" destOrd="0" presId="urn:microsoft.com/office/officeart/2005/8/layout/hierarchy4"/>
    <dgm:cxn modelId="{C52B4D57-46CD-4135-A39D-91342618949B}" type="presParOf" srcId="{D6936C6D-17F5-4369-B1C3-901E9E722DCF}" destId="{2965B01E-C0DE-4302-ADA0-732BD580C7B1}" srcOrd="0" destOrd="0" presId="urn:microsoft.com/office/officeart/2005/8/layout/hierarchy4"/>
    <dgm:cxn modelId="{B6B302B4-B24D-4A61-B432-6DD424358A76}" type="presParOf" srcId="{D6936C6D-17F5-4369-B1C3-901E9E722DCF}" destId="{DC8AC8CB-3F6F-4460-AB01-5CBE0F14A486}" srcOrd="1" destOrd="0" presId="urn:microsoft.com/office/officeart/2005/8/layout/hierarchy4"/>
    <dgm:cxn modelId="{5F159887-DDDF-43AC-AD1D-08B3E2A0CD69}" type="presParOf" srcId="{D6936C6D-17F5-4369-B1C3-901E9E722DCF}" destId="{73994466-6310-40D7-8792-BD7FD56E6AF4}" srcOrd="2" destOrd="0" presId="urn:microsoft.com/office/officeart/2005/8/layout/hierarchy4"/>
    <dgm:cxn modelId="{9781B2F1-A0A4-4A2C-97DA-06CD320D6B88}" type="presParOf" srcId="{73994466-6310-40D7-8792-BD7FD56E6AF4}" destId="{3EAD5394-E4AB-45B2-BE09-F998533ECF40}" srcOrd="0" destOrd="0" presId="urn:microsoft.com/office/officeart/2005/8/layout/hierarchy4"/>
    <dgm:cxn modelId="{4E4FEF92-1BDD-4546-8356-F7448F988C27}" type="presParOf" srcId="{3EAD5394-E4AB-45B2-BE09-F998533ECF40}" destId="{A7AF9B85-BF68-40A8-954B-A40EDB5CAF9F}" srcOrd="0" destOrd="0" presId="urn:microsoft.com/office/officeart/2005/8/layout/hierarchy4"/>
    <dgm:cxn modelId="{612263A5-539B-41FF-A57D-0D9286E5C9D6}" type="presParOf" srcId="{3EAD5394-E4AB-45B2-BE09-F998533ECF40}" destId="{C764A47D-7314-411D-8EF1-5B8F29829B1A}" srcOrd="1" destOrd="0" presId="urn:microsoft.com/office/officeart/2005/8/layout/hierarchy4"/>
    <dgm:cxn modelId="{FBE5255E-3E87-49EB-9670-B58486B0AC95}" type="presParOf" srcId="{3EAD5394-E4AB-45B2-BE09-F998533ECF40}" destId="{D5C7FEFF-BE20-4D98-A72C-52B1B8B3F4F7}" srcOrd="2" destOrd="0" presId="urn:microsoft.com/office/officeart/2005/8/layout/hierarchy4"/>
    <dgm:cxn modelId="{5EC1A22C-16FB-41E8-B209-6142AD1C165A}" type="presParOf" srcId="{D5C7FEFF-BE20-4D98-A72C-52B1B8B3F4F7}" destId="{CA81CD2D-7A1B-4CCA-952B-6AE89CE8AAB7}" srcOrd="0" destOrd="0" presId="urn:microsoft.com/office/officeart/2005/8/layout/hierarchy4"/>
    <dgm:cxn modelId="{D86A6308-8F65-4613-904C-A35C03225460}" type="presParOf" srcId="{CA81CD2D-7A1B-4CCA-952B-6AE89CE8AAB7}" destId="{EFF40216-5B58-45C6-B485-1C9C4561DF2F}" srcOrd="0" destOrd="0" presId="urn:microsoft.com/office/officeart/2005/8/layout/hierarchy4"/>
    <dgm:cxn modelId="{FC966C69-C396-43C3-BDC3-195055D18B0A}" type="presParOf" srcId="{CA81CD2D-7A1B-4CCA-952B-6AE89CE8AAB7}" destId="{F73E662C-F722-4B4F-9DF8-BE21B2C2C700}" srcOrd="1" destOrd="0" presId="urn:microsoft.com/office/officeart/2005/8/layout/hierarchy4"/>
    <dgm:cxn modelId="{2D028B99-7B8C-4830-BD90-FCE5E4E12593}" type="presParOf" srcId="{B74154C5-AFFE-498C-8E4C-911D7456AC97}" destId="{62C0B193-30A4-4691-AF46-D5B94E7FC561}" srcOrd="7" destOrd="0" presId="urn:microsoft.com/office/officeart/2005/8/layout/hierarchy4"/>
    <dgm:cxn modelId="{0CDB6B2D-F818-4C63-9ABB-E5035BD8F1D1}" type="presParOf" srcId="{B74154C5-AFFE-498C-8E4C-911D7456AC97}" destId="{E8090E1D-4DD8-46E0-BA1E-C3890CF14D47}" srcOrd="8" destOrd="0" presId="urn:microsoft.com/office/officeart/2005/8/layout/hierarchy4"/>
    <dgm:cxn modelId="{99D57F36-F94F-44B2-A4EB-335C9C8B9DB6}" type="presParOf" srcId="{E8090E1D-4DD8-46E0-BA1E-C3890CF14D47}" destId="{F8905714-088D-483C-AC16-D43BF2F0BF16}" srcOrd="0" destOrd="0" presId="urn:microsoft.com/office/officeart/2005/8/layout/hierarchy4"/>
    <dgm:cxn modelId="{5D42AB5B-A4C9-434F-A151-BF52D2CCBDE4}" type="presParOf" srcId="{E8090E1D-4DD8-46E0-BA1E-C3890CF14D47}" destId="{8825E9BC-9772-4579-B80A-08C02E6F5841}" srcOrd="1" destOrd="0" presId="urn:microsoft.com/office/officeart/2005/8/layout/hierarchy4"/>
    <dgm:cxn modelId="{D35C9BF9-59B5-4605-B4FB-53B6877D5F40}" type="presParOf" srcId="{E8090E1D-4DD8-46E0-BA1E-C3890CF14D47}" destId="{4101F8DA-93D9-46DF-B37A-B90529D7C907}" srcOrd="2" destOrd="0" presId="urn:microsoft.com/office/officeart/2005/8/layout/hierarchy4"/>
    <dgm:cxn modelId="{F7DD54ED-9695-478A-81B8-1ED2D2180FF4}" type="presParOf" srcId="{4101F8DA-93D9-46DF-B37A-B90529D7C907}" destId="{95872D8F-BB28-4072-9DAD-3FCDEEA4A51B}" srcOrd="0" destOrd="0" presId="urn:microsoft.com/office/officeart/2005/8/layout/hierarchy4"/>
    <dgm:cxn modelId="{371A5497-4E8D-4AE0-A541-63B14E44E648}" type="presParOf" srcId="{95872D8F-BB28-4072-9DAD-3FCDEEA4A51B}" destId="{24CEF574-2765-4D7C-A195-C900E925FBE6}" srcOrd="0" destOrd="0" presId="urn:microsoft.com/office/officeart/2005/8/layout/hierarchy4"/>
    <dgm:cxn modelId="{9C4314C3-8438-461D-8221-F7C31883B0D8}" type="presParOf" srcId="{95872D8F-BB28-4072-9DAD-3FCDEEA4A51B}" destId="{9ED7436C-1536-41D8-A0EE-0E39E8864FDD}" srcOrd="1" destOrd="0" presId="urn:microsoft.com/office/officeart/2005/8/layout/hierarchy4"/>
    <dgm:cxn modelId="{41D2BE60-6085-475E-8B9A-7D40145F6A12}" type="presParOf" srcId="{95872D8F-BB28-4072-9DAD-3FCDEEA4A51B}" destId="{4139EE0B-9D40-4076-B516-60260BCFF8F9}" srcOrd="2" destOrd="0" presId="urn:microsoft.com/office/officeart/2005/8/layout/hierarchy4"/>
    <dgm:cxn modelId="{63B3D32E-F062-41A6-8FDF-60A205281617}" type="presParOf" srcId="{4139EE0B-9D40-4076-B516-60260BCFF8F9}" destId="{22447473-48A4-4C0C-8BEC-2558DB533AA4}" srcOrd="0" destOrd="0" presId="urn:microsoft.com/office/officeart/2005/8/layout/hierarchy4"/>
    <dgm:cxn modelId="{4E071B4E-6EFF-4942-A512-04BAF9D3004B}" type="presParOf" srcId="{22447473-48A4-4C0C-8BEC-2558DB533AA4}" destId="{4CD2A706-78CC-47E3-A8F8-D778F944372A}" srcOrd="0" destOrd="0" presId="urn:microsoft.com/office/officeart/2005/8/layout/hierarchy4"/>
    <dgm:cxn modelId="{2E601776-BF95-4B1F-AEA7-1C6255D313BB}" type="presParOf" srcId="{22447473-48A4-4C0C-8BEC-2558DB533AA4}" destId="{4C177EB7-865B-4153-871C-6C5CF7DBC8C3}" srcOrd="1" destOrd="0" presId="urn:microsoft.com/office/officeart/2005/8/layout/hierarchy4"/>
    <dgm:cxn modelId="{592FD4D3-1C1D-4201-8592-4FDE1D00EEC6}" type="presParOf" srcId="{22447473-48A4-4C0C-8BEC-2558DB533AA4}" destId="{20DB843D-8E62-4574-AB26-BE48E34E41C8}" srcOrd="2" destOrd="0" presId="urn:microsoft.com/office/officeart/2005/8/layout/hierarchy4"/>
    <dgm:cxn modelId="{4F4CADB3-4E82-4613-B9D8-ED9C27CBE35F}" type="presParOf" srcId="{20DB843D-8E62-4574-AB26-BE48E34E41C8}" destId="{F36349D9-AAD1-4D05-8BCB-F865ABA18533}" srcOrd="0" destOrd="0" presId="urn:microsoft.com/office/officeart/2005/8/layout/hierarchy4"/>
    <dgm:cxn modelId="{A4FC54C7-E38D-4C63-8142-49CF2FE5A341}" type="presParOf" srcId="{F36349D9-AAD1-4D05-8BCB-F865ABA18533}" destId="{374E99F0-AE84-4383-93E4-780F78CE6D13}" srcOrd="0" destOrd="0" presId="urn:microsoft.com/office/officeart/2005/8/layout/hierarchy4"/>
    <dgm:cxn modelId="{AD53BBD1-B316-430E-9CD1-A20EED87F428}" type="presParOf" srcId="{F36349D9-AAD1-4D05-8BCB-F865ABA18533}" destId="{19CEB4E4-DAEB-4DAC-B74F-6A90F95E40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0" dirty="0" smtClean="0">
              <a:solidFill>
                <a:schemeClr val="tx1"/>
              </a:solidFill>
            </a:rPr>
            <a:t>Социальная защита населения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3 488,3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0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Поддержка социально ориентированных некоммерческих организаций в Чувашской Республике 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Доступная среда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Совершенствование социальной поддержки семьи и детей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Оказание содействия добровольному переселению  в Чувашскую Республику соотечественников , проживающих за рубежом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Обеспечение реализации государственной программы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18,1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2 036,5</a:t>
          </a:r>
          <a:endParaRPr lang="ru-RU" sz="1400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185ECEAA-E9EC-4803-BDA2-150F3705D74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0,1</a:t>
          </a:r>
          <a:endParaRPr lang="ru-RU" sz="1400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94,7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8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3" presStyleCnt="8" custLinFactNeighborX="1056" custLinFactNeighborY="-48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4" presStyleCnt="8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5" presStyleCnt="8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6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7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A3953989-F4EB-4625-8F7A-ED5B9544475F}" type="presOf" srcId="{D351FCBF-967B-4557-978E-7A3222124EA5}" destId="{8CCC63E9-78E3-42CF-8177-76D5E588906A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0AF79BE3-53CA-4C9D-8DD7-C3E9937582C6}" type="presOf" srcId="{512DE50A-C5CC-4902-9E40-2F658F91C541}" destId="{83C0364A-A82B-41BD-93C7-EFFDB0175838}" srcOrd="0" destOrd="0" presId="urn:microsoft.com/office/officeart/2005/8/layout/hierarchy4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F9F26674-62B9-4357-84C1-7EA4B3343520}" type="presOf" srcId="{4CFA4027-B689-4D18-B13F-E2AD64253F7E}" destId="{C4145823-F6A6-4FD0-91E7-96466CB8D1F1}" srcOrd="0" destOrd="0" presId="urn:microsoft.com/office/officeart/2005/8/layout/hierarchy4"/>
    <dgm:cxn modelId="{2C4526AD-B362-4320-871E-5CE2F6D322AA}" type="presOf" srcId="{B6569DD0-5CAF-4EBD-812F-CAA384C5D95A}" destId="{0AC65D80-99D6-40C0-8E49-2EECF2BCE3A9}" srcOrd="0" destOrd="0" presId="urn:microsoft.com/office/officeart/2005/8/layout/hierarchy4"/>
    <dgm:cxn modelId="{1B2D7BCC-8BE9-42D3-A5C7-9032F83D87E1}" srcId="{5D59B49C-8193-4B9D-A524-24260E5DC43A}" destId="{185ECEAA-E9EC-4803-BDA2-150F3705D74B}" srcOrd="0" destOrd="0" parTransId="{51F421F0-2C98-4F6D-BF71-C5BF8C5D3CE4}" sibTransId="{B6172A86-0ED0-4857-B188-95714E8AB943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B881AA0C-1B67-4CB7-A4EE-986E91E86FA0}" type="presOf" srcId="{F6B46C7E-0BD2-4198-B92C-D4AFB39D0DF3}" destId="{E4A8A91F-C72F-42C4-9F11-3F9AA5B7D093}" srcOrd="0" destOrd="0" presId="urn:microsoft.com/office/officeart/2005/8/layout/hierarchy4"/>
    <dgm:cxn modelId="{A1281815-B046-40D5-9F7F-F5DE61D9E119}" type="presOf" srcId="{1A37C2D0-E311-480D-BE74-4A10698CA5CA}" destId="{864DD87F-0B0C-4621-942E-8CB6627B1031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BAC68032-4C6E-4E1C-905A-D12EC51DEADC}" type="presOf" srcId="{3D89C345-4A0D-4FDC-B5A8-B2FCB828DDAB}" destId="{C3D65556-9B34-4346-A99C-73E3FE9EE9C6}" srcOrd="0" destOrd="0" presId="urn:microsoft.com/office/officeart/2005/8/layout/hierarchy4"/>
    <dgm:cxn modelId="{87D92067-F4A6-4C6D-8551-3464F44CF727}" type="presOf" srcId="{DC8ABE38-9E0B-457A-A24A-B3482434ACAB}" destId="{90F499B4-F115-41CD-8117-278BB7C1079C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539EF675-7688-4731-9574-1C5AA66BDAF5}" type="presOf" srcId="{185ECEAA-E9EC-4803-BDA2-150F3705D74B}" destId="{8E8AC1E9-FB6F-42A5-9474-FD92A989D567}" srcOrd="0" destOrd="0" presId="urn:microsoft.com/office/officeart/2005/8/layout/hierarchy4"/>
    <dgm:cxn modelId="{C96BF191-3E63-4786-AE43-5DCEAAE87E25}" type="presOf" srcId="{2D4CF4D0-B6E1-4A60-9375-38C89B9A9028}" destId="{E4327505-0C43-4871-8757-A50453A0C067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E0B319C5-9951-41DD-A236-0CADFDFB74C6}" type="presOf" srcId="{5D59B49C-8193-4B9D-A524-24260E5DC43A}" destId="{26A96B2E-8431-4887-87F9-A88D05F1F01E}" srcOrd="0" destOrd="0" presId="urn:microsoft.com/office/officeart/2005/8/layout/hierarchy4"/>
    <dgm:cxn modelId="{9418CAD5-E4FA-4528-BACF-42F901521D34}" type="presOf" srcId="{11F9C3DB-3694-4C6F-9480-413338C10FBB}" destId="{E46628DA-DFCB-494E-9EDB-9DEB3E961771}" srcOrd="0" destOrd="0" presId="urn:microsoft.com/office/officeart/2005/8/layout/hierarchy4"/>
    <dgm:cxn modelId="{02550F55-F73B-433D-8B02-CB67913B72E5}" type="presOf" srcId="{E321591B-EF22-4B70-A997-F920ADD424A6}" destId="{90BD3D43-1A3B-485E-AFA6-70323627E9FE}" srcOrd="0" destOrd="0" presId="urn:microsoft.com/office/officeart/2005/8/layout/hierarchy4"/>
    <dgm:cxn modelId="{EAB8FAE1-9551-458A-B7D5-15174D124370}" type="presOf" srcId="{6E4BDF23-D055-4600-B225-7ECA009E7556}" destId="{B5E642CB-E027-4891-9890-4C997D088B55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61D1D55F-7F28-4386-A57F-149A033B95AE}" type="presParOf" srcId="{864DD87F-0B0C-4621-942E-8CB6627B1031}" destId="{0C39856A-F539-4A0A-9A68-83637FEBAC0B}" srcOrd="0" destOrd="0" presId="urn:microsoft.com/office/officeart/2005/8/layout/hierarchy4"/>
    <dgm:cxn modelId="{B09EE423-9849-4A40-B28B-BE5E391EBE8E}" type="presParOf" srcId="{0C39856A-F539-4A0A-9A68-83637FEBAC0B}" destId="{8CCC63E9-78E3-42CF-8177-76D5E588906A}" srcOrd="0" destOrd="0" presId="urn:microsoft.com/office/officeart/2005/8/layout/hierarchy4"/>
    <dgm:cxn modelId="{75ADF455-08B4-4D8E-93B5-CF6EB9C1F0ED}" type="presParOf" srcId="{0C39856A-F539-4A0A-9A68-83637FEBAC0B}" destId="{B9A4D6C6-8648-453E-93F2-931661CD5112}" srcOrd="1" destOrd="0" presId="urn:microsoft.com/office/officeart/2005/8/layout/hierarchy4"/>
    <dgm:cxn modelId="{FDBE2F28-AB82-4DA1-B8C7-668928AEFB66}" type="presParOf" srcId="{0C39856A-F539-4A0A-9A68-83637FEBAC0B}" destId="{BE32FA8B-7078-4ADB-B5C0-7CD6AA1E3302}" srcOrd="2" destOrd="0" presId="urn:microsoft.com/office/officeart/2005/8/layout/hierarchy4"/>
    <dgm:cxn modelId="{A7D3F32E-ADEA-4E10-BD56-101FEA660F46}" type="presParOf" srcId="{BE32FA8B-7078-4ADB-B5C0-7CD6AA1E3302}" destId="{3CAF2A95-9A8D-4AE2-99BD-4633CCE03CCD}" srcOrd="0" destOrd="0" presId="urn:microsoft.com/office/officeart/2005/8/layout/hierarchy4"/>
    <dgm:cxn modelId="{B1A60A55-59E9-4EE9-B742-C2963D3CD054}" type="presParOf" srcId="{3CAF2A95-9A8D-4AE2-99BD-4633CCE03CCD}" destId="{B5E642CB-E027-4891-9890-4C997D088B55}" srcOrd="0" destOrd="0" presId="urn:microsoft.com/office/officeart/2005/8/layout/hierarchy4"/>
    <dgm:cxn modelId="{25F9E926-595D-48E4-AA29-1AEAC4A303D5}" type="presParOf" srcId="{3CAF2A95-9A8D-4AE2-99BD-4633CCE03CCD}" destId="{ACBCB08E-F0CD-439D-99D4-1112527E7B34}" srcOrd="1" destOrd="0" presId="urn:microsoft.com/office/officeart/2005/8/layout/hierarchy4"/>
    <dgm:cxn modelId="{4F58D76B-5541-4E29-A24C-0E845DB35BDA}" type="presParOf" srcId="{3CAF2A95-9A8D-4AE2-99BD-4633CCE03CCD}" destId="{F7887B5A-E7EB-4C68-BB12-843A559EAFDD}" srcOrd="2" destOrd="0" presId="urn:microsoft.com/office/officeart/2005/8/layout/hierarchy4"/>
    <dgm:cxn modelId="{2683A0FD-50D2-431B-8B61-862BA914E92A}" type="presParOf" srcId="{F7887B5A-E7EB-4C68-BB12-843A559EAFDD}" destId="{24ED2BF5-5E6A-4D66-B1B8-DD534C42396D}" srcOrd="0" destOrd="0" presId="urn:microsoft.com/office/officeart/2005/8/layout/hierarchy4"/>
    <dgm:cxn modelId="{0A318BC4-5D5F-4DED-AB1A-EFB0CA070B54}" type="presParOf" srcId="{24ED2BF5-5E6A-4D66-B1B8-DD534C42396D}" destId="{90F499B4-F115-41CD-8117-278BB7C1079C}" srcOrd="0" destOrd="0" presId="urn:microsoft.com/office/officeart/2005/8/layout/hierarchy4"/>
    <dgm:cxn modelId="{826DF1FC-F56A-4150-BF87-F274E848F89E}" type="presParOf" srcId="{24ED2BF5-5E6A-4D66-B1B8-DD534C42396D}" destId="{A4D47851-8E7F-4F47-B9E6-947B6D0E1522}" srcOrd="1" destOrd="0" presId="urn:microsoft.com/office/officeart/2005/8/layout/hierarchy4"/>
    <dgm:cxn modelId="{A231FF67-21CA-4524-A676-094FA400C608}" type="presParOf" srcId="{24ED2BF5-5E6A-4D66-B1B8-DD534C42396D}" destId="{232726A3-132F-4309-8384-C87BE68D1A7D}" srcOrd="2" destOrd="0" presId="urn:microsoft.com/office/officeart/2005/8/layout/hierarchy4"/>
    <dgm:cxn modelId="{E0FDE473-459C-4B45-A8F8-1B70B0F8288C}" type="presParOf" srcId="{232726A3-132F-4309-8384-C87BE68D1A7D}" destId="{92F27F9C-FC65-4FA6-95B7-88DA3A778C96}" srcOrd="0" destOrd="0" presId="urn:microsoft.com/office/officeart/2005/8/layout/hierarchy4"/>
    <dgm:cxn modelId="{117CA866-5E84-4A96-A0F0-4E84194AFFE7}" type="presParOf" srcId="{92F27F9C-FC65-4FA6-95B7-88DA3A778C96}" destId="{90BD3D43-1A3B-485E-AFA6-70323627E9FE}" srcOrd="0" destOrd="0" presId="urn:microsoft.com/office/officeart/2005/8/layout/hierarchy4"/>
    <dgm:cxn modelId="{F306F8C0-54BB-4AE7-97D3-D27185E9BEF6}" type="presParOf" srcId="{92F27F9C-FC65-4FA6-95B7-88DA3A778C96}" destId="{8B39B552-1478-4372-B458-763D7F5D1FFF}" srcOrd="1" destOrd="0" presId="urn:microsoft.com/office/officeart/2005/8/layout/hierarchy4"/>
    <dgm:cxn modelId="{44031B66-A030-4DA3-B005-2C88FEFDBE3E}" type="presParOf" srcId="{92F27F9C-FC65-4FA6-95B7-88DA3A778C96}" destId="{0DA08D53-8029-4837-B719-F3B3638477EE}" srcOrd="2" destOrd="0" presId="urn:microsoft.com/office/officeart/2005/8/layout/hierarchy4"/>
    <dgm:cxn modelId="{B5A08D53-07A8-4504-A66B-26C8F078596D}" type="presParOf" srcId="{0DA08D53-8029-4837-B719-F3B3638477EE}" destId="{507CAB7A-9F39-457C-BEC3-5B3BFB169094}" srcOrd="0" destOrd="0" presId="urn:microsoft.com/office/officeart/2005/8/layout/hierarchy4"/>
    <dgm:cxn modelId="{FD9762A7-30F3-4068-8D7A-93A765F456C7}" type="presParOf" srcId="{507CAB7A-9F39-457C-BEC3-5B3BFB169094}" destId="{E46628DA-DFCB-494E-9EDB-9DEB3E961771}" srcOrd="0" destOrd="0" presId="urn:microsoft.com/office/officeart/2005/8/layout/hierarchy4"/>
    <dgm:cxn modelId="{CC272EAE-275B-425E-9CD1-445A4221C26B}" type="presParOf" srcId="{507CAB7A-9F39-457C-BEC3-5B3BFB169094}" destId="{1B95A24A-02CF-475E-ACB6-B20FB895244B}" srcOrd="1" destOrd="0" presId="urn:microsoft.com/office/officeart/2005/8/layout/hierarchy4"/>
    <dgm:cxn modelId="{99DA02E3-D48C-4EE3-B132-DF99B5647243}" type="presParOf" srcId="{507CAB7A-9F39-457C-BEC3-5B3BFB169094}" destId="{E8E4A673-71C9-45AE-9B5F-AE8A221A53FE}" srcOrd="2" destOrd="0" presId="urn:microsoft.com/office/officeart/2005/8/layout/hierarchy4"/>
    <dgm:cxn modelId="{8D4AB4F1-6478-47DA-B4D1-EC21D52329B4}" type="presParOf" srcId="{E8E4A673-71C9-45AE-9B5F-AE8A221A53FE}" destId="{F21DC648-3513-4AF5-A8C4-E58B02684BB0}" srcOrd="0" destOrd="0" presId="urn:microsoft.com/office/officeart/2005/8/layout/hierarchy4"/>
    <dgm:cxn modelId="{98B3FF62-DE64-43FA-88FF-C4453257230E}" type="presParOf" srcId="{F21DC648-3513-4AF5-A8C4-E58B02684BB0}" destId="{0AC65D80-99D6-40C0-8E49-2EECF2BCE3A9}" srcOrd="0" destOrd="0" presId="urn:microsoft.com/office/officeart/2005/8/layout/hierarchy4"/>
    <dgm:cxn modelId="{084CC657-95F5-4030-A39C-9D141EEA8EF5}" type="presParOf" srcId="{F21DC648-3513-4AF5-A8C4-E58B02684BB0}" destId="{1C625336-5F9E-4C1E-8CBB-82208AE6B470}" srcOrd="1" destOrd="0" presId="urn:microsoft.com/office/officeart/2005/8/layout/hierarchy4"/>
    <dgm:cxn modelId="{568D934E-781C-4D87-88FC-22405A912F19}" type="presParOf" srcId="{F21DC648-3513-4AF5-A8C4-E58B02684BB0}" destId="{979289AA-7FC3-4CB3-8C21-27E1F1EAD018}" srcOrd="2" destOrd="0" presId="urn:microsoft.com/office/officeart/2005/8/layout/hierarchy4"/>
    <dgm:cxn modelId="{9796B02C-FE06-434F-9F12-2AF2A1E0D29B}" type="presParOf" srcId="{979289AA-7FC3-4CB3-8C21-27E1F1EAD018}" destId="{CC463024-A47C-4314-94CD-09CDB099A1AE}" srcOrd="0" destOrd="0" presId="urn:microsoft.com/office/officeart/2005/8/layout/hierarchy4"/>
    <dgm:cxn modelId="{BD5577EE-634F-4D2B-A863-59ADE8809440}" type="presParOf" srcId="{CC463024-A47C-4314-94CD-09CDB099A1AE}" destId="{C4145823-F6A6-4FD0-91E7-96466CB8D1F1}" srcOrd="0" destOrd="0" presId="urn:microsoft.com/office/officeart/2005/8/layout/hierarchy4"/>
    <dgm:cxn modelId="{59C8AEB5-D0DF-4F65-9156-8369715B45C3}" type="presParOf" srcId="{CC463024-A47C-4314-94CD-09CDB099A1AE}" destId="{4E319265-067E-491A-ACFC-54832C34D152}" srcOrd="1" destOrd="0" presId="urn:microsoft.com/office/officeart/2005/8/layout/hierarchy4"/>
    <dgm:cxn modelId="{4FDDFF2F-B9BB-464F-8FA1-22B0D9A7A1BE}" type="presParOf" srcId="{BE32FA8B-7078-4ADB-B5C0-7CD6AA1E3302}" destId="{4EACF355-C96D-44A7-8246-9A46B0C1B2CB}" srcOrd="1" destOrd="0" presId="urn:microsoft.com/office/officeart/2005/8/layout/hierarchy4"/>
    <dgm:cxn modelId="{BB1626E8-135A-4663-9E1A-1E153E6CDB71}" type="presParOf" srcId="{BE32FA8B-7078-4ADB-B5C0-7CD6AA1E3302}" destId="{383CB128-A4AA-4452-9004-E8AD7002E2A1}" srcOrd="2" destOrd="0" presId="urn:microsoft.com/office/officeart/2005/8/layout/hierarchy4"/>
    <dgm:cxn modelId="{45C8B76C-2842-406C-9C69-6AB95736D111}" type="presParOf" srcId="{383CB128-A4AA-4452-9004-E8AD7002E2A1}" destId="{C3D65556-9B34-4346-A99C-73E3FE9EE9C6}" srcOrd="0" destOrd="0" presId="urn:microsoft.com/office/officeart/2005/8/layout/hierarchy4"/>
    <dgm:cxn modelId="{414A9100-AE32-48C9-9D5C-80F24C05AA8F}" type="presParOf" srcId="{383CB128-A4AA-4452-9004-E8AD7002E2A1}" destId="{9433F4D2-AFBC-4A07-A979-2EFBE3618D9C}" srcOrd="1" destOrd="0" presId="urn:microsoft.com/office/officeart/2005/8/layout/hierarchy4"/>
    <dgm:cxn modelId="{6E56AA34-F29F-48ED-B58B-DBB84C932DD7}" type="presParOf" srcId="{383CB128-A4AA-4452-9004-E8AD7002E2A1}" destId="{BDED661D-16A8-437A-A61F-D108A88156E8}" srcOrd="2" destOrd="0" presId="urn:microsoft.com/office/officeart/2005/8/layout/hierarchy4"/>
    <dgm:cxn modelId="{F80A07C7-3D67-44C9-A982-FDDDFE9E9FED}" type="presParOf" srcId="{BDED661D-16A8-437A-A61F-D108A88156E8}" destId="{A8237010-8D21-4C40-9D7B-4F8AE372C35B}" srcOrd="0" destOrd="0" presId="urn:microsoft.com/office/officeart/2005/8/layout/hierarchy4"/>
    <dgm:cxn modelId="{FD47AF40-51CF-4068-86E9-A2A952769504}" type="presParOf" srcId="{A8237010-8D21-4C40-9D7B-4F8AE372C35B}" destId="{83C0364A-A82B-41BD-93C7-EFFDB0175838}" srcOrd="0" destOrd="0" presId="urn:microsoft.com/office/officeart/2005/8/layout/hierarchy4"/>
    <dgm:cxn modelId="{4754466A-97C4-45F4-B7DB-370FE789178A}" type="presParOf" srcId="{A8237010-8D21-4C40-9D7B-4F8AE372C35B}" destId="{26A5D7BF-655D-4842-8872-01D4FDFAE034}" srcOrd="1" destOrd="0" presId="urn:microsoft.com/office/officeart/2005/8/layout/hierarchy4"/>
    <dgm:cxn modelId="{6C8D674A-0F05-4172-85DB-3B7C4E8528B4}" type="presParOf" srcId="{A8237010-8D21-4C40-9D7B-4F8AE372C35B}" destId="{509CE196-0D8C-49A8-B3D7-9BB29169618F}" srcOrd="2" destOrd="0" presId="urn:microsoft.com/office/officeart/2005/8/layout/hierarchy4"/>
    <dgm:cxn modelId="{0AEFF536-8E65-4EDD-BBD9-1CD6AFE969D3}" type="presParOf" srcId="{509CE196-0D8C-49A8-B3D7-9BB29169618F}" destId="{433655AD-A900-41AD-8F0F-3CD31838D7EE}" srcOrd="0" destOrd="0" presId="urn:microsoft.com/office/officeart/2005/8/layout/hierarchy4"/>
    <dgm:cxn modelId="{98F7667C-F46F-4041-9EE0-CF0A0BC3BF62}" type="presParOf" srcId="{433655AD-A900-41AD-8F0F-3CD31838D7EE}" destId="{E4327505-0C43-4871-8757-A50453A0C067}" srcOrd="0" destOrd="0" presId="urn:microsoft.com/office/officeart/2005/8/layout/hierarchy4"/>
    <dgm:cxn modelId="{4407F69C-C05C-4CD8-9237-0A7AF632D475}" type="presParOf" srcId="{433655AD-A900-41AD-8F0F-3CD31838D7EE}" destId="{FA240637-8708-425C-AE8B-749787D27E7F}" srcOrd="1" destOrd="0" presId="urn:microsoft.com/office/officeart/2005/8/layout/hierarchy4"/>
    <dgm:cxn modelId="{F8564767-7628-42E4-B5A6-C02876A3BEC2}" type="presParOf" srcId="{433655AD-A900-41AD-8F0F-3CD31838D7EE}" destId="{66E87F13-839F-4F13-92F9-25D1DE1DBE89}" srcOrd="2" destOrd="0" presId="urn:microsoft.com/office/officeart/2005/8/layout/hierarchy4"/>
    <dgm:cxn modelId="{B6719270-DEA8-4C66-94CB-E1AABCEAD9CB}" type="presParOf" srcId="{66E87F13-839F-4F13-92F9-25D1DE1DBE89}" destId="{59E9A1C9-BF43-46B0-BA12-280660F3E0B5}" srcOrd="0" destOrd="0" presId="urn:microsoft.com/office/officeart/2005/8/layout/hierarchy4"/>
    <dgm:cxn modelId="{050D61B3-5F35-42D6-9124-BB449382EFC5}" type="presParOf" srcId="{59E9A1C9-BF43-46B0-BA12-280660F3E0B5}" destId="{26A96B2E-8431-4887-87F9-A88D05F1F01E}" srcOrd="0" destOrd="0" presId="urn:microsoft.com/office/officeart/2005/8/layout/hierarchy4"/>
    <dgm:cxn modelId="{430FAD34-4954-4572-B9CA-1B17A5DE200F}" type="presParOf" srcId="{59E9A1C9-BF43-46B0-BA12-280660F3E0B5}" destId="{44BE5888-BFB2-42F3-8CFB-F35EA527E485}" srcOrd="1" destOrd="0" presId="urn:microsoft.com/office/officeart/2005/8/layout/hierarchy4"/>
    <dgm:cxn modelId="{41C35C8A-977E-495F-BED2-06FCC1646C49}" type="presParOf" srcId="{59E9A1C9-BF43-46B0-BA12-280660F3E0B5}" destId="{8C91A089-9E02-46C5-B968-BACB80AECC4C}" srcOrd="2" destOrd="0" presId="urn:microsoft.com/office/officeart/2005/8/layout/hierarchy4"/>
    <dgm:cxn modelId="{8AF8441E-81DD-4140-AE7D-0475AAC77ED1}" type="presParOf" srcId="{8C91A089-9E02-46C5-B968-BACB80AECC4C}" destId="{4CCC690B-26B3-47CA-AEB9-46CDA2E15A25}" srcOrd="0" destOrd="0" presId="urn:microsoft.com/office/officeart/2005/8/layout/hierarchy4"/>
    <dgm:cxn modelId="{1539AA7F-1EDB-49B5-9FBE-4F72A3230C15}" type="presParOf" srcId="{4CCC690B-26B3-47CA-AEB9-46CDA2E15A25}" destId="{8E8AC1E9-FB6F-42A5-9474-FD92A989D567}" srcOrd="0" destOrd="0" presId="urn:microsoft.com/office/officeart/2005/8/layout/hierarchy4"/>
    <dgm:cxn modelId="{1D1FA32B-DDB8-4B50-8812-6231CE2E5FDC}" type="presParOf" srcId="{4CCC690B-26B3-47CA-AEB9-46CDA2E15A25}" destId="{0A410C9B-3DF5-4E41-8896-D54FC96A86A9}" srcOrd="1" destOrd="0" presId="urn:microsoft.com/office/officeart/2005/8/layout/hierarchy4"/>
    <dgm:cxn modelId="{052E5B0C-5803-42B9-B1E8-6BA1429F665D}" type="presParOf" srcId="{4CCC690B-26B3-47CA-AEB9-46CDA2E15A25}" destId="{244BCC4F-DF14-434C-801F-C854F38E0855}" srcOrd="2" destOrd="0" presId="urn:microsoft.com/office/officeart/2005/8/layout/hierarchy4"/>
    <dgm:cxn modelId="{1FA81857-8E00-4D57-997A-0F218DB05D3C}" type="presParOf" srcId="{244BCC4F-DF14-434C-801F-C854F38E0855}" destId="{66AE5943-CD57-4B0A-B8A1-D1F6E298E33B}" srcOrd="0" destOrd="0" presId="urn:microsoft.com/office/officeart/2005/8/layout/hierarchy4"/>
    <dgm:cxn modelId="{B19CDBE8-732D-4D69-A6F3-FB058DC40FA4}" type="presParOf" srcId="{66AE5943-CD57-4B0A-B8A1-D1F6E298E33B}" destId="{E4A8A91F-C72F-42C4-9F11-3F9AA5B7D093}" srcOrd="0" destOrd="0" presId="urn:microsoft.com/office/officeart/2005/8/layout/hierarchy4"/>
    <dgm:cxn modelId="{A0BB9D3A-DEEE-4DF5-A4A4-BB903FAFAED5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51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21,4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64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17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35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22,3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66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16,8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61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23,2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68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16,4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63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45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24,1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17,4</a:t>
          </a:r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AF065-3F82-4CA6-A7AA-3C6E8866FA3D}" type="pres">
      <dgm:prSet presAssocID="{8EC1F942-64B7-4407-8F49-B1183D54A886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423DB6-6E38-46B7-BEBB-F85082740DD1}" type="pres">
      <dgm:prSet presAssocID="{20671797-DAB3-483D-81A6-EB33F8E5D32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F494E9-8292-4011-9D6D-8524C148D964}" type="pres">
      <dgm:prSet presAssocID="{FD657B6D-8ACE-4CCE-A7E1-4A6249E61467}" presName="horzFour" presStyleCnt="0"/>
      <dgm:spPr/>
    </dgm:pt>
  </dgm:ptLst>
  <dgm:cxnLst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AFCE6E7D-6884-421F-BC8F-CA1AFABB27C4}" type="presOf" srcId="{DF86BB99-07F8-490F-B6E9-4F22F5A8A955}" destId="{874CF4BC-44A5-455D-A60A-EB599B596188}" srcOrd="0" destOrd="0" presId="urn:microsoft.com/office/officeart/2005/8/layout/hierarchy4"/>
    <dgm:cxn modelId="{5D293E37-72E1-4C53-AD92-A11FF5CDCA56}" type="presOf" srcId="{C60BD95D-8BE5-42EC-AF9D-D22E07852892}" destId="{2965B01E-C0DE-4302-ADA0-732BD580C7B1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8CC586C2-2568-4A29-9040-914D9F5CBAB0}" type="presOf" srcId="{5A6BA2F8-AB86-4FEA-9FCE-F9FA52A7F9A0}" destId="{EFD09625-1EEB-463A-9D51-52F09A5E039B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161394E3-8556-4DA0-A4D7-DBD50FA1F406}" type="presOf" srcId="{593C7C55-813E-4059-B734-EC61CD9C5CBC}" destId="{7653A429-0E18-4BE3-A07C-F1A5A9D672E3}" srcOrd="0" destOrd="0" presId="urn:microsoft.com/office/officeart/2005/8/layout/hierarchy4"/>
    <dgm:cxn modelId="{BCFECCC8-5E46-4A8F-8A8B-2E2FD4B533E4}" type="presOf" srcId="{F0AF63A1-E6C3-48D7-BA15-2982A4DC912D}" destId="{8C5A4ABB-F609-4CF2-8CFC-5593BE697C3C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953B6DAB-98B6-41C7-AFAC-EBD2FD6BA212}" type="presOf" srcId="{1B20A584-E8E7-451F-84AF-E95BD5B40EA1}" destId="{374E99F0-AE84-4383-93E4-780F78CE6D13}" srcOrd="0" destOrd="0" presId="urn:microsoft.com/office/officeart/2005/8/layout/hierarchy4"/>
    <dgm:cxn modelId="{1CA3F917-6AD4-4178-9CDC-DD717D88392B}" type="presOf" srcId="{B34B6A16-5EF9-4B63-A5E4-12B190B34880}" destId="{C586111C-58B6-40AF-8D8A-60EE680572BA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6CA84D39-BEFC-430A-B723-DE0AAF5544BB}" type="presOf" srcId="{FD657B6D-8ACE-4CCE-A7E1-4A6249E61467}" destId="{B05C0A3E-A45E-4E74-81F8-BADC3EA7BC7D}" srcOrd="0" destOrd="0" presId="urn:microsoft.com/office/officeart/2005/8/layout/hierarchy4"/>
    <dgm:cxn modelId="{7AE843AA-29AB-49C5-9957-9946D55598E7}" type="presOf" srcId="{04C3AC0E-965B-48C1-827A-5D93B22D2057}" destId="{D2D81AF8-4EA8-45A6-A84D-9694EF1BCFE7}" srcOrd="0" destOrd="0" presId="urn:microsoft.com/office/officeart/2005/8/layout/hierarchy4"/>
    <dgm:cxn modelId="{71702CC2-89CE-4110-86AD-7F88EE751BA0}" type="presOf" srcId="{614AF9F2-E1A1-4D10-882A-EB6B0D669FCA}" destId="{6CE5FDB4-BFBB-4259-A330-B441199BCE24}" srcOrd="0" destOrd="0" presId="urn:microsoft.com/office/officeart/2005/8/layout/hierarchy4"/>
    <dgm:cxn modelId="{9EBCB6BE-1A93-43EC-BFD8-433C777332FA}" type="presOf" srcId="{D5544F4D-4FD2-41EE-A356-ABCAA534BCB5}" destId="{A7AF9B85-BF68-40A8-954B-A40EDB5CAF9F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9867A0B5-1653-417C-944C-69EA1607F736}" type="presOf" srcId="{9A0A1B48-08CE-44F2-8C66-5814C06EE4CC}" destId="{41590EE3-70B4-4E0E-8D44-18EF1FD97F2E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5294EE39-7DA1-4707-956D-E749E91E7D72}" type="presOf" srcId="{9E15771F-F540-4F32-ACD6-56CFD707E80B}" destId="{35DF38A4-C109-469A-81F6-242705CF6432}" srcOrd="0" destOrd="0" presId="urn:microsoft.com/office/officeart/2005/8/layout/hierarchy4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4B9C184F-F61B-4849-B364-D396D0CCCF6D}" type="presOf" srcId="{93520637-36B3-4AB9-B949-92D55141E733}" destId="{8E7E2D4A-62E6-4A23-A5DD-552A63903B64}" srcOrd="0" destOrd="0" presId="urn:microsoft.com/office/officeart/2005/8/layout/hierarchy4"/>
    <dgm:cxn modelId="{F4334075-8F02-4963-887D-D72CBC2E78F0}" type="presOf" srcId="{9C715FE5-31CA-4541-A958-D2C730C134E0}" destId="{2BC9EB28-F68D-4321-836D-A642C2C0DAB1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47372728-3A0C-4409-8EA3-44AF98735A1B}" type="presOf" srcId="{66E38241-E965-439E-997F-74C14C213F23}" destId="{02D78884-08A2-47FD-874A-FD0B1E1D6A24}" srcOrd="0" destOrd="0" presId="urn:microsoft.com/office/officeart/2005/8/layout/hierarchy4"/>
    <dgm:cxn modelId="{038FA80B-3542-4414-BE8A-C17BCA45D910}" type="presOf" srcId="{4E5A1869-57DF-4BD2-89F2-0FF412DDC036}" destId="{BA61E3A6-0BE5-4066-9F94-BB1BFFF8EBBF}" srcOrd="0" destOrd="0" presId="urn:microsoft.com/office/officeart/2005/8/layout/hierarchy4"/>
    <dgm:cxn modelId="{C58922D0-3D1E-4337-8C31-432932C14834}" type="presOf" srcId="{CD119780-6575-4106-AE5B-2CC6B48E5482}" destId="{14BABD28-5047-47A3-A701-B7AFBBE28819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9409FE78-C18A-4BC0-B86F-8A12C653D1C4}" type="presOf" srcId="{25C69CC8-098D-44A3-878A-5E3FEF1E9C10}" destId="{24CEF574-2765-4D7C-A195-C900E925FBE6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ADB04894-5F7E-4337-AE93-81BC5AD2F076}" type="presOf" srcId="{187C542A-BCFC-4BBB-8DCA-67690BE3FD29}" destId="{EFF40216-5B58-45C6-B485-1C9C4561DF2F}" srcOrd="0" destOrd="0" presId="urn:microsoft.com/office/officeart/2005/8/layout/hierarchy4"/>
    <dgm:cxn modelId="{B2B70F38-505D-47FE-BBC9-BBB3D4F0B836}" type="presOf" srcId="{8536FD6B-8AD2-4A43-B337-6FD60B3FD4B2}" destId="{85D767EC-FAE5-4312-B23F-9B41F2C6B7D7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8622A391-7DBA-4893-82FB-33BD71FA10EC}" type="presOf" srcId="{A1BB5A2E-A45D-4F6A-B329-CD4782193917}" destId="{672DFC88-43F4-433B-9B7F-D5CE282279E3}" srcOrd="0" destOrd="0" presId="urn:microsoft.com/office/officeart/2005/8/layout/hierarchy4"/>
    <dgm:cxn modelId="{6530A42E-7F50-48D6-BBD5-50B477F60B45}" type="presOf" srcId="{4D9EF634-1BF2-4A35-90CA-8A6D73717D8F}" destId="{B35EEDEE-A63C-4DC0-9860-A34A7BFD903E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EB88A6E5-28A2-43AE-BFEE-FC4728A15F70}" type="presOf" srcId="{F6F97186-B344-4193-9FE9-6DFB5403A289}" destId="{B7B68934-E179-4D36-8AD9-7637EF3F0019}" srcOrd="0" destOrd="0" presId="urn:microsoft.com/office/officeart/2005/8/layout/hierarchy4"/>
    <dgm:cxn modelId="{2FFBE573-03A5-4036-A9C4-EA1BB4C0CE0A}" type="presOf" srcId="{BE98D1AB-A280-4D0B-A815-73E57FD87EC3}" destId="{89DC61A6-3199-4C88-A8D1-98ADCFDD3274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A7A89C04-84BC-4A47-B41D-6D79B11919D9}" type="presOf" srcId="{62031802-0EE5-47DF-BB1F-2C84A19F6746}" destId="{A25BE625-018B-46BA-BE7F-ED875B975F26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62FB9F53-F4B5-4E03-A43A-4E41C8221B6C}" type="presOf" srcId="{44367D81-039C-4579-8E09-66CAF90F5041}" destId="{085136A3-D02F-461C-B31C-FD1D69D16759}" srcOrd="0" destOrd="0" presId="urn:microsoft.com/office/officeart/2005/8/layout/hierarchy4"/>
    <dgm:cxn modelId="{219A5FE3-EEAB-4337-B902-B0F8FC243667}" type="presOf" srcId="{CE075476-E9CA-4A59-A127-31223E8D37A1}" destId="{25DDEEC2-9BA5-4367-BB24-33CAA47BBC09}" srcOrd="0" destOrd="0" presId="urn:microsoft.com/office/officeart/2005/8/layout/hierarchy4"/>
    <dgm:cxn modelId="{D602F1DD-9C6F-441F-B238-1992A34801D6}" type="presOf" srcId="{D1936ACF-1E69-4953-BA37-9ADE2EF12E41}" destId="{59176932-D6D5-4C36-BF7A-69A1297C4BAD}" srcOrd="0" destOrd="0" presId="urn:microsoft.com/office/officeart/2005/8/layout/hierarchy4"/>
    <dgm:cxn modelId="{855B6DC2-A239-400E-AC5E-97429E52088D}" type="presOf" srcId="{89E09F27-5F73-400B-AE18-4421B9895F64}" destId="{9E5D5161-23D7-41B4-A187-BE6D7C6483D0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FB0FBD46-241A-4EAD-84E0-EE001EDFCAF4}" type="presOf" srcId="{946393D2-3BB5-4D19-BAF6-84B7339845C4}" destId="{9DF12F5D-797B-4C71-93F7-7C835BFF7982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9EBB257-29E6-4CC5-8B54-449BC4E55435}" type="presOf" srcId="{C9C8B06B-C833-4D4A-8595-4BF5AEB204E9}" destId="{CB2AF246-A0C3-4F64-A578-D38165C39147}" srcOrd="0" destOrd="0" presId="urn:microsoft.com/office/officeart/2005/8/layout/hierarchy4"/>
    <dgm:cxn modelId="{E6210564-9830-4E2B-880F-E8E39BA6AD8A}" type="presOf" srcId="{20671797-DAB3-483D-81A6-EB33F8E5D325}" destId="{72D34432-C31A-4895-8C4B-497C4DC5EA4F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A190D1F2-A74C-43DF-AD21-8E5C819C9D3A}" type="presOf" srcId="{8EC1F942-64B7-4407-8F49-B1183D54A886}" destId="{5CA92D6E-6985-440B-92AD-5A876699A5A4}" srcOrd="0" destOrd="0" presId="urn:microsoft.com/office/officeart/2005/8/layout/hierarchy4"/>
    <dgm:cxn modelId="{441B0899-2A4E-4276-90C8-5DF9ADD9D7D8}" type="presOf" srcId="{9E496AFB-5861-4A0B-A059-7AF344913280}" destId="{F8905714-088D-483C-AC16-D43BF2F0BF16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A0251FD8-FD19-4BA5-98F5-C3D2E2370BEA}" type="presOf" srcId="{7711325B-E859-44FE-8B41-57F9AFDCA54B}" destId="{576C6983-4618-426C-8177-DEA9FE3AC4EB}" srcOrd="0" destOrd="0" presId="urn:microsoft.com/office/officeart/2005/8/layout/hierarchy4"/>
    <dgm:cxn modelId="{CF6AC734-76C8-401F-B8E5-AEC6C1FAA1F4}" type="presOf" srcId="{BDDF592B-1C58-40EE-9108-0DC798BB2F08}" destId="{4CD2A706-78CC-47E3-A8F8-D778F944372A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55CCD69C-55B8-4D1C-8374-B9429FE1D962}" type="presParOf" srcId="{25DDEEC2-9BA5-4367-BB24-33CAA47BBC09}" destId="{87933F1B-038B-4A5D-83E8-61DBF60EC4B3}" srcOrd="0" destOrd="0" presId="urn:microsoft.com/office/officeart/2005/8/layout/hierarchy4"/>
    <dgm:cxn modelId="{E402229D-AFFC-463C-B613-02865B1A66A1}" type="presParOf" srcId="{87933F1B-038B-4A5D-83E8-61DBF60EC4B3}" destId="{9DF12F5D-797B-4C71-93F7-7C835BFF7982}" srcOrd="0" destOrd="0" presId="urn:microsoft.com/office/officeart/2005/8/layout/hierarchy4"/>
    <dgm:cxn modelId="{CAEA5C0A-9AF2-478C-8CEC-7742EBF40CB2}" type="presParOf" srcId="{87933F1B-038B-4A5D-83E8-61DBF60EC4B3}" destId="{BB51C614-670C-40C7-BCBD-B3150FB090FB}" srcOrd="1" destOrd="0" presId="urn:microsoft.com/office/officeart/2005/8/layout/hierarchy4"/>
    <dgm:cxn modelId="{7807FAFD-8DBE-4780-80E9-444DBEB3F02B}" type="presParOf" srcId="{87933F1B-038B-4A5D-83E8-61DBF60EC4B3}" destId="{B74154C5-AFFE-498C-8E4C-911D7456AC97}" srcOrd="2" destOrd="0" presId="urn:microsoft.com/office/officeart/2005/8/layout/hierarchy4"/>
    <dgm:cxn modelId="{D0F57D1D-05D9-4250-A9DD-C7C7B015BE2C}" type="presParOf" srcId="{B74154C5-AFFE-498C-8E4C-911D7456AC97}" destId="{AA6E5317-C9D5-49D6-9218-04A9A8CDF9E8}" srcOrd="0" destOrd="0" presId="urn:microsoft.com/office/officeart/2005/8/layout/hierarchy4"/>
    <dgm:cxn modelId="{749FFE90-7661-454C-BF75-2D621040C1D2}" type="presParOf" srcId="{AA6E5317-C9D5-49D6-9218-04A9A8CDF9E8}" destId="{EFD09625-1EEB-463A-9D51-52F09A5E039B}" srcOrd="0" destOrd="0" presId="urn:microsoft.com/office/officeart/2005/8/layout/hierarchy4"/>
    <dgm:cxn modelId="{48248FB7-F478-416F-91C1-7A1CA804B017}" type="presParOf" srcId="{AA6E5317-C9D5-49D6-9218-04A9A8CDF9E8}" destId="{D65A41FF-7035-4133-9240-517AEBC67369}" srcOrd="1" destOrd="0" presId="urn:microsoft.com/office/officeart/2005/8/layout/hierarchy4"/>
    <dgm:cxn modelId="{CEB389D4-0297-4332-BBBE-317DBA9DC27A}" type="presParOf" srcId="{AA6E5317-C9D5-49D6-9218-04A9A8CDF9E8}" destId="{ED986375-36F5-4143-A5F0-85653599471E}" srcOrd="2" destOrd="0" presId="urn:microsoft.com/office/officeart/2005/8/layout/hierarchy4"/>
    <dgm:cxn modelId="{D9F330E4-5D39-4AF6-A145-0F86D2F94FC9}" type="presParOf" srcId="{ED986375-36F5-4143-A5F0-85653599471E}" destId="{72DE6149-9A73-4029-9C01-1DA1EF77D264}" srcOrd="0" destOrd="0" presId="urn:microsoft.com/office/officeart/2005/8/layout/hierarchy4"/>
    <dgm:cxn modelId="{412FD307-8BA9-41ED-8CDA-71B022B565D1}" type="presParOf" srcId="{72DE6149-9A73-4029-9C01-1DA1EF77D264}" destId="{B7B68934-E179-4D36-8AD9-7637EF3F0019}" srcOrd="0" destOrd="0" presId="urn:microsoft.com/office/officeart/2005/8/layout/hierarchy4"/>
    <dgm:cxn modelId="{A5CD08F5-5521-458E-9EA4-F892D71EF928}" type="presParOf" srcId="{72DE6149-9A73-4029-9C01-1DA1EF77D264}" destId="{7E986455-5145-43D1-AB19-A5C822796874}" srcOrd="1" destOrd="0" presId="urn:microsoft.com/office/officeart/2005/8/layout/hierarchy4"/>
    <dgm:cxn modelId="{DB9C1B36-E9E0-4548-BB05-7F279D38D73C}" type="presParOf" srcId="{72DE6149-9A73-4029-9C01-1DA1EF77D264}" destId="{E4CD0B37-6C75-4A8F-946C-21E075E1E2CF}" srcOrd="2" destOrd="0" presId="urn:microsoft.com/office/officeart/2005/8/layout/hierarchy4"/>
    <dgm:cxn modelId="{9972967D-021C-4D5F-9864-20475FBDF0B4}" type="presParOf" srcId="{E4CD0B37-6C75-4A8F-946C-21E075E1E2CF}" destId="{0149EBE6-AA59-4F78-AF18-137F8047AB47}" srcOrd="0" destOrd="0" presId="urn:microsoft.com/office/officeart/2005/8/layout/hierarchy4"/>
    <dgm:cxn modelId="{257C09B0-AC69-4DCD-858D-87B752FFFEED}" type="presParOf" srcId="{0149EBE6-AA59-4F78-AF18-137F8047AB47}" destId="{14BABD28-5047-47A3-A701-B7AFBBE28819}" srcOrd="0" destOrd="0" presId="urn:microsoft.com/office/officeart/2005/8/layout/hierarchy4"/>
    <dgm:cxn modelId="{674DC873-DC64-4E44-B9A5-E913B033F294}" type="presParOf" srcId="{0149EBE6-AA59-4F78-AF18-137F8047AB47}" destId="{3F489D25-51FA-4C91-9DDF-6BA1DB51256D}" srcOrd="1" destOrd="0" presId="urn:microsoft.com/office/officeart/2005/8/layout/hierarchy4"/>
    <dgm:cxn modelId="{54AA4824-9AF0-4372-BF6C-9895F67E66A8}" type="presParOf" srcId="{0149EBE6-AA59-4F78-AF18-137F8047AB47}" destId="{D0D594F6-8533-4A50-8AE7-20755C3BFFA9}" srcOrd="2" destOrd="0" presId="urn:microsoft.com/office/officeart/2005/8/layout/hierarchy4"/>
    <dgm:cxn modelId="{7FBFEDC8-059F-4E6F-BB66-F140200D6F18}" type="presParOf" srcId="{D0D594F6-8533-4A50-8AE7-20755C3BFFA9}" destId="{25C7D557-F0AE-4C4E-8B80-BC2468777DC6}" srcOrd="0" destOrd="0" presId="urn:microsoft.com/office/officeart/2005/8/layout/hierarchy4"/>
    <dgm:cxn modelId="{C6169FF0-2E44-4309-9E77-64316A886AB3}" type="presParOf" srcId="{25C7D557-F0AE-4C4E-8B80-BC2468777DC6}" destId="{8E7E2D4A-62E6-4A23-A5DD-552A63903B64}" srcOrd="0" destOrd="0" presId="urn:microsoft.com/office/officeart/2005/8/layout/hierarchy4"/>
    <dgm:cxn modelId="{0EA0ADC0-9584-41FE-B978-D2FACAB05B22}" type="presParOf" srcId="{25C7D557-F0AE-4C4E-8B80-BC2468777DC6}" destId="{9B983630-5D09-45D7-92AD-109BAA43CF48}" srcOrd="1" destOrd="0" presId="urn:microsoft.com/office/officeart/2005/8/layout/hierarchy4"/>
    <dgm:cxn modelId="{3CB39EB2-75A4-4D19-8BBC-A2C6DA8ED036}" type="presParOf" srcId="{25C7D557-F0AE-4C4E-8B80-BC2468777DC6}" destId="{B338BAF6-59FE-4215-B697-18ED9B1E550D}" srcOrd="2" destOrd="0" presId="urn:microsoft.com/office/officeart/2005/8/layout/hierarchy4"/>
    <dgm:cxn modelId="{E689D7F5-EC18-4D9D-B618-838E26CA77F3}" type="presParOf" srcId="{B338BAF6-59FE-4215-B697-18ED9B1E550D}" destId="{C2D8D153-FBF9-44C5-B447-F4BF501D8FA1}" srcOrd="0" destOrd="0" presId="urn:microsoft.com/office/officeart/2005/8/layout/hierarchy4"/>
    <dgm:cxn modelId="{6AE512E8-A546-49E2-AA7E-9B5D6E00BBAF}" type="presParOf" srcId="{C2D8D153-FBF9-44C5-B447-F4BF501D8FA1}" destId="{085136A3-D02F-461C-B31C-FD1D69D16759}" srcOrd="0" destOrd="0" presId="urn:microsoft.com/office/officeart/2005/8/layout/hierarchy4"/>
    <dgm:cxn modelId="{C91B8D6F-E9C0-49EE-A754-6E867CF47486}" type="presParOf" srcId="{C2D8D153-FBF9-44C5-B447-F4BF501D8FA1}" destId="{DCA6CF81-D743-4AD3-A3A1-3DF9D9BFBC77}" srcOrd="1" destOrd="0" presId="urn:microsoft.com/office/officeart/2005/8/layout/hierarchy4"/>
    <dgm:cxn modelId="{4742BBBC-E01C-4551-966D-1A9512064983}" type="presParOf" srcId="{C2D8D153-FBF9-44C5-B447-F4BF501D8FA1}" destId="{8A9FECDA-0971-4926-9F35-6C36E65B14A9}" srcOrd="2" destOrd="0" presId="urn:microsoft.com/office/officeart/2005/8/layout/hierarchy4"/>
    <dgm:cxn modelId="{D6C9502D-B617-4F0F-A55A-39208C41A598}" type="presParOf" srcId="{8A9FECDA-0971-4926-9F35-6C36E65B14A9}" destId="{4A1D7939-C139-4889-AA8A-C0FC12630CEE}" srcOrd="0" destOrd="0" presId="urn:microsoft.com/office/officeart/2005/8/layout/hierarchy4"/>
    <dgm:cxn modelId="{47057081-2E78-49C0-B525-7073571D1482}" type="presParOf" srcId="{4A1D7939-C139-4889-AA8A-C0FC12630CEE}" destId="{2BC9EB28-F68D-4321-836D-A642C2C0DAB1}" srcOrd="0" destOrd="0" presId="urn:microsoft.com/office/officeart/2005/8/layout/hierarchy4"/>
    <dgm:cxn modelId="{23D278EA-B5D2-4EEE-BB12-C5FB2EE54BCE}" type="presParOf" srcId="{4A1D7939-C139-4889-AA8A-C0FC12630CEE}" destId="{27FCCA56-038C-4613-B7B2-16CD590F385E}" srcOrd="1" destOrd="0" presId="urn:microsoft.com/office/officeart/2005/8/layout/hierarchy4"/>
    <dgm:cxn modelId="{21C581A3-F740-45F3-85D4-EF4FB430C2F9}" type="presParOf" srcId="{4A1D7939-C139-4889-AA8A-C0FC12630CEE}" destId="{7F93EC46-9C8D-4119-8F52-CCFA2BE3D856}" srcOrd="2" destOrd="0" presId="urn:microsoft.com/office/officeart/2005/8/layout/hierarchy4"/>
    <dgm:cxn modelId="{6D5A4A65-1021-44E2-980E-E7549FF81282}" type="presParOf" srcId="{7F93EC46-9C8D-4119-8F52-CCFA2BE3D856}" destId="{57E5281D-099B-4146-8847-39F267019B93}" srcOrd="0" destOrd="0" presId="urn:microsoft.com/office/officeart/2005/8/layout/hierarchy4"/>
    <dgm:cxn modelId="{2F9DE17E-1698-407C-A7C6-D68A83CCB5C5}" type="presParOf" srcId="{57E5281D-099B-4146-8847-39F267019B93}" destId="{85D767EC-FAE5-4312-B23F-9B41F2C6B7D7}" srcOrd="0" destOrd="0" presId="urn:microsoft.com/office/officeart/2005/8/layout/hierarchy4"/>
    <dgm:cxn modelId="{3D12C7F5-40EF-42F9-A323-239C1EDF7AC0}" type="presParOf" srcId="{57E5281D-099B-4146-8847-39F267019B93}" destId="{E795CE46-C816-4100-AC67-9520DA742BDE}" srcOrd="1" destOrd="0" presId="urn:microsoft.com/office/officeart/2005/8/layout/hierarchy4"/>
    <dgm:cxn modelId="{DC9828FA-4FC2-4318-A391-F69F32FAD897}" type="presParOf" srcId="{B74154C5-AFFE-498C-8E4C-911D7456AC97}" destId="{694C6A3E-E1B4-4940-ABED-A0BE47161CCE}" srcOrd="1" destOrd="0" presId="urn:microsoft.com/office/officeart/2005/8/layout/hierarchy4"/>
    <dgm:cxn modelId="{29D65E80-4292-4EE5-9956-F54D26F60EF2}" type="presParOf" srcId="{B74154C5-AFFE-498C-8E4C-911D7456AC97}" destId="{22BDFE06-8D1B-4C76-8FF0-2DABD4B35522}" srcOrd="2" destOrd="0" presId="urn:microsoft.com/office/officeart/2005/8/layout/hierarchy4"/>
    <dgm:cxn modelId="{B84C1A05-D20A-4112-8F6C-F845577CA3CE}" type="presParOf" srcId="{22BDFE06-8D1B-4C76-8FF0-2DABD4B35522}" destId="{576C6983-4618-426C-8177-DEA9FE3AC4EB}" srcOrd="0" destOrd="0" presId="urn:microsoft.com/office/officeart/2005/8/layout/hierarchy4"/>
    <dgm:cxn modelId="{3D805983-DB9B-4F76-8037-F50B40A279B2}" type="presParOf" srcId="{22BDFE06-8D1B-4C76-8FF0-2DABD4B35522}" destId="{498D5BED-6816-45E0-A418-8DCFF49902AF}" srcOrd="1" destOrd="0" presId="urn:microsoft.com/office/officeart/2005/8/layout/hierarchy4"/>
    <dgm:cxn modelId="{EF0AC167-866F-4110-B532-6FCEBA167912}" type="presParOf" srcId="{22BDFE06-8D1B-4C76-8FF0-2DABD4B35522}" destId="{508A389B-C0F5-43D4-BD46-7C9F058EB2F7}" srcOrd="2" destOrd="0" presId="urn:microsoft.com/office/officeart/2005/8/layout/hierarchy4"/>
    <dgm:cxn modelId="{52226F6B-FB71-4740-873C-21A323A15D7A}" type="presParOf" srcId="{508A389B-C0F5-43D4-BD46-7C9F058EB2F7}" destId="{2E9427EC-521F-45BD-95BD-C2EA62236516}" srcOrd="0" destOrd="0" presId="urn:microsoft.com/office/officeart/2005/8/layout/hierarchy4"/>
    <dgm:cxn modelId="{2F2B3FD4-72F1-48C6-9740-244283AF759C}" type="presParOf" srcId="{2E9427EC-521F-45BD-95BD-C2EA62236516}" destId="{672DFC88-43F4-433B-9B7F-D5CE282279E3}" srcOrd="0" destOrd="0" presId="urn:microsoft.com/office/officeart/2005/8/layout/hierarchy4"/>
    <dgm:cxn modelId="{1BA2632D-33AE-4DCA-92D0-88CEC14B4605}" type="presParOf" srcId="{2E9427EC-521F-45BD-95BD-C2EA62236516}" destId="{BCC873B0-A9FE-4F45-AD2E-ED28CA5DFD9A}" srcOrd="1" destOrd="0" presId="urn:microsoft.com/office/officeart/2005/8/layout/hierarchy4"/>
    <dgm:cxn modelId="{3891F257-69D4-43B7-8FF6-ECCE67AF0712}" type="presParOf" srcId="{2E9427EC-521F-45BD-95BD-C2EA62236516}" destId="{68FB6F70-C047-4E46-9E82-A09946504644}" srcOrd="2" destOrd="0" presId="urn:microsoft.com/office/officeart/2005/8/layout/hierarchy4"/>
    <dgm:cxn modelId="{EF2D040D-159C-4E67-A4C4-445095B98C54}" type="presParOf" srcId="{68FB6F70-C047-4E46-9E82-A09946504644}" destId="{FF422C5A-2F9A-4C9D-854E-BFC785439DEC}" srcOrd="0" destOrd="0" presId="urn:microsoft.com/office/officeart/2005/8/layout/hierarchy4"/>
    <dgm:cxn modelId="{65FC78E1-8CBE-480A-B8E1-57E1CC9FF293}" type="presParOf" srcId="{FF422C5A-2F9A-4C9D-854E-BFC785439DEC}" destId="{C586111C-58B6-40AF-8D8A-60EE680572BA}" srcOrd="0" destOrd="0" presId="urn:microsoft.com/office/officeart/2005/8/layout/hierarchy4"/>
    <dgm:cxn modelId="{71886F0E-AFFC-4D98-92BC-24C2EBE21CE3}" type="presParOf" srcId="{FF422C5A-2F9A-4C9D-854E-BFC785439DEC}" destId="{A0E0AB26-1DEA-4D08-AD62-8A7E0816A59C}" srcOrd="1" destOrd="0" presId="urn:microsoft.com/office/officeart/2005/8/layout/hierarchy4"/>
    <dgm:cxn modelId="{96635F5F-306B-493C-831C-6257328B0559}" type="presParOf" srcId="{FF422C5A-2F9A-4C9D-854E-BFC785439DEC}" destId="{FFF447F9-BACE-4B19-B5DF-5D71FE61C4DC}" srcOrd="2" destOrd="0" presId="urn:microsoft.com/office/officeart/2005/8/layout/hierarchy4"/>
    <dgm:cxn modelId="{99242E3B-7125-4B32-A76C-B8D30BC4EDDD}" type="presParOf" srcId="{FFF447F9-BACE-4B19-B5DF-5D71FE61C4DC}" destId="{5106FDE3-AC3E-4615-8C4F-829EABC2C26C}" srcOrd="0" destOrd="0" presId="urn:microsoft.com/office/officeart/2005/8/layout/hierarchy4"/>
    <dgm:cxn modelId="{32B9DEAD-E2C2-4FB1-BE6F-98714A3481CD}" type="presParOf" srcId="{5106FDE3-AC3E-4615-8C4F-829EABC2C26C}" destId="{41590EE3-70B4-4E0E-8D44-18EF1FD97F2E}" srcOrd="0" destOrd="0" presId="urn:microsoft.com/office/officeart/2005/8/layout/hierarchy4"/>
    <dgm:cxn modelId="{73F21F13-8734-49CF-9D75-BBCC3CF417FD}" type="presParOf" srcId="{5106FDE3-AC3E-4615-8C4F-829EABC2C26C}" destId="{58DAA9F4-0E18-4F78-BD4F-92D296477D35}" srcOrd="1" destOrd="0" presId="urn:microsoft.com/office/officeart/2005/8/layout/hierarchy4"/>
    <dgm:cxn modelId="{2BC6AA9E-405F-4D85-9874-1B290D6F815A}" type="presParOf" srcId="{5106FDE3-AC3E-4615-8C4F-829EABC2C26C}" destId="{D1A4E4BA-FB74-44DD-88E4-672303AAC4FA}" srcOrd="2" destOrd="0" presId="urn:microsoft.com/office/officeart/2005/8/layout/hierarchy4"/>
    <dgm:cxn modelId="{9ED08C17-D235-4CCE-8D93-D7565BDCD31D}" type="presParOf" srcId="{D1A4E4BA-FB74-44DD-88E4-672303AAC4FA}" destId="{E5B57F09-2B59-4711-A8C9-974EF4149D9A}" srcOrd="0" destOrd="0" presId="urn:microsoft.com/office/officeart/2005/8/layout/hierarchy4"/>
    <dgm:cxn modelId="{5D3D4EE0-0097-4C67-809E-4851A8121E7D}" type="presParOf" srcId="{E5B57F09-2B59-4711-A8C9-974EF4149D9A}" destId="{6CE5FDB4-BFBB-4259-A330-B441199BCE24}" srcOrd="0" destOrd="0" presId="urn:microsoft.com/office/officeart/2005/8/layout/hierarchy4"/>
    <dgm:cxn modelId="{45376AC4-9AFB-4AA6-8F48-E047F03EDA17}" type="presParOf" srcId="{E5B57F09-2B59-4711-A8C9-974EF4149D9A}" destId="{333F826B-C233-4B5F-A398-764D3F47A1BA}" srcOrd="1" destOrd="0" presId="urn:microsoft.com/office/officeart/2005/8/layout/hierarchy4"/>
    <dgm:cxn modelId="{5F3143F1-14A9-4DA1-9E52-B6524BEA41E8}" type="presParOf" srcId="{E5B57F09-2B59-4711-A8C9-974EF4149D9A}" destId="{E607D5B5-B0CE-46E0-84C5-F456BAF04EE4}" srcOrd="2" destOrd="0" presId="urn:microsoft.com/office/officeart/2005/8/layout/hierarchy4"/>
    <dgm:cxn modelId="{FC263015-69E2-431B-A6D4-08B4B52CAD5B}" type="presParOf" srcId="{E607D5B5-B0CE-46E0-84C5-F456BAF04EE4}" destId="{F267116D-D0B1-4457-ABA0-2D94424C53E8}" srcOrd="0" destOrd="0" presId="urn:microsoft.com/office/officeart/2005/8/layout/hierarchy4"/>
    <dgm:cxn modelId="{3C24FCFA-FA51-4FD2-9652-3BB2F27E3D6F}" type="presParOf" srcId="{F267116D-D0B1-4457-ABA0-2D94424C53E8}" destId="{89DC61A6-3199-4C88-A8D1-98ADCFDD3274}" srcOrd="0" destOrd="0" presId="urn:microsoft.com/office/officeart/2005/8/layout/hierarchy4"/>
    <dgm:cxn modelId="{7EC47CBA-AEED-40B9-A46E-49FFF397D97A}" type="presParOf" srcId="{F267116D-D0B1-4457-ABA0-2D94424C53E8}" destId="{911FD772-B984-413E-A468-8F0F3007E9F5}" srcOrd="1" destOrd="0" presId="urn:microsoft.com/office/officeart/2005/8/layout/hierarchy4"/>
    <dgm:cxn modelId="{B39BC6D8-89B6-4A9C-A840-69444EF83DF5}" type="presParOf" srcId="{F267116D-D0B1-4457-ABA0-2D94424C53E8}" destId="{C7E808E6-5BB0-42AD-9568-7FA84FFA1273}" srcOrd="2" destOrd="0" presId="urn:microsoft.com/office/officeart/2005/8/layout/hierarchy4"/>
    <dgm:cxn modelId="{6A7E4068-D674-4654-900D-F63B31767767}" type="presParOf" srcId="{C7E808E6-5BB0-42AD-9568-7FA84FFA1273}" destId="{6143EFE8-4DC9-41D7-A90D-BEF4DD9D6775}" srcOrd="0" destOrd="0" presId="urn:microsoft.com/office/officeart/2005/8/layout/hierarchy4"/>
    <dgm:cxn modelId="{1324864D-92B3-425D-B0F2-200ACEAA9DAA}" type="presParOf" srcId="{6143EFE8-4DC9-41D7-A90D-BEF4DD9D6775}" destId="{B35EEDEE-A63C-4DC0-9860-A34A7BFD903E}" srcOrd="0" destOrd="0" presId="urn:microsoft.com/office/officeart/2005/8/layout/hierarchy4"/>
    <dgm:cxn modelId="{6CFDBD13-C4C6-495E-8502-30A38ED26B77}" type="presParOf" srcId="{6143EFE8-4DC9-41D7-A90D-BEF4DD9D6775}" destId="{2AFD5925-89E6-4CDB-B771-8976E3EAA1E0}" srcOrd="1" destOrd="0" presId="urn:microsoft.com/office/officeart/2005/8/layout/hierarchy4"/>
    <dgm:cxn modelId="{8B97F558-303E-4E51-A231-8499E2373F18}" type="presParOf" srcId="{B74154C5-AFFE-498C-8E4C-911D7456AC97}" destId="{8A94FD29-AE36-4272-B8B7-FF847200D7A2}" srcOrd="3" destOrd="0" presId="urn:microsoft.com/office/officeart/2005/8/layout/hierarchy4"/>
    <dgm:cxn modelId="{9297FEB9-FA46-4A60-9ABF-946D0898809C}" type="presParOf" srcId="{B74154C5-AFFE-498C-8E4C-911D7456AC97}" destId="{AF93020A-9780-4776-85B8-7147747F36CC}" srcOrd="4" destOrd="0" presId="urn:microsoft.com/office/officeart/2005/8/layout/hierarchy4"/>
    <dgm:cxn modelId="{F324D33A-A605-4202-B797-556766AD7348}" type="presParOf" srcId="{AF93020A-9780-4776-85B8-7147747F36CC}" destId="{A25BE625-018B-46BA-BE7F-ED875B975F26}" srcOrd="0" destOrd="0" presId="urn:microsoft.com/office/officeart/2005/8/layout/hierarchy4"/>
    <dgm:cxn modelId="{B0A08052-B9EB-4BF6-B712-669631B5692C}" type="presParOf" srcId="{AF93020A-9780-4776-85B8-7147747F36CC}" destId="{1A223B6C-87F7-4855-A691-FD4F8FB278AD}" srcOrd="1" destOrd="0" presId="urn:microsoft.com/office/officeart/2005/8/layout/hierarchy4"/>
    <dgm:cxn modelId="{E76863C7-0153-47D3-B505-0A5AE00B7D34}" type="presParOf" srcId="{AF93020A-9780-4776-85B8-7147747F36CC}" destId="{DACF82F6-95A6-4B59-9D37-F46699815612}" srcOrd="2" destOrd="0" presId="urn:microsoft.com/office/officeart/2005/8/layout/hierarchy4"/>
    <dgm:cxn modelId="{2B5E62A6-7226-4154-BEAE-5F86386E93E4}" type="presParOf" srcId="{DACF82F6-95A6-4B59-9D37-F46699815612}" destId="{72E6673E-523D-4E62-80E5-5062FE589301}" srcOrd="0" destOrd="0" presId="urn:microsoft.com/office/officeart/2005/8/layout/hierarchy4"/>
    <dgm:cxn modelId="{CE576456-489C-4AE7-A532-EAF8EA51B7D8}" type="presParOf" srcId="{72E6673E-523D-4E62-80E5-5062FE589301}" destId="{CB2AF246-A0C3-4F64-A578-D38165C39147}" srcOrd="0" destOrd="0" presId="urn:microsoft.com/office/officeart/2005/8/layout/hierarchy4"/>
    <dgm:cxn modelId="{E70774B8-C343-40D0-B84E-2976B49283A2}" type="presParOf" srcId="{72E6673E-523D-4E62-80E5-5062FE589301}" destId="{819FC9E5-E3D6-4C1A-9A2E-5E9E87CE7A56}" srcOrd="1" destOrd="0" presId="urn:microsoft.com/office/officeart/2005/8/layout/hierarchy4"/>
    <dgm:cxn modelId="{AA9AFCA4-360F-4FEA-B3D6-D581D77ADD1C}" type="presParOf" srcId="{72E6673E-523D-4E62-80E5-5062FE589301}" destId="{F0336813-9E34-44C5-93FA-F6459A965D24}" srcOrd="2" destOrd="0" presId="urn:microsoft.com/office/officeart/2005/8/layout/hierarchy4"/>
    <dgm:cxn modelId="{1FE209F8-F103-42EC-9E71-12324387B24D}" type="presParOf" srcId="{F0336813-9E34-44C5-93FA-F6459A965D24}" destId="{BC3780EC-6A8B-44DF-B9EE-2DD1146E7F89}" srcOrd="0" destOrd="0" presId="urn:microsoft.com/office/officeart/2005/8/layout/hierarchy4"/>
    <dgm:cxn modelId="{7D021802-A729-4345-BE03-36EA655727EA}" type="presParOf" srcId="{BC3780EC-6A8B-44DF-B9EE-2DD1146E7F89}" destId="{02D78884-08A2-47FD-874A-FD0B1E1D6A24}" srcOrd="0" destOrd="0" presId="urn:microsoft.com/office/officeart/2005/8/layout/hierarchy4"/>
    <dgm:cxn modelId="{AD8E0B5E-15A6-4D82-A6E2-6191A1990163}" type="presParOf" srcId="{BC3780EC-6A8B-44DF-B9EE-2DD1146E7F89}" destId="{BEA800FD-3FF2-44D3-B095-1DA76A25312A}" srcOrd="1" destOrd="0" presId="urn:microsoft.com/office/officeart/2005/8/layout/hierarchy4"/>
    <dgm:cxn modelId="{FF29B31E-E363-41A2-B0F1-F4C49FCC6CC1}" type="presParOf" srcId="{BC3780EC-6A8B-44DF-B9EE-2DD1146E7F89}" destId="{EE518E9E-1373-401A-B06B-B7F8F1BE37AF}" srcOrd="2" destOrd="0" presId="urn:microsoft.com/office/officeart/2005/8/layout/hierarchy4"/>
    <dgm:cxn modelId="{0F504B90-7E7D-4E2C-854F-3D6E8AFB4D4B}" type="presParOf" srcId="{EE518E9E-1373-401A-B06B-B7F8F1BE37AF}" destId="{4A08C748-3ACE-47B8-ABA4-F56495914AD8}" srcOrd="0" destOrd="0" presId="urn:microsoft.com/office/officeart/2005/8/layout/hierarchy4"/>
    <dgm:cxn modelId="{1FAE1FB1-6534-4E8A-951A-01891FBBB70F}" type="presParOf" srcId="{4A08C748-3ACE-47B8-ABA4-F56495914AD8}" destId="{59176932-D6D5-4C36-BF7A-69A1297C4BAD}" srcOrd="0" destOrd="0" presId="urn:microsoft.com/office/officeart/2005/8/layout/hierarchy4"/>
    <dgm:cxn modelId="{3B63A8EC-5B8B-43C0-A52C-A3D5544BD32B}" type="presParOf" srcId="{4A08C748-3ACE-47B8-ABA4-F56495914AD8}" destId="{30B75228-9E45-4192-98FC-463FCFD65011}" srcOrd="1" destOrd="0" presId="urn:microsoft.com/office/officeart/2005/8/layout/hierarchy4"/>
    <dgm:cxn modelId="{B207E3E9-C849-4AE5-AD24-9F5E207E8F18}" type="presParOf" srcId="{4A08C748-3ACE-47B8-ABA4-F56495914AD8}" destId="{4E7A1119-403E-4C39-BB54-05ED8132FF0C}" srcOrd="2" destOrd="0" presId="urn:microsoft.com/office/officeart/2005/8/layout/hierarchy4"/>
    <dgm:cxn modelId="{0A74BCCE-1F34-4286-9902-7300DC8C5AE9}" type="presParOf" srcId="{4E7A1119-403E-4C39-BB54-05ED8132FF0C}" destId="{F32685DE-10D4-4878-B807-45D477FFEF84}" srcOrd="0" destOrd="0" presId="urn:microsoft.com/office/officeart/2005/8/layout/hierarchy4"/>
    <dgm:cxn modelId="{904844AA-CFBC-4E9C-97C5-4AEC9C6A9F6E}" type="presParOf" srcId="{F32685DE-10D4-4878-B807-45D477FFEF84}" destId="{BA61E3A6-0BE5-4066-9F94-BB1BFFF8EBBF}" srcOrd="0" destOrd="0" presId="urn:microsoft.com/office/officeart/2005/8/layout/hierarchy4"/>
    <dgm:cxn modelId="{18271A00-ECA7-4C30-9417-637A55E4C160}" type="presParOf" srcId="{F32685DE-10D4-4878-B807-45D477FFEF84}" destId="{E4A82E23-1C0A-4136-A9EF-782A3309B0A1}" srcOrd="1" destOrd="0" presId="urn:microsoft.com/office/officeart/2005/8/layout/hierarchy4"/>
    <dgm:cxn modelId="{AE6AD7FA-0F99-4499-947B-110B34BCE683}" type="presParOf" srcId="{F32685DE-10D4-4878-B807-45D477FFEF84}" destId="{12969847-F565-4B2C-9631-4E5EF759A09C}" srcOrd="2" destOrd="0" presId="urn:microsoft.com/office/officeart/2005/8/layout/hierarchy4"/>
    <dgm:cxn modelId="{D905B2ED-5A2B-4710-BEDB-C4BB870A75AB}" type="presParOf" srcId="{12969847-F565-4B2C-9631-4E5EF759A09C}" destId="{52B80F8A-F071-46D8-883B-7E22B84F7B82}" srcOrd="0" destOrd="0" presId="urn:microsoft.com/office/officeart/2005/8/layout/hierarchy4"/>
    <dgm:cxn modelId="{FDA2A611-8A2F-4A5F-8C7B-0C71C52FD0CF}" type="presParOf" srcId="{52B80F8A-F071-46D8-883B-7E22B84F7B82}" destId="{8C5A4ABB-F609-4CF2-8CFC-5593BE697C3C}" srcOrd="0" destOrd="0" presId="urn:microsoft.com/office/officeart/2005/8/layout/hierarchy4"/>
    <dgm:cxn modelId="{CD6884D4-1DC3-4556-958D-5EE813D7C5F3}" type="presParOf" srcId="{52B80F8A-F071-46D8-883B-7E22B84F7B82}" destId="{628ECAEA-B4E2-4B8B-803B-B806DDFF1BEA}" srcOrd="1" destOrd="0" presId="urn:microsoft.com/office/officeart/2005/8/layout/hierarchy4"/>
    <dgm:cxn modelId="{DE25CB53-2E08-454A-8600-4A986AA47726}" type="presParOf" srcId="{52B80F8A-F071-46D8-883B-7E22B84F7B82}" destId="{363B422D-50FA-4623-87DE-F2646C7B8FA8}" srcOrd="2" destOrd="0" presId="urn:microsoft.com/office/officeart/2005/8/layout/hierarchy4"/>
    <dgm:cxn modelId="{35340D14-2AA7-41C7-A16F-269FDB67A9AE}" type="presParOf" srcId="{363B422D-50FA-4623-87DE-F2646C7B8FA8}" destId="{C6A45010-9352-4A1A-8B01-AEC7EFC8D6CE}" srcOrd="0" destOrd="0" presId="urn:microsoft.com/office/officeart/2005/8/layout/hierarchy4"/>
    <dgm:cxn modelId="{48C3F13C-FCCA-485D-BFCA-70677B974D10}" type="presParOf" srcId="{C6A45010-9352-4A1A-8B01-AEC7EFC8D6CE}" destId="{5CA92D6E-6985-440B-92AD-5A876699A5A4}" srcOrd="0" destOrd="0" presId="urn:microsoft.com/office/officeart/2005/8/layout/hierarchy4"/>
    <dgm:cxn modelId="{ACB1CA82-49BC-44B7-97DB-328F223574E9}" type="presParOf" srcId="{C6A45010-9352-4A1A-8B01-AEC7EFC8D6CE}" destId="{DC7AF065-3F82-4CA6-A7AA-3C6E8866FA3D}" srcOrd="1" destOrd="0" presId="urn:microsoft.com/office/officeart/2005/8/layout/hierarchy4"/>
    <dgm:cxn modelId="{6CFC883C-1DAD-4DE8-9160-11AB781F4F77}" type="presParOf" srcId="{B74154C5-AFFE-498C-8E4C-911D7456AC97}" destId="{DF99D3E9-B7CE-4F56-A161-7C0465341531}" srcOrd="5" destOrd="0" presId="urn:microsoft.com/office/officeart/2005/8/layout/hierarchy4"/>
    <dgm:cxn modelId="{1992D729-B7D8-4B85-8257-4E9E18355FD1}" type="presParOf" srcId="{B74154C5-AFFE-498C-8E4C-911D7456AC97}" destId="{CFBC63A5-42B0-460D-9C89-B64E9E9E2922}" srcOrd="6" destOrd="0" presId="urn:microsoft.com/office/officeart/2005/8/layout/hierarchy4"/>
    <dgm:cxn modelId="{804F19F1-2A2D-4D4E-AAFE-E2D20743A64A}" type="presParOf" srcId="{CFBC63A5-42B0-460D-9C89-B64E9E9E2922}" destId="{9E5D5161-23D7-41B4-A187-BE6D7C6483D0}" srcOrd="0" destOrd="0" presId="urn:microsoft.com/office/officeart/2005/8/layout/hierarchy4"/>
    <dgm:cxn modelId="{C1FDC3B5-44A7-4D5A-A4A0-1F928CAF2383}" type="presParOf" srcId="{CFBC63A5-42B0-460D-9C89-B64E9E9E2922}" destId="{8BC6FDF3-3E6D-414C-B5BC-6C5B61465391}" srcOrd="1" destOrd="0" presId="urn:microsoft.com/office/officeart/2005/8/layout/hierarchy4"/>
    <dgm:cxn modelId="{F137507B-30FE-4C14-A469-B704C33DDDA6}" type="presParOf" srcId="{CFBC63A5-42B0-460D-9C89-B64E9E9E2922}" destId="{CEF18E39-1C73-42B9-BDF1-5DD3EC85EA0D}" srcOrd="2" destOrd="0" presId="urn:microsoft.com/office/officeart/2005/8/layout/hierarchy4"/>
    <dgm:cxn modelId="{A5C70CDA-A61C-4F10-987E-9084D36A922D}" type="presParOf" srcId="{CEF18E39-1C73-42B9-BDF1-5DD3EC85EA0D}" destId="{D6936C6D-17F5-4369-B1C3-901E9E722DCF}" srcOrd="0" destOrd="0" presId="urn:microsoft.com/office/officeart/2005/8/layout/hierarchy4"/>
    <dgm:cxn modelId="{28A8CF23-B9D9-467D-8A36-963EB1AFE348}" type="presParOf" srcId="{D6936C6D-17F5-4369-B1C3-901E9E722DCF}" destId="{2965B01E-C0DE-4302-ADA0-732BD580C7B1}" srcOrd="0" destOrd="0" presId="urn:microsoft.com/office/officeart/2005/8/layout/hierarchy4"/>
    <dgm:cxn modelId="{C75B5235-8DE3-4D3E-9B00-5F752A8AED06}" type="presParOf" srcId="{D6936C6D-17F5-4369-B1C3-901E9E722DCF}" destId="{DC8AC8CB-3F6F-4460-AB01-5CBE0F14A486}" srcOrd="1" destOrd="0" presId="urn:microsoft.com/office/officeart/2005/8/layout/hierarchy4"/>
    <dgm:cxn modelId="{07191594-23D5-403C-AE0B-261E38442D84}" type="presParOf" srcId="{D6936C6D-17F5-4369-B1C3-901E9E722DCF}" destId="{73994466-6310-40D7-8792-BD7FD56E6AF4}" srcOrd="2" destOrd="0" presId="urn:microsoft.com/office/officeart/2005/8/layout/hierarchy4"/>
    <dgm:cxn modelId="{A1D880C9-4EEB-481B-9875-3D05D7CCE150}" type="presParOf" srcId="{73994466-6310-40D7-8792-BD7FD56E6AF4}" destId="{3EAD5394-E4AB-45B2-BE09-F998533ECF40}" srcOrd="0" destOrd="0" presId="urn:microsoft.com/office/officeart/2005/8/layout/hierarchy4"/>
    <dgm:cxn modelId="{1F21152D-0556-4FD3-87B2-2F346070A38B}" type="presParOf" srcId="{3EAD5394-E4AB-45B2-BE09-F998533ECF40}" destId="{A7AF9B85-BF68-40A8-954B-A40EDB5CAF9F}" srcOrd="0" destOrd="0" presId="urn:microsoft.com/office/officeart/2005/8/layout/hierarchy4"/>
    <dgm:cxn modelId="{3BFF42DE-37BC-463B-A95E-29EF82B11C53}" type="presParOf" srcId="{3EAD5394-E4AB-45B2-BE09-F998533ECF40}" destId="{C764A47D-7314-411D-8EF1-5B8F29829B1A}" srcOrd="1" destOrd="0" presId="urn:microsoft.com/office/officeart/2005/8/layout/hierarchy4"/>
    <dgm:cxn modelId="{4E4717BE-D35A-4CE0-8E43-9B03CCF3118E}" type="presParOf" srcId="{3EAD5394-E4AB-45B2-BE09-F998533ECF40}" destId="{D5C7FEFF-BE20-4D98-A72C-52B1B8B3F4F7}" srcOrd="2" destOrd="0" presId="urn:microsoft.com/office/officeart/2005/8/layout/hierarchy4"/>
    <dgm:cxn modelId="{C67E8B6C-6BDC-4026-9F09-2A009DCA5305}" type="presParOf" srcId="{D5C7FEFF-BE20-4D98-A72C-52B1B8B3F4F7}" destId="{CA81CD2D-7A1B-4CCA-952B-6AE89CE8AAB7}" srcOrd="0" destOrd="0" presId="urn:microsoft.com/office/officeart/2005/8/layout/hierarchy4"/>
    <dgm:cxn modelId="{2C224ABD-FC72-4494-BC01-31513E792C39}" type="presParOf" srcId="{CA81CD2D-7A1B-4CCA-952B-6AE89CE8AAB7}" destId="{EFF40216-5B58-45C6-B485-1C9C4561DF2F}" srcOrd="0" destOrd="0" presId="urn:microsoft.com/office/officeart/2005/8/layout/hierarchy4"/>
    <dgm:cxn modelId="{C45C0AEE-BF22-4979-B529-A51D958AAB8E}" type="presParOf" srcId="{CA81CD2D-7A1B-4CCA-952B-6AE89CE8AAB7}" destId="{82BA7D97-E2A8-4C59-838B-E0906E156677}" srcOrd="1" destOrd="0" presId="urn:microsoft.com/office/officeart/2005/8/layout/hierarchy4"/>
    <dgm:cxn modelId="{B4A6A5C0-C37F-4FBB-83DE-9F68FA6E656E}" type="presParOf" srcId="{CA81CD2D-7A1B-4CCA-952B-6AE89CE8AAB7}" destId="{F73E662C-F722-4B4F-9DF8-BE21B2C2C700}" srcOrd="2" destOrd="0" presId="urn:microsoft.com/office/officeart/2005/8/layout/hierarchy4"/>
    <dgm:cxn modelId="{9E1AF4EE-A9C0-47FC-92FB-7E73640727A0}" type="presParOf" srcId="{F73E662C-F722-4B4F-9DF8-BE21B2C2C700}" destId="{566AACE7-A2F1-4E7A-BECC-43348B95352C}" srcOrd="0" destOrd="0" presId="urn:microsoft.com/office/officeart/2005/8/layout/hierarchy4"/>
    <dgm:cxn modelId="{4A0F83BC-9D13-4D80-8C7B-2A0F05648C11}" type="presParOf" srcId="{566AACE7-A2F1-4E7A-BECC-43348B95352C}" destId="{7653A429-0E18-4BE3-A07C-F1A5A9D672E3}" srcOrd="0" destOrd="0" presId="urn:microsoft.com/office/officeart/2005/8/layout/hierarchy4"/>
    <dgm:cxn modelId="{7CCEB97A-F210-42A0-B036-9D2C891280D0}" type="presParOf" srcId="{566AACE7-A2F1-4E7A-BECC-43348B95352C}" destId="{BED59DE9-3C29-48CB-8A25-B7F991619843}" srcOrd="1" destOrd="0" presId="urn:microsoft.com/office/officeart/2005/8/layout/hierarchy4"/>
    <dgm:cxn modelId="{5CB20D72-1745-4266-A03B-4D4302D428BA}" type="presParOf" srcId="{566AACE7-A2F1-4E7A-BECC-43348B95352C}" destId="{3A3A01C6-B3AA-4C89-92D4-EA308C8E23E1}" srcOrd="2" destOrd="0" presId="urn:microsoft.com/office/officeart/2005/8/layout/hierarchy4"/>
    <dgm:cxn modelId="{F48189A1-3EA3-492C-B761-6A68DF4FFA6A}" type="presParOf" srcId="{3A3A01C6-B3AA-4C89-92D4-EA308C8E23E1}" destId="{B8B89817-F07F-4DA9-AEBF-C4EDAD3E897E}" srcOrd="0" destOrd="0" presId="urn:microsoft.com/office/officeart/2005/8/layout/hierarchy4"/>
    <dgm:cxn modelId="{3717436B-5986-4B5E-86BC-5919FE17C18F}" type="presParOf" srcId="{B8B89817-F07F-4DA9-AEBF-C4EDAD3E897E}" destId="{35DF38A4-C109-469A-81F6-242705CF6432}" srcOrd="0" destOrd="0" presId="urn:microsoft.com/office/officeart/2005/8/layout/hierarchy4"/>
    <dgm:cxn modelId="{89682AB5-97F1-4ADA-B37F-59C7B164CCE6}" type="presParOf" srcId="{B8B89817-F07F-4DA9-AEBF-C4EDAD3E897E}" destId="{316284DC-AD60-4799-9C6D-BBAE00D72CFA}" srcOrd="1" destOrd="0" presId="urn:microsoft.com/office/officeart/2005/8/layout/hierarchy4"/>
    <dgm:cxn modelId="{D5C72E8E-063D-4496-8F16-60F47F53510E}" type="presParOf" srcId="{B8B89817-F07F-4DA9-AEBF-C4EDAD3E897E}" destId="{FF9D5968-2625-4FA7-B798-123DE0850F01}" srcOrd="2" destOrd="0" presId="urn:microsoft.com/office/officeart/2005/8/layout/hierarchy4"/>
    <dgm:cxn modelId="{68BC7EDC-2ECC-44B0-9A2E-DAA0C31A7A6D}" type="presParOf" srcId="{FF9D5968-2625-4FA7-B798-123DE0850F01}" destId="{0ACE6D06-B44A-4123-806C-A6DF04AE4987}" srcOrd="0" destOrd="0" presId="urn:microsoft.com/office/officeart/2005/8/layout/hierarchy4"/>
    <dgm:cxn modelId="{A892CA9D-7776-4E9F-914B-278FE0DBD944}" type="presParOf" srcId="{0ACE6D06-B44A-4123-806C-A6DF04AE4987}" destId="{72D34432-C31A-4895-8C4B-497C4DC5EA4F}" srcOrd="0" destOrd="0" presId="urn:microsoft.com/office/officeart/2005/8/layout/hierarchy4"/>
    <dgm:cxn modelId="{5DE77556-8C10-4640-BDE1-19BA06084806}" type="presParOf" srcId="{0ACE6D06-B44A-4123-806C-A6DF04AE4987}" destId="{68423DB6-6E38-46B7-BEBB-F85082740DD1}" srcOrd="1" destOrd="0" presId="urn:microsoft.com/office/officeart/2005/8/layout/hierarchy4"/>
    <dgm:cxn modelId="{6D784D27-F0E7-4230-BFCC-A4DFE4C61C3D}" type="presParOf" srcId="{B74154C5-AFFE-498C-8E4C-911D7456AC97}" destId="{62C0B193-30A4-4691-AF46-D5B94E7FC561}" srcOrd="7" destOrd="0" presId="urn:microsoft.com/office/officeart/2005/8/layout/hierarchy4"/>
    <dgm:cxn modelId="{1CC10AB8-1DF8-46CE-AB92-2BEC54B76609}" type="presParOf" srcId="{B74154C5-AFFE-498C-8E4C-911D7456AC97}" destId="{E8090E1D-4DD8-46E0-BA1E-C3890CF14D47}" srcOrd="8" destOrd="0" presId="urn:microsoft.com/office/officeart/2005/8/layout/hierarchy4"/>
    <dgm:cxn modelId="{B6459E16-20F2-4320-AB15-6FF2C46A42A2}" type="presParOf" srcId="{E8090E1D-4DD8-46E0-BA1E-C3890CF14D47}" destId="{F8905714-088D-483C-AC16-D43BF2F0BF16}" srcOrd="0" destOrd="0" presId="urn:microsoft.com/office/officeart/2005/8/layout/hierarchy4"/>
    <dgm:cxn modelId="{5BD84379-49EA-4595-AEE1-9706F78E99E0}" type="presParOf" srcId="{E8090E1D-4DD8-46E0-BA1E-C3890CF14D47}" destId="{8825E9BC-9772-4579-B80A-08C02E6F5841}" srcOrd="1" destOrd="0" presId="urn:microsoft.com/office/officeart/2005/8/layout/hierarchy4"/>
    <dgm:cxn modelId="{5101CE3D-6CE8-4A85-80D5-63639D72337F}" type="presParOf" srcId="{E8090E1D-4DD8-46E0-BA1E-C3890CF14D47}" destId="{4101F8DA-93D9-46DF-B37A-B90529D7C907}" srcOrd="2" destOrd="0" presId="urn:microsoft.com/office/officeart/2005/8/layout/hierarchy4"/>
    <dgm:cxn modelId="{02B31C4F-C50B-4004-A949-32AC825BA219}" type="presParOf" srcId="{4101F8DA-93D9-46DF-B37A-B90529D7C907}" destId="{95872D8F-BB28-4072-9DAD-3FCDEEA4A51B}" srcOrd="0" destOrd="0" presId="urn:microsoft.com/office/officeart/2005/8/layout/hierarchy4"/>
    <dgm:cxn modelId="{F661C7EC-B0DD-461F-ABF8-01123DF9F2BD}" type="presParOf" srcId="{95872D8F-BB28-4072-9DAD-3FCDEEA4A51B}" destId="{24CEF574-2765-4D7C-A195-C900E925FBE6}" srcOrd="0" destOrd="0" presId="urn:microsoft.com/office/officeart/2005/8/layout/hierarchy4"/>
    <dgm:cxn modelId="{D0C43D7E-0D71-4EC4-814E-B6D8E0CD2FE0}" type="presParOf" srcId="{95872D8F-BB28-4072-9DAD-3FCDEEA4A51B}" destId="{9ED7436C-1536-41D8-A0EE-0E39E8864FDD}" srcOrd="1" destOrd="0" presId="urn:microsoft.com/office/officeart/2005/8/layout/hierarchy4"/>
    <dgm:cxn modelId="{B1B99C12-F937-4525-9748-298170B321CF}" type="presParOf" srcId="{95872D8F-BB28-4072-9DAD-3FCDEEA4A51B}" destId="{4139EE0B-9D40-4076-B516-60260BCFF8F9}" srcOrd="2" destOrd="0" presId="urn:microsoft.com/office/officeart/2005/8/layout/hierarchy4"/>
    <dgm:cxn modelId="{450CD432-AABF-4E86-AE6A-70F70BE8C14A}" type="presParOf" srcId="{4139EE0B-9D40-4076-B516-60260BCFF8F9}" destId="{22447473-48A4-4C0C-8BEC-2558DB533AA4}" srcOrd="0" destOrd="0" presId="urn:microsoft.com/office/officeart/2005/8/layout/hierarchy4"/>
    <dgm:cxn modelId="{8493B80D-CB93-4068-B454-634ADFC4D05D}" type="presParOf" srcId="{22447473-48A4-4C0C-8BEC-2558DB533AA4}" destId="{4CD2A706-78CC-47E3-A8F8-D778F944372A}" srcOrd="0" destOrd="0" presId="urn:microsoft.com/office/officeart/2005/8/layout/hierarchy4"/>
    <dgm:cxn modelId="{627F4861-B5B5-41F7-8528-A934803CDBFF}" type="presParOf" srcId="{22447473-48A4-4C0C-8BEC-2558DB533AA4}" destId="{4C177EB7-865B-4153-871C-6C5CF7DBC8C3}" srcOrd="1" destOrd="0" presId="urn:microsoft.com/office/officeart/2005/8/layout/hierarchy4"/>
    <dgm:cxn modelId="{798CCD53-6305-4B50-8B8F-4CE35B5D7197}" type="presParOf" srcId="{22447473-48A4-4C0C-8BEC-2558DB533AA4}" destId="{20DB843D-8E62-4574-AB26-BE48E34E41C8}" srcOrd="2" destOrd="0" presId="urn:microsoft.com/office/officeart/2005/8/layout/hierarchy4"/>
    <dgm:cxn modelId="{E7EBF93D-7981-4432-947F-49151B26D35F}" type="presParOf" srcId="{20DB843D-8E62-4574-AB26-BE48E34E41C8}" destId="{F36349D9-AAD1-4D05-8BCB-F865ABA18533}" srcOrd="0" destOrd="0" presId="urn:microsoft.com/office/officeart/2005/8/layout/hierarchy4"/>
    <dgm:cxn modelId="{324D4EDE-17E9-4040-ADD4-78DDF281183A}" type="presParOf" srcId="{F36349D9-AAD1-4D05-8BCB-F865ABA18533}" destId="{374E99F0-AE84-4383-93E4-780F78CE6D13}" srcOrd="0" destOrd="0" presId="urn:microsoft.com/office/officeart/2005/8/layout/hierarchy4"/>
    <dgm:cxn modelId="{926031E5-BF70-4703-8AFF-B29EB3E26176}" type="presParOf" srcId="{F36349D9-AAD1-4D05-8BCB-F865ABA18533}" destId="{FE4B595F-B001-4933-98CC-F9415F4FE45A}" srcOrd="1" destOrd="0" presId="urn:microsoft.com/office/officeart/2005/8/layout/hierarchy4"/>
    <dgm:cxn modelId="{010B798C-9807-464C-B6FE-745C22DB00D7}" type="presParOf" srcId="{F36349D9-AAD1-4D05-8BCB-F865ABA18533}" destId="{19CEB4E4-DAEB-4DAC-B74F-6A90F95E40F6}" srcOrd="2" destOrd="0" presId="urn:microsoft.com/office/officeart/2005/8/layout/hierarchy4"/>
    <dgm:cxn modelId="{8698D852-39E1-46C8-8A4B-EEC42433A1FE}" type="presParOf" srcId="{19CEB4E4-DAEB-4DAC-B74F-6A90F95E40F6}" destId="{4B090C7C-91FA-46FA-862C-86DC2555E033}" srcOrd="0" destOrd="0" presId="urn:microsoft.com/office/officeart/2005/8/layout/hierarchy4"/>
    <dgm:cxn modelId="{963D25E5-8233-4332-BA79-A5962EC016F3}" type="presParOf" srcId="{4B090C7C-91FA-46FA-862C-86DC2555E033}" destId="{874CF4BC-44A5-455D-A60A-EB599B596188}" srcOrd="0" destOrd="0" presId="urn:microsoft.com/office/officeart/2005/8/layout/hierarchy4"/>
    <dgm:cxn modelId="{028D2840-49AA-4E7D-8A5F-8D1F4E04CFF2}" type="presParOf" srcId="{4B090C7C-91FA-46FA-862C-86DC2555E033}" destId="{7879E5A0-7B91-4ECE-AF79-8798634D07D0}" srcOrd="1" destOrd="0" presId="urn:microsoft.com/office/officeart/2005/8/layout/hierarchy4"/>
    <dgm:cxn modelId="{C027B176-AC9C-4251-84BA-170C6474678F}" type="presParOf" srcId="{4B090C7C-91FA-46FA-862C-86DC2555E033}" destId="{97FFE9E6-CE88-44D7-A8E9-5F178F964167}" srcOrd="2" destOrd="0" presId="urn:microsoft.com/office/officeart/2005/8/layout/hierarchy4"/>
    <dgm:cxn modelId="{833F32DE-8198-4809-8DA8-D574312359B9}" type="presParOf" srcId="{97FFE9E6-CE88-44D7-A8E9-5F178F964167}" destId="{B45A538C-DC99-43D4-9C5E-FD6136650525}" srcOrd="0" destOrd="0" presId="urn:microsoft.com/office/officeart/2005/8/layout/hierarchy4"/>
    <dgm:cxn modelId="{850688F2-BE82-4FF7-8BFE-1E3CDA972CDF}" type="presParOf" srcId="{B45A538C-DC99-43D4-9C5E-FD6136650525}" destId="{D2D81AF8-4EA8-45A6-A84D-9694EF1BCFE7}" srcOrd="0" destOrd="0" presId="urn:microsoft.com/office/officeart/2005/8/layout/hierarchy4"/>
    <dgm:cxn modelId="{F2684236-1EE5-4C87-A2CB-7A60FF6FC535}" type="presParOf" srcId="{B45A538C-DC99-43D4-9C5E-FD6136650525}" destId="{31DD6202-DBD1-44BF-A1E0-17D7DF207347}" srcOrd="1" destOrd="0" presId="urn:microsoft.com/office/officeart/2005/8/layout/hierarchy4"/>
    <dgm:cxn modelId="{F9339CA2-F5B5-45A1-9772-19E7682C84EE}" type="presParOf" srcId="{B45A538C-DC99-43D4-9C5E-FD6136650525}" destId="{78FA1C88-01CB-45D0-B8B1-93ED28DC0515}" srcOrd="2" destOrd="0" presId="urn:microsoft.com/office/officeart/2005/8/layout/hierarchy4"/>
    <dgm:cxn modelId="{1A83AE9D-0E22-4C22-B267-AD74C802BF19}" type="presParOf" srcId="{78FA1C88-01CB-45D0-B8B1-93ED28DC0515}" destId="{C388ABCD-EF97-4C36-B582-B368BFAF3A98}" srcOrd="0" destOrd="0" presId="urn:microsoft.com/office/officeart/2005/8/layout/hierarchy4"/>
    <dgm:cxn modelId="{0ED501EC-8317-4E05-B814-FF30748C163D}" type="presParOf" srcId="{C388ABCD-EF97-4C36-B582-B368BFAF3A98}" destId="{B05C0A3E-A45E-4E74-81F8-BADC3EA7BC7D}" srcOrd="0" destOrd="0" presId="urn:microsoft.com/office/officeart/2005/8/layout/hierarchy4"/>
    <dgm:cxn modelId="{6821A281-060B-44AF-812B-FF9372094026}" type="presParOf" srcId="{C388ABCD-EF97-4C36-B582-B368BFAF3A98}" destId="{3CF494E9-8292-4011-9D6D-8524C148D96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94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95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76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78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73,5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74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71,5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66,2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Х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1130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Х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516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96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80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74,4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69,2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1120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522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97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82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75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71,3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1110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529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99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84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75,4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67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1100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535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AF065-3F82-4CA6-A7AA-3C6E8866FA3D}" type="pres">
      <dgm:prSet presAssocID="{8EC1F942-64B7-4407-8F49-B1183D54A886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423DB6-6E38-46B7-BEBB-F85082740DD1}" type="pres">
      <dgm:prSet presAssocID="{20671797-DAB3-483D-81A6-EB33F8E5D32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F494E9-8292-4011-9D6D-8524C148D964}" type="pres">
      <dgm:prSet presAssocID="{FD657B6D-8ACE-4CCE-A7E1-4A6249E61467}" presName="horzFour" presStyleCnt="0"/>
      <dgm:spPr/>
    </dgm:pt>
  </dgm:ptLst>
  <dgm:cxnLst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3684B225-A1CC-4450-A7F5-13E5976749A4}" type="presOf" srcId="{9E496AFB-5861-4A0B-A059-7AF344913280}" destId="{F8905714-088D-483C-AC16-D43BF2F0BF16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AF5BD891-94FF-449E-945D-E64A20CB9BCE}" type="presOf" srcId="{25C69CC8-098D-44A3-878A-5E3FEF1E9C10}" destId="{24CEF574-2765-4D7C-A195-C900E925FBE6}" srcOrd="0" destOrd="0" presId="urn:microsoft.com/office/officeart/2005/8/layout/hierarchy4"/>
    <dgm:cxn modelId="{486B7918-5E53-493F-8C91-3B4279B7E105}" type="presOf" srcId="{8EC1F942-64B7-4407-8F49-B1183D54A886}" destId="{5CA92D6E-6985-440B-92AD-5A876699A5A4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FE323AA9-A20A-4BE2-9BA6-54315DEA57B4}" type="presOf" srcId="{62031802-0EE5-47DF-BB1F-2C84A19F6746}" destId="{A25BE625-018B-46BA-BE7F-ED875B975F26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91DC83FC-E48D-4D93-B644-83F9CD7C9273}" type="presOf" srcId="{593C7C55-813E-4059-B734-EC61CD9C5CBC}" destId="{7653A429-0E18-4BE3-A07C-F1A5A9D672E3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D231F8F4-A5F7-4417-8A58-05958C088813}" type="presOf" srcId="{F6F97186-B344-4193-9FE9-6DFB5403A289}" destId="{B7B68934-E179-4D36-8AD9-7637EF3F0019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86A9EDC4-F7CA-4D9D-A8AD-7D2343E15A33}" type="presOf" srcId="{A1BB5A2E-A45D-4F6A-B329-CD4782193917}" destId="{672DFC88-43F4-433B-9B7F-D5CE282279E3}" srcOrd="0" destOrd="0" presId="urn:microsoft.com/office/officeart/2005/8/layout/hierarchy4"/>
    <dgm:cxn modelId="{78679D5D-2F10-4570-BB5D-050A41B6B233}" type="presOf" srcId="{4E5A1869-57DF-4BD2-89F2-0FF412DDC036}" destId="{BA61E3A6-0BE5-4066-9F94-BB1BFFF8EBBF}" srcOrd="0" destOrd="0" presId="urn:microsoft.com/office/officeart/2005/8/layout/hierarchy4"/>
    <dgm:cxn modelId="{928C4202-B72B-40D2-858E-3FED9F283E65}" type="presOf" srcId="{BE98D1AB-A280-4D0B-A815-73E57FD87EC3}" destId="{89DC61A6-3199-4C88-A8D1-98ADCFDD3274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6FCC021C-C296-45AD-AF5D-3F2DBA6906D7}" type="presOf" srcId="{C9C8B06B-C833-4D4A-8595-4BF5AEB204E9}" destId="{CB2AF246-A0C3-4F64-A578-D38165C39147}" srcOrd="0" destOrd="0" presId="urn:microsoft.com/office/officeart/2005/8/layout/hierarchy4"/>
    <dgm:cxn modelId="{487D3CBF-FA38-4258-989F-5E226D612D8F}" type="presOf" srcId="{44367D81-039C-4579-8E09-66CAF90F5041}" destId="{085136A3-D02F-461C-B31C-FD1D69D16759}" srcOrd="0" destOrd="0" presId="urn:microsoft.com/office/officeart/2005/8/layout/hierarchy4"/>
    <dgm:cxn modelId="{9B5971E0-E727-482A-B8F1-821AF46F6041}" type="presOf" srcId="{C60BD95D-8BE5-42EC-AF9D-D22E07852892}" destId="{2965B01E-C0DE-4302-ADA0-732BD580C7B1}" srcOrd="0" destOrd="0" presId="urn:microsoft.com/office/officeart/2005/8/layout/hierarchy4"/>
    <dgm:cxn modelId="{AB8B3BAA-17F6-4257-AD8A-52A8F8F4AEE9}" type="presOf" srcId="{D5544F4D-4FD2-41EE-A356-ABCAA534BCB5}" destId="{A7AF9B85-BF68-40A8-954B-A40EDB5CAF9F}" srcOrd="0" destOrd="0" presId="urn:microsoft.com/office/officeart/2005/8/layout/hierarchy4"/>
    <dgm:cxn modelId="{ACDCB231-CBCD-4428-87AA-5E2F6B4A26DE}" type="presOf" srcId="{946393D2-3BB5-4D19-BAF6-84B7339845C4}" destId="{9DF12F5D-797B-4C71-93F7-7C835BFF7982}" srcOrd="0" destOrd="0" presId="urn:microsoft.com/office/officeart/2005/8/layout/hierarchy4"/>
    <dgm:cxn modelId="{0A101ED1-3BBF-49F6-B8F8-AAB65CA8C325}" type="presOf" srcId="{8536FD6B-8AD2-4A43-B337-6FD60B3FD4B2}" destId="{85D767EC-FAE5-4312-B23F-9B41F2C6B7D7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7F9BCEB0-091B-4806-855C-687456FB6C3E}" type="presOf" srcId="{4D9EF634-1BF2-4A35-90CA-8A6D73717D8F}" destId="{B35EEDEE-A63C-4DC0-9860-A34A7BFD903E}" srcOrd="0" destOrd="0" presId="urn:microsoft.com/office/officeart/2005/8/layout/hierarchy4"/>
    <dgm:cxn modelId="{496FF188-3EF5-4D4A-A4BA-018B9C0E64FA}" type="presOf" srcId="{FD657B6D-8ACE-4CCE-A7E1-4A6249E61467}" destId="{B05C0A3E-A45E-4E74-81F8-BADC3EA7BC7D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3C149638-6FD2-4164-829C-027259B9C434}" type="presOf" srcId="{D1936ACF-1E69-4953-BA37-9ADE2EF12E41}" destId="{59176932-D6D5-4C36-BF7A-69A1297C4BAD}" srcOrd="0" destOrd="0" presId="urn:microsoft.com/office/officeart/2005/8/layout/hierarchy4"/>
    <dgm:cxn modelId="{AAAA4813-71CB-4BC3-B418-D321C7561DD4}" type="presOf" srcId="{1B20A584-E8E7-451F-84AF-E95BD5B40EA1}" destId="{374E99F0-AE84-4383-93E4-780F78CE6D13}" srcOrd="0" destOrd="0" presId="urn:microsoft.com/office/officeart/2005/8/layout/hierarchy4"/>
    <dgm:cxn modelId="{4F6A6D8D-69A1-44B7-84DF-1A3F9D984CA4}" type="presOf" srcId="{04C3AC0E-965B-48C1-827A-5D93B22D2057}" destId="{D2D81AF8-4EA8-45A6-A84D-9694EF1BCFE7}" srcOrd="0" destOrd="0" presId="urn:microsoft.com/office/officeart/2005/8/layout/hierarchy4"/>
    <dgm:cxn modelId="{BB65436B-6050-44C4-AC99-866BDC5FB36D}" type="presOf" srcId="{187C542A-BCFC-4BBB-8DCA-67690BE3FD29}" destId="{EFF40216-5B58-45C6-B485-1C9C4561DF2F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9CFEBA3E-5337-4E25-B110-30955CCC69AC}" type="presOf" srcId="{CD119780-6575-4106-AE5B-2CC6B48E5482}" destId="{14BABD28-5047-47A3-A701-B7AFBBE28819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C2624862-D467-43F7-901D-46EF30036DBA}" type="presOf" srcId="{B34B6A16-5EF9-4B63-A5E4-12B190B34880}" destId="{C586111C-58B6-40AF-8D8A-60EE680572BA}" srcOrd="0" destOrd="0" presId="urn:microsoft.com/office/officeart/2005/8/layout/hierarchy4"/>
    <dgm:cxn modelId="{7C39FDB8-4626-469C-83BE-33D00A836C55}" type="presOf" srcId="{66E38241-E965-439E-997F-74C14C213F23}" destId="{02D78884-08A2-47FD-874A-FD0B1E1D6A2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497010F0-E9A9-49F1-A2F0-0C525AF6395D}" type="presOf" srcId="{93520637-36B3-4AB9-B949-92D55141E733}" destId="{8E7E2D4A-62E6-4A23-A5DD-552A63903B64}" srcOrd="0" destOrd="0" presId="urn:microsoft.com/office/officeart/2005/8/layout/hierarchy4"/>
    <dgm:cxn modelId="{17E53A1F-DFCE-4A10-90AD-EE36210BD62E}" type="presOf" srcId="{DF86BB99-07F8-490F-B6E9-4F22F5A8A955}" destId="{874CF4BC-44A5-455D-A60A-EB599B596188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29D3F8E8-EB61-4B65-B35C-C13BEBBBA3C7}" type="presOf" srcId="{9E15771F-F540-4F32-ACD6-56CFD707E80B}" destId="{35DF38A4-C109-469A-81F6-242705CF6432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3B06EB0E-4DDF-4327-B126-E36633751D18}" type="presOf" srcId="{BDDF592B-1C58-40EE-9108-0DC798BB2F08}" destId="{4CD2A706-78CC-47E3-A8F8-D778F944372A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4F987552-0CF1-44B2-99EE-BCF8913148D9}" type="presOf" srcId="{CE075476-E9CA-4A59-A127-31223E8D37A1}" destId="{25DDEEC2-9BA5-4367-BB24-33CAA47BBC09}" srcOrd="0" destOrd="0" presId="urn:microsoft.com/office/officeart/2005/8/layout/hierarchy4"/>
    <dgm:cxn modelId="{36D64D33-4CE8-4075-ADA9-4A94B819558C}" type="presOf" srcId="{9A0A1B48-08CE-44F2-8C66-5814C06EE4CC}" destId="{41590EE3-70B4-4E0E-8D44-18EF1FD97F2E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DF9AC42E-33F6-4411-BCF8-D07A29222789}" type="presOf" srcId="{F0AF63A1-E6C3-48D7-BA15-2982A4DC912D}" destId="{8C5A4ABB-F609-4CF2-8CFC-5593BE697C3C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88E4ADEB-5979-4C52-8207-F996DE45B216}" type="presOf" srcId="{9C715FE5-31CA-4541-A958-D2C730C134E0}" destId="{2BC9EB28-F68D-4321-836D-A642C2C0DAB1}" srcOrd="0" destOrd="0" presId="urn:microsoft.com/office/officeart/2005/8/layout/hierarchy4"/>
    <dgm:cxn modelId="{B306EE41-DC9F-4731-B61D-797BE68EAB1D}" type="presOf" srcId="{89E09F27-5F73-400B-AE18-4421B9895F64}" destId="{9E5D5161-23D7-41B4-A187-BE6D7C6483D0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24BDD3E9-02F9-424C-BD79-C2515091AC18}" type="presOf" srcId="{7711325B-E859-44FE-8B41-57F9AFDCA54B}" destId="{576C6983-4618-426C-8177-DEA9FE3AC4EB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2A01E77E-77BA-4934-896B-D211FC70363C}" type="presOf" srcId="{614AF9F2-E1A1-4D10-882A-EB6B0D669FCA}" destId="{6CE5FDB4-BFBB-4259-A330-B441199BCE24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97FDBBD4-D623-4D38-A1B0-191979821F2A}" type="presOf" srcId="{20671797-DAB3-483D-81A6-EB33F8E5D325}" destId="{72D34432-C31A-4895-8C4B-497C4DC5EA4F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EE9A1BC4-B826-40AC-AE8D-9FEFEE175928}" type="presOf" srcId="{5A6BA2F8-AB86-4FEA-9FCE-F9FA52A7F9A0}" destId="{EFD09625-1EEB-463A-9D51-52F09A5E039B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E5FC5B7-881A-451E-B99F-CDBD41DF9D3B}" type="presParOf" srcId="{25DDEEC2-9BA5-4367-BB24-33CAA47BBC09}" destId="{87933F1B-038B-4A5D-83E8-61DBF60EC4B3}" srcOrd="0" destOrd="0" presId="urn:microsoft.com/office/officeart/2005/8/layout/hierarchy4"/>
    <dgm:cxn modelId="{460C803A-F876-4FDF-A2A5-D05C4B5B2AC1}" type="presParOf" srcId="{87933F1B-038B-4A5D-83E8-61DBF60EC4B3}" destId="{9DF12F5D-797B-4C71-93F7-7C835BFF7982}" srcOrd="0" destOrd="0" presId="urn:microsoft.com/office/officeart/2005/8/layout/hierarchy4"/>
    <dgm:cxn modelId="{A550F575-7A45-4928-97E0-550455D15A48}" type="presParOf" srcId="{87933F1B-038B-4A5D-83E8-61DBF60EC4B3}" destId="{BB51C614-670C-40C7-BCBD-B3150FB090FB}" srcOrd="1" destOrd="0" presId="urn:microsoft.com/office/officeart/2005/8/layout/hierarchy4"/>
    <dgm:cxn modelId="{01C95AB9-CE8C-4901-8014-799FED5EC2EC}" type="presParOf" srcId="{87933F1B-038B-4A5D-83E8-61DBF60EC4B3}" destId="{B74154C5-AFFE-498C-8E4C-911D7456AC97}" srcOrd="2" destOrd="0" presId="urn:microsoft.com/office/officeart/2005/8/layout/hierarchy4"/>
    <dgm:cxn modelId="{903D7D2D-23BC-4F34-B017-3D3D1D8D3033}" type="presParOf" srcId="{B74154C5-AFFE-498C-8E4C-911D7456AC97}" destId="{AA6E5317-C9D5-49D6-9218-04A9A8CDF9E8}" srcOrd="0" destOrd="0" presId="urn:microsoft.com/office/officeart/2005/8/layout/hierarchy4"/>
    <dgm:cxn modelId="{E05CE4BD-F6B9-455A-854B-11E54F2F570A}" type="presParOf" srcId="{AA6E5317-C9D5-49D6-9218-04A9A8CDF9E8}" destId="{EFD09625-1EEB-463A-9D51-52F09A5E039B}" srcOrd="0" destOrd="0" presId="urn:microsoft.com/office/officeart/2005/8/layout/hierarchy4"/>
    <dgm:cxn modelId="{53B04A68-A645-4B67-9B2E-F00C9F2827A5}" type="presParOf" srcId="{AA6E5317-C9D5-49D6-9218-04A9A8CDF9E8}" destId="{D65A41FF-7035-4133-9240-517AEBC67369}" srcOrd="1" destOrd="0" presId="urn:microsoft.com/office/officeart/2005/8/layout/hierarchy4"/>
    <dgm:cxn modelId="{D592D790-2FD9-4E2B-8EAB-1A14DB4EA5FC}" type="presParOf" srcId="{AA6E5317-C9D5-49D6-9218-04A9A8CDF9E8}" destId="{ED986375-36F5-4143-A5F0-85653599471E}" srcOrd="2" destOrd="0" presId="urn:microsoft.com/office/officeart/2005/8/layout/hierarchy4"/>
    <dgm:cxn modelId="{B2617029-A741-4A7E-871E-667EEF463E3B}" type="presParOf" srcId="{ED986375-36F5-4143-A5F0-85653599471E}" destId="{72DE6149-9A73-4029-9C01-1DA1EF77D264}" srcOrd="0" destOrd="0" presId="urn:microsoft.com/office/officeart/2005/8/layout/hierarchy4"/>
    <dgm:cxn modelId="{AD999260-BDFE-4254-A338-05529C626D21}" type="presParOf" srcId="{72DE6149-9A73-4029-9C01-1DA1EF77D264}" destId="{B7B68934-E179-4D36-8AD9-7637EF3F0019}" srcOrd="0" destOrd="0" presId="urn:microsoft.com/office/officeart/2005/8/layout/hierarchy4"/>
    <dgm:cxn modelId="{A4278FA9-B823-44AA-B24E-F8A1DC49DD11}" type="presParOf" srcId="{72DE6149-9A73-4029-9C01-1DA1EF77D264}" destId="{7E986455-5145-43D1-AB19-A5C822796874}" srcOrd="1" destOrd="0" presId="urn:microsoft.com/office/officeart/2005/8/layout/hierarchy4"/>
    <dgm:cxn modelId="{A60279FD-E0CC-4733-9C90-140226DFB7D1}" type="presParOf" srcId="{72DE6149-9A73-4029-9C01-1DA1EF77D264}" destId="{E4CD0B37-6C75-4A8F-946C-21E075E1E2CF}" srcOrd="2" destOrd="0" presId="urn:microsoft.com/office/officeart/2005/8/layout/hierarchy4"/>
    <dgm:cxn modelId="{114F041D-3031-4653-BADF-341D704493B5}" type="presParOf" srcId="{E4CD0B37-6C75-4A8F-946C-21E075E1E2CF}" destId="{0149EBE6-AA59-4F78-AF18-137F8047AB47}" srcOrd="0" destOrd="0" presId="urn:microsoft.com/office/officeart/2005/8/layout/hierarchy4"/>
    <dgm:cxn modelId="{7812C01B-FAEC-45BE-A4D9-19B915F19F0A}" type="presParOf" srcId="{0149EBE6-AA59-4F78-AF18-137F8047AB47}" destId="{14BABD28-5047-47A3-A701-B7AFBBE28819}" srcOrd="0" destOrd="0" presId="urn:microsoft.com/office/officeart/2005/8/layout/hierarchy4"/>
    <dgm:cxn modelId="{115C1C6F-6BFE-495B-9251-BD0212F4A366}" type="presParOf" srcId="{0149EBE6-AA59-4F78-AF18-137F8047AB47}" destId="{3F489D25-51FA-4C91-9DDF-6BA1DB51256D}" srcOrd="1" destOrd="0" presId="urn:microsoft.com/office/officeart/2005/8/layout/hierarchy4"/>
    <dgm:cxn modelId="{51B43F02-1F78-4E5B-9EF4-60A21FB51D5D}" type="presParOf" srcId="{0149EBE6-AA59-4F78-AF18-137F8047AB47}" destId="{D0D594F6-8533-4A50-8AE7-20755C3BFFA9}" srcOrd="2" destOrd="0" presId="urn:microsoft.com/office/officeart/2005/8/layout/hierarchy4"/>
    <dgm:cxn modelId="{3C3D6318-8D7E-436C-83C5-530B0CBA5299}" type="presParOf" srcId="{D0D594F6-8533-4A50-8AE7-20755C3BFFA9}" destId="{25C7D557-F0AE-4C4E-8B80-BC2468777DC6}" srcOrd="0" destOrd="0" presId="urn:microsoft.com/office/officeart/2005/8/layout/hierarchy4"/>
    <dgm:cxn modelId="{BE00F339-55D7-457B-AD92-D8F51B179128}" type="presParOf" srcId="{25C7D557-F0AE-4C4E-8B80-BC2468777DC6}" destId="{8E7E2D4A-62E6-4A23-A5DD-552A63903B64}" srcOrd="0" destOrd="0" presId="urn:microsoft.com/office/officeart/2005/8/layout/hierarchy4"/>
    <dgm:cxn modelId="{20DB810E-ED53-42EC-A958-5DFC5CC85679}" type="presParOf" srcId="{25C7D557-F0AE-4C4E-8B80-BC2468777DC6}" destId="{9B983630-5D09-45D7-92AD-109BAA43CF48}" srcOrd="1" destOrd="0" presId="urn:microsoft.com/office/officeart/2005/8/layout/hierarchy4"/>
    <dgm:cxn modelId="{CF9E578D-BED5-47D9-BEC0-D867E481EAA2}" type="presParOf" srcId="{25C7D557-F0AE-4C4E-8B80-BC2468777DC6}" destId="{B338BAF6-59FE-4215-B697-18ED9B1E550D}" srcOrd="2" destOrd="0" presId="urn:microsoft.com/office/officeart/2005/8/layout/hierarchy4"/>
    <dgm:cxn modelId="{6CC1CFFB-3A38-4A1B-BB1D-B13B8D02DF3B}" type="presParOf" srcId="{B338BAF6-59FE-4215-B697-18ED9B1E550D}" destId="{C2D8D153-FBF9-44C5-B447-F4BF501D8FA1}" srcOrd="0" destOrd="0" presId="urn:microsoft.com/office/officeart/2005/8/layout/hierarchy4"/>
    <dgm:cxn modelId="{BB8CFFFB-ACA4-46DC-820F-D2E905D0CAEF}" type="presParOf" srcId="{C2D8D153-FBF9-44C5-B447-F4BF501D8FA1}" destId="{085136A3-D02F-461C-B31C-FD1D69D16759}" srcOrd="0" destOrd="0" presId="urn:microsoft.com/office/officeart/2005/8/layout/hierarchy4"/>
    <dgm:cxn modelId="{09B5F72C-6EC7-4F19-8BBA-4425AAFACF8C}" type="presParOf" srcId="{C2D8D153-FBF9-44C5-B447-F4BF501D8FA1}" destId="{DCA6CF81-D743-4AD3-A3A1-3DF9D9BFBC77}" srcOrd="1" destOrd="0" presId="urn:microsoft.com/office/officeart/2005/8/layout/hierarchy4"/>
    <dgm:cxn modelId="{A73FE0E3-3CEC-450D-8A21-515C9DBE92A7}" type="presParOf" srcId="{C2D8D153-FBF9-44C5-B447-F4BF501D8FA1}" destId="{8A9FECDA-0971-4926-9F35-6C36E65B14A9}" srcOrd="2" destOrd="0" presId="urn:microsoft.com/office/officeart/2005/8/layout/hierarchy4"/>
    <dgm:cxn modelId="{E0935872-DEE2-42D9-86E0-8F62E285B52C}" type="presParOf" srcId="{8A9FECDA-0971-4926-9F35-6C36E65B14A9}" destId="{4A1D7939-C139-4889-AA8A-C0FC12630CEE}" srcOrd="0" destOrd="0" presId="urn:microsoft.com/office/officeart/2005/8/layout/hierarchy4"/>
    <dgm:cxn modelId="{7E5E37D3-54D4-4095-911D-A5B162413BC3}" type="presParOf" srcId="{4A1D7939-C139-4889-AA8A-C0FC12630CEE}" destId="{2BC9EB28-F68D-4321-836D-A642C2C0DAB1}" srcOrd="0" destOrd="0" presId="urn:microsoft.com/office/officeart/2005/8/layout/hierarchy4"/>
    <dgm:cxn modelId="{EFC26F40-D47F-4BAD-B133-A46388573C11}" type="presParOf" srcId="{4A1D7939-C139-4889-AA8A-C0FC12630CEE}" destId="{27FCCA56-038C-4613-B7B2-16CD590F385E}" srcOrd="1" destOrd="0" presId="urn:microsoft.com/office/officeart/2005/8/layout/hierarchy4"/>
    <dgm:cxn modelId="{9D8C4C83-C1D8-495A-80BB-F44BEF559A01}" type="presParOf" srcId="{4A1D7939-C139-4889-AA8A-C0FC12630CEE}" destId="{7F93EC46-9C8D-4119-8F52-CCFA2BE3D856}" srcOrd="2" destOrd="0" presId="urn:microsoft.com/office/officeart/2005/8/layout/hierarchy4"/>
    <dgm:cxn modelId="{31F4201C-C33E-4C91-B21C-2F570FF66DD5}" type="presParOf" srcId="{7F93EC46-9C8D-4119-8F52-CCFA2BE3D856}" destId="{57E5281D-099B-4146-8847-39F267019B93}" srcOrd="0" destOrd="0" presId="urn:microsoft.com/office/officeart/2005/8/layout/hierarchy4"/>
    <dgm:cxn modelId="{9FA4198D-DDE2-4BDC-BC22-AF60F7CDB7C4}" type="presParOf" srcId="{57E5281D-099B-4146-8847-39F267019B93}" destId="{85D767EC-FAE5-4312-B23F-9B41F2C6B7D7}" srcOrd="0" destOrd="0" presId="urn:microsoft.com/office/officeart/2005/8/layout/hierarchy4"/>
    <dgm:cxn modelId="{0185F4CF-E04C-41D9-9541-61479D7C8898}" type="presParOf" srcId="{57E5281D-099B-4146-8847-39F267019B93}" destId="{E795CE46-C816-4100-AC67-9520DA742BDE}" srcOrd="1" destOrd="0" presId="urn:microsoft.com/office/officeart/2005/8/layout/hierarchy4"/>
    <dgm:cxn modelId="{7B4B9545-4AE0-48CA-9275-30D3FA51B93B}" type="presParOf" srcId="{B74154C5-AFFE-498C-8E4C-911D7456AC97}" destId="{694C6A3E-E1B4-4940-ABED-A0BE47161CCE}" srcOrd="1" destOrd="0" presId="urn:microsoft.com/office/officeart/2005/8/layout/hierarchy4"/>
    <dgm:cxn modelId="{C7B524E3-BBC6-45A5-8C1B-F676A968D39D}" type="presParOf" srcId="{B74154C5-AFFE-498C-8E4C-911D7456AC97}" destId="{22BDFE06-8D1B-4C76-8FF0-2DABD4B35522}" srcOrd="2" destOrd="0" presId="urn:microsoft.com/office/officeart/2005/8/layout/hierarchy4"/>
    <dgm:cxn modelId="{68EC522F-B694-4FAF-977E-536CB9CCD2D0}" type="presParOf" srcId="{22BDFE06-8D1B-4C76-8FF0-2DABD4B35522}" destId="{576C6983-4618-426C-8177-DEA9FE3AC4EB}" srcOrd="0" destOrd="0" presId="urn:microsoft.com/office/officeart/2005/8/layout/hierarchy4"/>
    <dgm:cxn modelId="{444D9F8C-DFFD-403D-85C6-7F8C2FFDCB85}" type="presParOf" srcId="{22BDFE06-8D1B-4C76-8FF0-2DABD4B35522}" destId="{498D5BED-6816-45E0-A418-8DCFF49902AF}" srcOrd="1" destOrd="0" presId="urn:microsoft.com/office/officeart/2005/8/layout/hierarchy4"/>
    <dgm:cxn modelId="{AE1720FF-77E7-4F8D-874A-07274D62E7B3}" type="presParOf" srcId="{22BDFE06-8D1B-4C76-8FF0-2DABD4B35522}" destId="{508A389B-C0F5-43D4-BD46-7C9F058EB2F7}" srcOrd="2" destOrd="0" presId="urn:microsoft.com/office/officeart/2005/8/layout/hierarchy4"/>
    <dgm:cxn modelId="{7AB37793-35D0-46D0-B7BD-64BC60054605}" type="presParOf" srcId="{508A389B-C0F5-43D4-BD46-7C9F058EB2F7}" destId="{2E9427EC-521F-45BD-95BD-C2EA62236516}" srcOrd="0" destOrd="0" presId="urn:microsoft.com/office/officeart/2005/8/layout/hierarchy4"/>
    <dgm:cxn modelId="{7EBE4BD9-A688-4E6B-94A6-EB9484D82AC6}" type="presParOf" srcId="{2E9427EC-521F-45BD-95BD-C2EA62236516}" destId="{672DFC88-43F4-433B-9B7F-D5CE282279E3}" srcOrd="0" destOrd="0" presId="urn:microsoft.com/office/officeart/2005/8/layout/hierarchy4"/>
    <dgm:cxn modelId="{713E18DA-13CC-4A26-AD48-D10AE038B66A}" type="presParOf" srcId="{2E9427EC-521F-45BD-95BD-C2EA62236516}" destId="{BCC873B0-A9FE-4F45-AD2E-ED28CA5DFD9A}" srcOrd="1" destOrd="0" presId="urn:microsoft.com/office/officeart/2005/8/layout/hierarchy4"/>
    <dgm:cxn modelId="{9FD5EFD9-8602-42BC-BDDD-CB43E32D7BCE}" type="presParOf" srcId="{2E9427EC-521F-45BD-95BD-C2EA62236516}" destId="{68FB6F70-C047-4E46-9E82-A09946504644}" srcOrd="2" destOrd="0" presId="urn:microsoft.com/office/officeart/2005/8/layout/hierarchy4"/>
    <dgm:cxn modelId="{9BED70EF-208C-454E-BB02-BA4763014B71}" type="presParOf" srcId="{68FB6F70-C047-4E46-9E82-A09946504644}" destId="{FF422C5A-2F9A-4C9D-854E-BFC785439DEC}" srcOrd="0" destOrd="0" presId="urn:microsoft.com/office/officeart/2005/8/layout/hierarchy4"/>
    <dgm:cxn modelId="{AC387F14-9061-4D21-994C-8205E2AFFEC8}" type="presParOf" srcId="{FF422C5A-2F9A-4C9D-854E-BFC785439DEC}" destId="{C586111C-58B6-40AF-8D8A-60EE680572BA}" srcOrd="0" destOrd="0" presId="urn:microsoft.com/office/officeart/2005/8/layout/hierarchy4"/>
    <dgm:cxn modelId="{17C92DC7-3F3E-40C7-ABDC-21AC3CC3A4C8}" type="presParOf" srcId="{FF422C5A-2F9A-4C9D-854E-BFC785439DEC}" destId="{A0E0AB26-1DEA-4D08-AD62-8A7E0816A59C}" srcOrd="1" destOrd="0" presId="urn:microsoft.com/office/officeart/2005/8/layout/hierarchy4"/>
    <dgm:cxn modelId="{B22A4EAC-2764-4AD2-B2A2-06AE75396B90}" type="presParOf" srcId="{FF422C5A-2F9A-4C9D-854E-BFC785439DEC}" destId="{FFF447F9-BACE-4B19-B5DF-5D71FE61C4DC}" srcOrd="2" destOrd="0" presId="urn:microsoft.com/office/officeart/2005/8/layout/hierarchy4"/>
    <dgm:cxn modelId="{8ABF6909-F848-49BC-8DE0-702E38BFFA5E}" type="presParOf" srcId="{FFF447F9-BACE-4B19-B5DF-5D71FE61C4DC}" destId="{5106FDE3-AC3E-4615-8C4F-829EABC2C26C}" srcOrd="0" destOrd="0" presId="urn:microsoft.com/office/officeart/2005/8/layout/hierarchy4"/>
    <dgm:cxn modelId="{4A88C942-E726-49A8-AF4F-5D49DC83EE39}" type="presParOf" srcId="{5106FDE3-AC3E-4615-8C4F-829EABC2C26C}" destId="{41590EE3-70B4-4E0E-8D44-18EF1FD97F2E}" srcOrd="0" destOrd="0" presId="urn:microsoft.com/office/officeart/2005/8/layout/hierarchy4"/>
    <dgm:cxn modelId="{B75B637E-2867-435B-A785-DAA3679D8B63}" type="presParOf" srcId="{5106FDE3-AC3E-4615-8C4F-829EABC2C26C}" destId="{58DAA9F4-0E18-4F78-BD4F-92D296477D35}" srcOrd="1" destOrd="0" presId="urn:microsoft.com/office/officeart/2005/8/layout/hierarchy4"/>
    <dgm:cxn modelId="{460A23A2-CD82-492E-A2D7-E24E79E454E9}" type="presParOf" srcId="{5106FDE3-AC3E-4615-8C4F-829EABC2C26C}" destId="{D1A4E4BA-FB74-44DD-88E4-672303AAC4FA}" srcOrd="2" destOrd="0" presId="urn:microsoft.com/office/officeart/2005/8/layout/hierarchy4"/>
    <dgm:cxn modelId="{06575913-3D57-4848-AA3F-AD0A530EF23E}" type="presParOf" srcId="{D1A4E4BA-FB74-44DD-88E4-672303AAC4FA}" destId="{E5B57F09-2B59-4711-A8C9-974EF4149D9A}" srcOrd="0" destOrd="0" presId="urn:microsoft.com/office/officeart/2005/8/layout/hierarchy4"/>
    <dgm:cxn modelId="{BDA2E969-F46F-4483-8551-AE37E0B25DE5}" type="presParOf" srcId="{E5B57F09-2B59-4711-A8C9-974EF4149D9A}" destId="{6CE5FDB4-BFBB-4259-A330-B441199BCE24}" srcOrd="0" destOrd="0" presId="urn:microsoft.com/office/officeart/2005/8/layout/hierarchy4"/>
    <dgm:cxn modelId="{B274953B-5728-426A-8352-5484F6C20C5B}" type="presParOf" srcId="{E5B57F09-2B59-4711-A8C9-974EF4149D9A}" destId="{333F826B-C233-4B5F-A398-764D3F47A1BA}" srcOrd="1" destOrd="0" presId="urn:microsoft.com/office/officeart/2005/8/layout/hierarchy4"/>
    <dgm:cxn modelId="{7DFFF3A3-7CBD-4759-828A-FAA2667065D7}" type="presParOf" srcId="{E5B57F09-2B59-4711-A8C9-974EF4149D9A}" destId="{E607D5B5-B0CE-46E0-84C5-F456BAF04EE4}" srcOrd="2" destOrd="0" presId="urn:microsoft.com/office/officeart/2005/8/layout/hierarchy4"/>
    <dgm:cxn modelId="{530257ED-0E09-4954-A461-F3F173E6DD23}" type="presParOf" srcId="{E607D5B5-B0CE-46E0-84C5-F456BAF04EE4}" destId="{F267116D-D0B1-4457-ABA0-2D94424C53E8}" srcOrd="0" destOrd="0" presId="urn:microsoft.com/office/officeart/2005/8/layout/hierarchy4"/>
    <dgm:cxn modelId="{5BA48741-37CE-4E23-B040-996C15FD3DC7}" type="presParOf" srcId="{F267116D-D0B1-4457-ABA0-2D94424C53E8}" destId="{89DC61A6-3199-4C88-A8D1-98ADCFDD3274}" srcOrd="0" destOrd="0" presId="urn:microsoft.com/office/officeart/2005/8/layout/hierarchy4"/>
    <dgm:cxn modelId="{23C136A3-9D67-4D87-9899-636F62320F57}" type="presParOf" srcId="{F267116D-D0B1-4457-ABA0-2D94424C53E8}" destId="{911FD772-B984-413E-A468-8F0F3007E9F5}" srcOrd="1" destOrd="0" presId="urn:microsoft.com/office/officeart/2005/8/layout/hierarchy4"/>
    <dgm:cxn modelId="{1E67C511-14B2-4F45-811E-3BADECF50D0E}" type="presParOf" srcId="{F267116D-D0B1-4457-ABA0-2D94424C53E8}" destId="{C7E808E6-5BB0-42AD-9568-7FA84FFA1273}" srcOrd="2" destOrd="0" presId="urn:microsoft.com/office/officeart/2005/8/layout/hierarchy4"/>
    <dgm:cxn modelId="{52B71DF0-EC65-4FB1-97BD-1EA3DC33FE53}" type="presParOf" srcId="{C7E808E6-5BB0-42AD-9568-7FA84FFA1273}" destId="{6143EFE8-4DC9-41D7-A90D-BEF4DD9D6775}" srcOrd="0" destOrd="0" presId="urn:microsoft.com/office/officeart/2005/8/layout/hierarchy4"/>
    <dgm:cxn modelId="{1381BE1C-4234-41DC-905B-8CCDC496B296}" type="presParOf" srcId="{6143EFE8-4DC9-41D7-A90D-BEF4DD9D6775}" destId="{B35EEDEE-A63C-4DC0-9860-A34A7BFD903E}" srcOrd="0" destOrd="0" presId="urn:microsoft.com/office/officeart/2005/8/layout/hierarchy4"/>
    <dgm:cxn modelId="{A4EC9BE1-BAE6-4D42-BB09-16305032A7F5}" type="presParOf" srcId="{6143EFE8-4DC9-41D7-A90D-BEF4DD9D6775}" destId="{2AFD5925-89E6-4CDB-B771-8976E3EAA1E0}" srcOrd="1" destOrd="0" presId="urn:microsoft.com/office/officeart/2005/8/layout/hierarchy4"/>
    <dgm:cxn modelId="{CC6C1C13-F99D-4223-8AF4-FED4CEAD8821}" type="presParOf" srcId="{B74154C5-AFFE-498C-8E4C-911D7456AC97}" destId="{8A94FD29-AE36-4272-B8B7-FF847200D7A2}" srcOrd="3" destOrd="0" presId="urn:microsoft.com/office/officeart/2005/8/layout/hierarchy4"/>
    <dgm:cxn modelId="{E894CC17-E47D-43C2-95A3-603EB5917BAC}" type="presParOf" srcId="{B74154C5-AFFE-498C-8E4C-911D7456AC97}" destId="{AF93020A-9780-4776-85B8-7147747F36CC}" srcOrd="4" destOrd="0" presId="urn:microsoft.com/office/officeart/2005/8/layout/hierarchy4"/>
    <dgm:cxn modelId="{7114E69A-F739-4BC4-BDC3-0AF35E28138B}" type="presParOf" srcId="{AF93020A-9780-4776-85B8-7147747F36CC}" destId="{A25BE625-018B-46BA-BE7F-ED875B975F26}" srcOrd="0" destOrd="0" presId="urn:microsoft.com/office/officeart/2005/8/layout/hierarchy4"/>
    <dgm:cxn modelId="{008D065B-1C2D-48D7-B97E-A1D682E05BB9}" type="presParOf" srcId="{AF93020A-9780-4776-85B8-7147747F36CC}" destId="{1A223B6C-87F7-4855-A691-FD4F8FB278AD}" srcOrd="1" destOrd="0" presId="urn:microsoft.com/office/officeart/2005/8/layout/hierarchy4"/>
    <dgm:cxn modelId="{D0710382-739C-4443-9A3A-BF5E2268A776}" type="presParOf" srcId="{AF93020A-9780-4776-85B8-7147747F36CC}" destId="{DACF82F6-95A6-4B59-9D37-F46699815612}" srcOrd="2" destOrd="0" presId="urn:microsoft.com/office/officeart/2005/8/layout/hierarchy4"/>
    <dgm:cxn modelId="{C4F195DC-BA15-46DD-819D-C7865908CCBF}" type="presParOf" srcId="{DACF82F6-95A6-4B59-9D37-F46699815612}" destId="{72E6673E-523D-4E62-80E5-5062FE589301}" srcOrd="0" destOrd="0" presId="urn:microsoft.com/office/officeart/2005/8/layout/hierarchy4"/>
    <dgm:cxn modelId="{06C52B65-83D7-46CC-BE9E-C44278B5BA48}" type="presParOf" srcId="{72E6673E-523D-4E62-80E5-5062FE589301}" destId="{CB2AF246-A0C3-4F64-A578-D38165C39147}" srcOrd="0" destOrd="0" presId="urn:microsoft.com/office/officeart/2005/8/layout/hierarchy4"/>
    <dgm:cxn modelId="{47963F31-F0E2-4CE4-8B3A-F0B43BF7C001}" type="presParOf" srcId="{72E6673E-523D-4E62-80E5-5062FE589301}" destId="{819FC9E5-E3D6-4C1A-9A2E-5E9E87CE7A56}" srcOrd="1" destOrd="0" presId="urn:microsoft.com/office/officeart/2005/8/layout/hierarchy4"/>
    <dgm:cxn modelId="{BA713E12-43A2-4CD6-8AF4-88A3274BE39B}" type="presParOf" srcId="{72E6673E-523D-4E62-80E5-5062FE589301}" destId="{F0336813-9E34-44C5-93FA-F6459A965D24}" srcOrd="2" destOrd="0" presId="urn:microsoft.com/office/officeart/2005/8/layout/hierarchy4"/>
    <dgm:cxn modelId="{CC4EF67A-7126-4D56-BF0E-1667B8F9069B}" type="presParOf" srcId="{F0336813-9E34-44C5-93FA-F6459A965D24}" destId="{BC3780EC-6A8B-44DF-B9EE-2DD1146E7F89}" srcOrd="0" destOrd="0" presId="urn:microsoft.com/office/officeart/2005/8/layout/hierarchy4"/>
    <dgm:cxn modelId="{0E2168CA-A6B8-4D2F-B714-2EC2F28005B1}" type="presParOf" srcId="{BC3780EC-6A8B-44DF-B9EE-2DD1146E7F89}" destId="{02D78884-08A2-47FD-874A-FD0B1E1D6A24}" srcOrd="0" destOrd="0" presId="urn:microsoft.com/office/officeart/2005/8/layout/hierarchy4"/>
    <dgm:cxn modelId="{66808A3F-212C-4C50-AF27-7A27D7F07065}" type="presParOf" srcId="{BC3780EC-6A8B-44DF-B9EE-2DD1146E7F89}" destId="{BEA800FD-3FF2-44D3-B095-1DA76A25312A}" srcOrd="1" destOrd="0" presId="urn:microsoft.com/office/officeart/2005/8/layout/hierarchy4"/>
    <dgm:cxn modelId="{735568DB-0F62-4399-AB59-E95588302D43}" type="presParOf" srcId="{BC3780EC-6A8B-44DF-B9EE-2DD1146E7F89}" destId="{EE518E9E-1373-401A-B06B-B7F8F1BE37AF}" srcOrd="2" destOrd="0" presId="urn:microsoft.com/office/officeart/2005/8/layout/hierarchy4"/>
    <dgm:cxn modelId="{90A2A22A-F6D2-4FFC-BBC3-47BE6FD79002}" type="presParOf" srcId="{EE518E9E-1373-401A-B06B-B7F8F1BE37AF}" destId="{4A08C748-3ACE-47B8-ABA4-F56495914AD8}" srcOrd="0" destOrd="0" presId="urn:microsoft.com/office/officeart/2005/8/layout/hierarchy4"/>
    <dgm:cxn modelId="{F7C7096D-01B7-446B-9799-E9ECE864381A}" type="presParOf" srcId="{4A08C748-3ACE-47B8-ABA4-F56495914AD8}" destId="{59176932-D6D5-4C36-BF7A-69A1297C4BAD}" srcOrd="0" destOrd="0" presId="urn:microsoft.com/office/officeart/2005/8/layout/hierarchy4"/>
    <dgm:cxn modelId="{529E736D-B62B-4B35-9F76-7D35F443EA79}" type="presParOf" srcId="{4A08C748-3ACE-47B8-ABA4-F56495914AD8}" destId="{30B75228-9E45-4192-98FC-463FCFD65011}" srcOrd="1" destOrd="0" presId="urn:microsoft.com/office/officeart/2005/8/layout/hierarchy4"/>
    <dgm:cxn modelId="{386B83CF-008A-4C32-B707-12772D5D8800}" type="presParOf" srcId="{4A08C748-3ACE-47B8-ABA4-F56495914AD8}" destId="{4E7A1119-403E-4C39-BB54-05ED8132FF0C}" srcOrd="2" destOrd="0" presId="urn:microsoft.com/office/officeart/2005/8/layout/hierarchy4"/>
    <dgm:cxn modelId="{2288C798-8AEC-40B7-87F6-0CCD5D56999C}" type="presParOf" srcId="{4E7A1119-403E-4C39-BB54-05ED8132FF0C}" destId="{F32685DE-10D4-4878-B807-45D477FFEF84}" srcOrd="0" destOrd="0" presId="urn:microsoft.com/office/officeart/2005/8/layout/hierarchy4"/>
    <dgm:cxn modelId="{721900FD-06D8-464D-8DD1-2B42E344706F}" type="presParOf" srcId="{F32685DE-10D4-4878-B807-45D477FFEF84}" destId="{BA61E3A6-0BE5-4066-9F94-BB1BFFF8EBBF}" srcOrd="0" destOrd="0" presId="urn:microsoft.com/office/officeart/2005/8/layout/hierarchy4"/>
    <dgm:cxn modelId="{EEEEB968-30B3-471B-885A-EDEE9C13711B}" type="presParOf" srcId="{F32685DE-10D4-4878-B807-45D477FFEF84}" destId="{E4A82E23-1C0A-4136-A9EF-782A3309B0A1}" srcOrd="1" destOrd="0" presId="urn:microsoft.com/office/officeart/2005/8/layout/hierarchy4"/>
    <dgm:cxn modelId="{B8E2D5A3-E94C-4EF2-BA3C-8E7566CABD32}" type="presParOf" srcId="{F32685DE-10D4-4878-B807-45D477FFEF84}" destId="{12969847-F565-4B2C-9631-4E5EF759A09C}" srcOrd="2" destOrd="0" presId="urn:microsoft.com/office/officeart/2005/8/layout/hierarchy4"/>
    <dgm:cxn modelId="{88B0AED3-12CD-4CC6-BB45-7F4A654B6FFB}" type="presParOf" srcId="{12969847-F565-4B2C-9631-4E5EF759A09C}" destId="{52B80F8A-F071-46D8-883B-7E22B84F7B82}" srcOrd="0" destOrd="0" presId="urn:microsoft.com/office/officeart/2005/8/layout/hierarchy4"/>
    <dgm:cxn modelId="{8E46B699-4DDE-46A0-AFF2-5CC7A5583D1C}" type="presParOf" srcId="{52B80F8A-F071-46D8-883B-7E22B84F7B82}" destId="{8C5A4ABB-F609-4CF2-8CFC-5593BE697C3C}" srcOrd="0" destOrd="0" presId="urn:microsoft.com/office/officeart/2005/8/layout/hierarchy4"/>
    <dgm:cxn modelId="{F3102E16-C2A3-43DF-A0AB-F749BF87A027}" type="presParOf" srcId="{52B80F8A-F071-46D8-883B-7E22B84F7B82}" destId="{628ECAEA-B4E2-4B8B-803B-B806DDFF1BEA}" srcOrd="1" destOrd="0" presId="urn:microsoft.com/office/officeart/2005/8/layout/hierarchy4"/>
    <dgm:cxn modelId="{3DCEBB6D-09A6-4CB7-8287-6D28B7C8C6BF}" type="presParOf" srcId="{52B80F8A-F071-46D8-883B-7E22B84F7B82}" destId="{363B422D-50FA-4623-87DE-F2646C7B8FA8}" srcOrd="2" destOrd="0" presId="urn:microsoft.com/office/officeart/2005/8/layout/hierarchy4"/>
    <dgm:cxn modelId="{AC40E4E6-C546-4DC3-92EB-B2B4D6C3836C}" type="presParOf" srcId="{363B422D-50FA-4623-87DE-F2646C7B8FA8}" destId="{C6A45010-9352-4A1A-8B01-AEC7EFC8D6CE}" srcOrd="0" destOrd="0" presId="urn:microsoft.com/office/officeart/2005/8/layout/hierarchy4"/>
    <dgm:cxn modelId="{467A37BA-7507-49A3-B0DE-90A92379DC36}" type="presParOf" srcId="{C6A45010-9352-4A1A-8B01-AEC7EFC8D6CE}" destId="{5CA92D6E-6985-440B-92AD-5A876699A5A4}" srcOrd="0" destOrd="0" presId="urn:microsoft.com/office/officeart/2005/8/layout/hierarchy4"/>
    <dgm:cxn modelId="{020EDAAA-FD54-4386-A029-98E29A264085}" type="presParOf" srcId="{C6A45010-9352-4A1A-8B01-AEC7EFC8D6CE}" destId="{DC7AF065-3F82-4CA6-A7AA-3C6E8866FA3D}" srcOrd="1" destOrd="0" presId="urn:microsoft.com/office/officeart/2005/8/layout/hierarchy4"/>
    <dgm:cxn modelId="{CC7D5391-8620-46A0-8DC4-D7674E727CD5}" type="presParOf" srcId="{B74154C5-AFFE-498C-8E4C-911D7456AC97}" destId="{DF99D3E9-B7CE-4F56-A161-7C0465341531}" srcOrd="5" destOrd="0" presId="urn:microsoft.com/office/officeart/2005/8/layout/hierarchy4"/>
    <dgm:cxn modelId="{355E2C80-1C8E-4AE7-A760-9118D8F1608C}" type="presParOf" srcId="{B74154C5-AFFE-498C-8E4C-911D7456AC97}" destId="{CFBC63A5-42B0-460D-9C89-B64E9E9E2922}" srcOrd="6" destOrd="0" presId="urn:microsoft.com/office/officeart/2005/8/layout/hierarchy4"/>
    <dgm:cxn modelId="{262EF6BD-7456-44D9-92EC-ABD818E71E43}" type="presParOf" srcId="{CFBC63A5-42B0-460D-9C89-B64E9E9E2922}" destId="{9E5D5161-23D7-41B4-A187-BE6D7C6483D0}" srcOrd="0" destOrd="0" presId="urn:microsoft.com/office/officeart/2005/8/layout/hierarchy4"/>
    <dgm:cxn modelId="{436D796F-F661-4FB8-85BA-7E51C62D0118}" type="presParOf" srcId="{CFBC63A5-42B0-460D-9C89-B64E9E9E2922}" destId="{8BC6FDF3-3E6D-414C-B5BC-6C5B61465391}" srcOrd="1" destOrd="0" presId="urn:microsoft.com/office/officeart/2005/8/layout/hierarchy4"/>
    <dgm:cxn modelId="{3E23109A-8879-4394-94B4-7EE41BDDCDED}" type="presParOf" srcId="{CFBC63A5-42B0-460D-9C89-B64E9E9E2922}" destId="{CEF18E39-1C73-42B9-BDF1-5DD3EC85EA0D}" srcOrd="2" destOrd="0" presId="urn:microsoft.com/office/officeart/2005/8/layout/hierarchy4"/>
    <dgm:cxn modelId="{6B2C0335-926F-4786-BD8D-DDA00BC80DB8}" type="presParOf" srcId="{CEF18E39-1C73-42B9-BDF1-5DD3EC85EA0D}" destId="{D6936C6D-17F5-4369-B1C3-901E9E722DCF}" srcOrd="0" destOrd="0" presId="urn:microsoft.com/office/officeart/2005/8/layout/hierarchy4"/>
    <dgm:cxn modelId="{F0B51DC2-EFE1-43D2-926A-FE47164958C6}" type="presParOf" srcId="{D6936C6D-17F5-4369-B1C3-901E9E722DCF}" destId="{2965B01E-C0DE-4302-ADA0-732BD580C7B1}" srcOrd="0" destOrd="0" presId="urn:microsoft.com/office/officeart/2005/8/layout/hierarchy4"/>
    <dgm:cxn modelId="{C276990D-7EF7-4229-9FC2-733219E203FE}" type="presParOf" srcId="{D6936C6D-17F5-4369-B1C3-901E9E722DCF}" destId="{DC8AC8CB-3F6F-4460-AB01-5CBE0F14A486}" srcOrd="1" destOrd="0" presId="urn:microsoft.com/office/officeart/2005/8/layout/hierarchy4"/>
    <dgm:cxn modelId="{552E6B03-869C-4A2E-8E0D-EB4415459836}" type="presParOf" srcId="{D6936C6D-17F5-4369-B1C3-901E9E722DCF}" destId="{73994466-6310-40D7-8792-BD7FD56E6AF4}" srcOrd="2" destOrd="0" presId="urn:microsoft.com/office/officeart/2005/8/layout/hierarchy4"/>
    <dgm:cxn modelId="{410EA774-4BB4-439C-9BCD-358FDA570A74}" type="presParOf" srcId="{73994466-6310-40D7-8792-BD7FD56E6AF4}" destId="{3EAD5394-E4AB-45B2-BE09-F998533ECF40}" srcOrd="0" destOrd="0" presId="urn:microsoft.com/office/officeart/2005/8/layout/hierarchy4"/>
    <dgm:cxn modelId="{37B4DFB5-9252-4DE6-8F30-C8A8014DC41F}" type="presParOf" srcId="{3EAD5394-E4AB-45B2-BE09-F998533ECF40}" destId="{A7AF9B85-BF68-40A8-954B-A40EDB5CAF9F}" srcOrd="0" destOrd="0" presId="urn:microsoft.com/office/officeart/2005/8/layout/hierarchy4"/>
    <dgm:cxn modelId="{F569AAE8-6F77-4FA7-8F2C-17E9E77A7195}" type="presParOf" srcId="{3EAD5394-E4AB-45B2-BE09-F998533ECF40}" destId="{C764A47D-7314-411D-8EF1-5B8F29829B1A}" srcOrd="1" destOrd="0" presId="urn:microsoft.com/office/officeart/2005/8/layout/hierarchy4"/>
    <dgm:cxn modelId="{4F3DC24D-0FAC-497B-8199-DB25A61FA51C}" type="presParOf" srcId="{3EAD5394-E4AB-45B2-BE09-F998533ECF40}" destId="{D5C7FEFF-BE20-4D98-A72C-52B1B8B3F4F7}" srcOrd="2" destOrd="0" presId="urn:microsoft.com/office/officeart/2005/8/layout/hierarchy4"/>
    <dgm:cxn modelId="{C5294FAE-1D58-4D5E-9E3B-D3B150204A63}" type="presParOf" srcId="{D5C7FEFF-BE20-4D98-A72C-52B1B8B3F4F7}" destId="{CA81CD2D-7A1B-4CCA-952B-6AE89CE8AAB7}" srcOrd="0" destOrd="0" presId="urn:microsoft.com/office/officeart/2005/8/layout/hierarchy4"/>
    <dgm:cxn modelId="{C4760202-CEBA-4A86-89EF-039FE2A3057D}" type="presParOf" srcId="{CA81CD2D-7A1B-4CCA-952B-6AE89CE8AAB7}" destId="{EFF40216-5B58-45C6-B485-1C9C4561DF2F}" srcOrd="0" destOrd="0" presId="urn:microsoft.com/office/officeart/2005/8/layout/hierarchy4"/>
    <dgm:cxn modelId="{F266DF77-5874-4BD0-8114-A1495F6179EF}" type="presParOf" srcId="{CA81CD2D-7A1B-4CCA-952B-6AE89CE8AAB7}" destId="{82BA7D97-E2A8-4C59-838B-E0906E156677}" srcOrd="1" destOrd="0" presId="urn:microsoft.com/office/officeart/2005/8/layout/hierarchy4"/>
    <dgm:cxn modelId="{8209B319-EAB1-4D70-A3E9-2F6095D657C0}" type="presParOf" srcId="{CA81CD2D-7A1B-4CCA-952B-6AE89CE8AAB7}" destId="{F73E662C-F722-4B4F-9DF8-BE21B2C2C700}" srcOrd="2" destOrd="0" presId="urn:microsoft.com/office/officeart/2005/8/layout/hierarchy4"/>
    <dgm:cxn modelId="{817DED74-A618-47E7-8ECC-54E55DB59E37}" type="presParOf" srcId="{F73E662C-F722-4B4F-9DF8-BE21B2C2C700}" destId="{566AACE7-A2F1-4E7A-BECC-43348B95352C}" srcOrd="0" destOrd="0" presId="urn:microsoft.com/office/officeart/2005/8/layout/hierarchy4"/>
    <dgm:cxn modelId="{8903498B-707D-4666-AF7F-CFAA9CDCFD32}" type="presParOf" srcId="{566AACE7-A2F1-4E7A-BECC-43348B95352C}" destId="{7653A429-0E18-4BE3-A07C-F1A5A9D672E3}" srcOrd="0" destOrd="0" presId="urn:microsoft.com/office/officeart/2005/8/layout/hierarchy4"/>
    <dgm:cxn modelId="{A71F1129-5946-4D28-8A62-9FB5D643381A}" type="presParOf" srcId="{566AACE7-A2F1-4E7A-BECC-43348B95352C}" destId="{BED59DE9-3C29-48CB-8A25-B7F991619843}" srcOrd="1" destOrd="0" presId="urn:microsoft.com/office/officeart/2005/8/layout/hierarchy4"/>
    <dgm:cxn modelId="{276DBA99-CFC9-4C2F-9754-D4322A1C05AD}" type="presParOf" srcId="{566AACE7-A2F1-4E7A-BECC-43348B95352C}" destId="{3A3A01C6-B3AA-4C89-92D4-EA308C8E23E1}" srcOrd="2" destOrd="0" presId="urn:microsoft.com/office/officeart/2005/8/layout/hierarchy4"/>
    <dgm:cxn modelId="{D8D43015-211C-49F8-B3CF-A369497120AF}" type="presParOf" srcId="{3A3A01C6-B3AA-4C89-92D4-EA308C8E23E1}" destId="{B8B89817-F07F-4DA9-AEBF-C4EDAD3E897E}" srcOrd="0" destOrd="0" presId="urn:microsoft.com/office/officeart/2005/8/layout/hierarchy4"/>
    <dgm:cxn modelId="{4AF98B06-8AEA-4A79-8928-8C58FCE29535}" type="presParOf" srcId="{B8B89817-F07F-4DA9-AEBF-C4EDAD3E897E}" destId="{35DF38A4-C109-469A-81F6-242705CF6432}" srcOrd="0" destOrd="0" presId="urn:microsoft.com/office/officeart/2005/8/layout/hierarchy4"/>
    <dgm:cxn modelId="{17A05C78-10C3-4789-A881-E34AECD8B83C}" type="presParOf" srcId="{B8B89817-F07F-4DA9-AEBF-C4EDAD3E897E}" destId="{316284DC-AD60-4799-9C6D-BBAE00D72CFA}" srcOrd="1" destOrd="0" presId="urn:microsoft.com/office/officeart/2005/8/layout/hierarchy4"/>
    <dgm:cxn modelId="{FB20771E-24B0-4B78-BB9C-4EBF6096EAA6}" type="presParOf" srcId="{B8B89817-F07F-4DA9-AEBF-C4EDAD3E897E}" destId="{FF9D5968-2625-4FA7-B798-123DE0850F01}" srcOrd="2" destOrd="0" presId="urn:microsoft.com/office/officeart/2005/8/layout/hierarchy4"/>
    <dgm:cxn modelId="{C2D0FD04-9DE6-4178-B26F-A3C38F8C3A18}" type="presParOf" srcId="{FF9D5968-2625-4FA7-B798-123DE0850F01}" destId="{0ACE6D06-B44A-4123-806C-A6DF04AE4987}" srcOrd="0" destOrd="0" presId="urn:microsoft.com/office/officeart/2005/8/layout/hierarchy4"/>
    <dgm:cxn modelId="{3F8D49C6-D411-46EC-BA7F-9F888B649C17}" type="presParOf" srcId="{0ACE6D06-B44A-4123-806C-A6DF04AE4987}" destId="{72D34432-C31A-4895-8C4B-497C4DC5EA4F}" srcOrd="0" destOrd="0" presId="urn:microsoft.com/office/officeart/2005/8/layout/hierarchy4"/>
    <dgm:cxn modelId="{97D56A34-35F6-4791-AF1C-9081C5974160}" type="presParOf" srcId="{0ACE6D06-B44A-4123-806C-A6DF04AE4987}" destId="{68423DB6-6E38-46B7-BEBB-F85082740DD1}" srcOrd="1" destOrd="0" presId="urn:microsoft.com/office/officeart/2005/8/layout/hierarchy4"/>
    <dgm:cxn modelId="{5FEAEFE1-7044-4BE9-9D56-3AAD9BAAE2D6}" type="presParOf" srcId="{B74154C5-AFFE-498C-8E4C-911D7456AC97}" destId="{62C0B193-30A4-4691-AF46-D5B94E7FC561}" srcOrd="7" destOrd="0" presId="urn:microsoft.com/office/officeart/2005/8/layout/hierarchy4"/>
    <dgm:cxn modelId="{6E6224D1-0333-4A5B-840F-DF6594313216}" type="presParOf" srcId="{B74154C5-AFFE-498C-8E4C-911D7456AC97}" destId="{E8090E1D-4DD8-46E0-BA1E-C3890CF14D47}" srcOrd="8" destOrd="0" presId="urn:microsoft.com/office/officeart/2005/8/layout/hierarchy4"/>
    <dgm:cxn modelId="{21AC6CC7-D7E4-4984-9502-25D49E72492C}" type="presParOf" srcId="{E8090E1D-4DD8-46E0-BA1E-C3890CF14D47}" destId="{F8905714-088D-483C-AC16-D43BF2F0BF16}" srcOrd="0" destOrd="0" presId="urn:microsoft.com/office/officeart/2005/8/layout/hierarchy4"/>
    <dgm:cxn modelId="{A8509CD1-787A-40A8-834C-092AFFA9F2E8}" type="presParOf" srcId="{E8090E1D-4DD8-46E0-BA1E-C3890CF14D47}" destId="{8825E9BC-9772-4579-B80A-08C02E6F5841}" srcOrd="1" destOrd="0" presId="urn:microsoft.com/office/officeart/2005/8/layout/hierarchy4"/>
    <dgm:cxn modelId="{8C3E30AD-4157-4720-8AEB-74F3E5BB2D72}" type="presParOf" srcId="{E8090E1D-4DD8-46E0-BA1E-C3890CF14D47}" destId="{4101F8DA-93D9-46DF-B37A-B90529D7C907}" srcOrd="2" destOrd="0" presId="urn:microsoft.com/office/officeart/2005/8/layout/hierarchy4"/>
    <dgm:cxn modelId="{1EF03309-55F3-4C31-ADF2-68E683B0B6B9}" type="presParOf" srcId="{4101F8DA-93D9-46DF-B37A-B90529D7C907}" destId="{95872D8F-BB28-4072-9DAD-3FCDEEA4A51B}" srcOrd="0" destOrd="0" presId="urn:microsoft.com/office/officeart/2005/8/layout/hierarchy4"/>
    <dgm:cxn modelId="{06B01217-53BE-4990-B291-F951BF87521B}" type="presParOf" srcId="{95872D8F-BB28-4072-9DAD-3FCDEEA4A51B}" destId="{24CEF574-2765-4D7C-A195-C900E925FBE6}" srcOrd="0" destOrd="0" presId="urn:microsoft.com/office/officeart/2005/8/layout/hierarchy4"/>
    <dgm:cxn modelId="{E5C233EC-4A88-42A3-B99C-D73194AD4E16}" type="presParOf" srcId="{95872D8F-BB28-4072-9DAD-3FCDEEA4A51B}" destId="{9ED7436C-1536-41D8-A0EE-0E39E8864FDD}" srcOrd="1" destOrd="0" presId="urn:microsoft.com/office/officeart/2005/8/layout/hierarchy4"/>
    <dgm:cxn modelId="{8440DC9D-ACF3-4693-A58E-B8A97ABE8F5E}" type="presParOf" srcId="{95872D8F-BB28-4072-9DAD-3FCDEEA4A51B}" destId="{4139EE0B-9D40-4076-B516-60260BCFF8F9}" srcOrd="2" destOrd="0" presId="urn:microsoft.com/office/officeart/2005/8/layout/hierarchy4"/>
    <dgm:cxn modelId="{6446F003-A524-4562-9D14-9750A3064038}" type="presParOf" srcId="{4139EE0B-9D40-4076-B516-60260BCFF8F9}" destId="{22447473-48A4-4C0C-8BEC-2558DB533AA4}" srcOrd="0" destOrd="0" presId="urn:microsoft.com/office/officeart/2005/8/layout/hierarchy4"/>
    <dgm:cxn modelId="{8544B3E6-E5C5-4D02-8539-6A9633ACC9F7}" type="presParOf" srcId="{22447473-48A4-4C0C-8BEC-2558DB533AA4}" destId="{4CD2A706-78CC-47E3-A8F8-D778F944372A}" srcOrd="0" destOrd="0" presId="urn:microsoft.com/office/officeart/2005/8/layout/hierarchy4"/>
    <dgm:cxn modelId="{E8A424C2-08AA-4E4A-AD1C-90E1A6A7D8B9}" type="presParOf" srcId="{22447473-48A4-4C0C-8BEC-2558DB533AA4}" destId="{4C177EB7-865B-4153-871C-6C5CF7DBC8C3}" srcOrd="1" destOrd="0" presId="urn:microsoft.com/office/officeart/2005/8/layout/hierarchy4"/>
    <dgm:cxn modelId="{1CE488DE-95A0-49E9-BF40-1E4D5D08CCB2}" type="presParOf" srcId="{22447473-48A4-4C0C-8BEC-2558DB533AA4}" destId="{20DB843D-8E62-4574-AB26-BE48E34E41C8}" srcOrd="2" destOrd="0" presId="urn:microsoft.com/office/officeart/2005/8/layout/hierarchy4"/>
    <dgm:cxn modelId="{92227A84-77AE-40D4-A379-A7D0A128BC56}" type="presParOf" srcId="{20DB843D-8E62-4574-AB26-BE48E34E41C8}" destId="{F36349D9-AAD1-4D05-8BCB-F865ABA18533}" srcOrd="0" destOrd="0" presId="urn:microsoft.com/office/officeart/2005/8/layout/hierarchy4"/>
    <dgm:cxn modelId="{AAB6CF2C-8EA5-4927-B17B-A136A1C7FDB2}" type="presParOf" srcId="{F36349D9-AAD1-4D05-8BCB-F865ABA18533}" destId="{374E99F0-AE84-4383-93E4-780F78CE6D13}" srcOrd="0" destOrd="0" presId="urn:microsoft.com/office/officeart/2005/8/layout/hierarchy4"/>
    <dgm:cxn modelId="{BA2217F8-C92D-48BB-83BF-1C638A66999F}" type="presParOf" srcId="{F36349D9-AAD1-4D05-8BCB-F865ABA18533}" destId="{FE4B595F-B001-4933-98CC-F9415F4FE45A}" srcOrd="1" destOrd="0" presId="urn:microsoft.com/office/officeart/2005/8/layout/hierarchy4"/>
    <dgm:cxn modelId="{5481E067-75D0-4774-B46B-41546E63E8B1}" type="presParOf" srcId="{F36349D9-AAD1-4D05-8BCB-F865ABA18533}" destId="{19CEB4E4-DAEB-4DAC-B74F-6A90F95E40F6}" srcOrd="2" destOrd="0" presId="urn:microsoft.com/office/officeart/2005/8/layout/hierarchy4"/>
    <dgm:cxn modelId="{9788DFA2-2F9C-4D4D-A67C-0FB9960ED461}" type="presParOf" srcId="{19CEB4E4-DAEB-4DAC-B74F-6A90F95E40F6}" destId="{4B090C7C-91FA-46FA-862C-86DC2555E033}" srcOrd="0" destOrd="0" presId="urn:microsoft.com/office/officeart/2005/8/layout/hierarchy4"/>
    <dgm:cxn modelId="{408AC30E-434B-4E06-B950-51F3AA1356FC}" type="presParOf" srcId="{4B090C7C-91FA-46FA-862C-86DC2555E033}" destId="{874CF4BC-44A5-455D-A60A-EB599B596188}" srcOrd="0" destOrd="0" presId="urn:microsoft.com/office/officeart/2005/8/layout/hierarchy4"/>
    <dgm:cxn modelId="{13FB0ED0-7AD5-4418-A181-83CF3864FA8E}" type="presParOf" srcId="{4B090C7C-91FA-46FA-862C-86DC2555E033}" destId="{7879E5A0-7B91-4ECE-AF79-8798634D07D0}" srcOrd="1" destOrd="0" presId="urn:microsoft.com/office/officeart/2005/8/layout/hierarchy4"/>
    <dgm:cxn modelId="{5F82989A-E584-48CE-8F79-4EA420D8C696}" type="presParOf" srcId="{4B090C7C-91FA-46FA-862C-86DC2555E033}" destId="{97FFE9E6-CE88-44D7-A8E9-5F178F964167}" srcOrd="2" destOrd="0" presId="urn:microsoft.com/office/officeart/2005/8/layout/hierarchy4"/>
    <dgm:cxn modelId="{C4D162BA-977E-4BEA-8722-71A047001B39}" type="presParOf" srcId="{97FFE9E6-CE88-44D7-A8E9-5F178F964167}" destId="{B45A538C-DC99-43D4-9C5E-FD6136650525}" srcOrd="0" destOrd="0" presId="urn:microsoft.com/office/officeart/2005/8/layout/hierarchy4"/>
    <dgm:cxn modelId="{EC2A35A1-10DF-4FE5-A754-F5E9B35F6279}" type="presParOf" srcId="{B45A538C-DC99-43D4-9C5E-FD6136650525}" destId="{D2D81AF8-4EA8-45A6-A84D-9694EF1BCFE7}" srcOrd="0" destOrd="0" presId="urn:microsoft.com/office/officeart/2005/8/layout/hierarchy4"/>
    <dgm:cxn modelId="{C0607E96-4343-49FB-9E30-515DD2BEC75F}" type="presParOf" srcId="{B45A538C-DC99-43D4-9C5E-FD6136650525}" destId="{31DD6202-DBD1-44BF-A1E0-17D7DF207347}" srcOrd="1" destOrd="0" presId="urn:microsoft.com/office/officeart/2005/8/layout/hierarchy4"/>
    <dgm:cxn modelId="{1540E91A-7552-47D4-AFAE-49C56469B3B0}" type="presParOf" srcId="{B45A538C-DC99-43D4-9C5E-FD6136650525}" destId="{78FA1C88-01CB-45D0-B8B1-93ED28DC0515}" srcOrd="2" destOrd="0" presId="urn:microsoft.com/office/officeart/2005/8/layout/hierarchy4"/>
    <dgm:cxn modelId="{55777E4E-6880-4653-A5D3-13BB7F81E871}" type="presParOf" srcId="{78FA1C88-01CB-45D0-B8B1-93ED28DC0515}" destId="{C388ABCD-EF97-4C36-B582-B368BFAF3A98}" srcOrd="0" destOrd="0" presId="urn:microsoft.com/office/officeart/2005/8/layout/hierarchy4"/>
    <dgm:cxn modelId="{9DFCC1FF-D2AC-47F1-BC3C-5326D990B069}" type="presParOf" srcId="{C388ABCD-EF97-4C36-B582-B368BFAF3A98}" destId="{B05C0A3E-A45E-4E74-81F8-BADC3EA7BC7D}" srcOrd="0" destOrd="0" presId="urn:microsoft.com/office/officeart/2005/8/layout/hierarchy4"/>
    <dgm:cxn modelId="{907B7342-2C48-4A46-8677-4B3F8ACDD4A8}" type="presParOf" srcId="{C388ABCD-EF97-4C36-B582-B368BFAF3A98}" destId="{3CF494E9-8292-4011-9D6D-8524C148D96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информационных технологий</a:t>
          </a: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44,9</a:t>
          </a:r>
          <a:endParaRPr lang="ru-RU" sz="15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79,6</a:t>
          </a:r>
          <a:endParaRPr lang="ru-RU" sz="15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a:t>
          </a: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0,4</a:t>
          </a:r>
          <a:endParaRPr lang="ru-RU" sz="15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19,3</a:t>
          </a:r>
          <a:endParaRPr lang="ru-RU" sz="15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4" custScaleY="215222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2" presStyleCnt="4" custScaleX="24902" custScaleY="215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3" presStyleCnt="4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BD0B6242-5ECC-4A76-9A1F-A2D6D9F18E89}" type="presOf" srcId="{1A37C2D0-E311-480D-BE74-4A10698CA5CA}" destId="{864DD87F-0B0C-4621-942E-8CB6627B1031}" srcOrd="0" destOrd="0" presId="urn:microsoft.com/office/officeart/2005/8/layout/hierarchy4"/>
    <dgm:cxn modelId="{396063B8-997A-469F-9E20-A0840494A9CD}" type="presOf" srcId="{3D89C345-4A0D-4FDC-B5A8-B2FCB828DDAB}" destId="{C3D65556-9B34-4346-A99C-73E3FE9EE9C6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6832541B-4EEC-484F-BD5E-904995A78D91}" type="presOf" srcId="{512DE50A-C5CC-4902-9E40-2F658F91C541}" destId="{83C0364A-A82B-41BD-93C7-EFFDB0175838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879B88E9-9F70-44E2-9D0A-67D5BED1F617}" srcId="{2D4CF4D0-B6E1-4A60-9375-38C89B9A9028}" destId="{F6B46C7E-0BD2-4198-B92C-D4AFB39D0DF3}" srcOrd="0" destOrd="0" parTransId="{F2680510-1257-4C3D-BD09-6E8407B9CBE8}" sibTransId="{8CC147D3-902C-4079-A67E-49FBAC3A7EB1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D4CF1115-5569-4C53-8C34-66EA6D6D68E4}" type="presOf" srcId="{D351FCBF-967B-4557-978E-7A3222124EA5}" destId="{8CCC63E9-78E3-42CF-8177-76D5E588906A}" srcOrd="0" destOrd="0" presId="urn:microsoft.com/office/officeart/2005/8/layout/hierarchy4"/>
    <dgm:cxn modelId="{60E599C8-95A6-44C9-900D-3497063C8FC5}" srcId="{E321591B-EF22-4B70-A997-F920ADD424A6}" destId="{4CFA4027-B689-4D18-B13F-E2AD64253F7E}" srcOrd="0" destOrd="0" parTransId="{548858CD-30AE-44E9-86E2-96A0BDEB5322}" sibTransId="{C61585E8-388A-4EC4-B091-1E513E88F045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D4DA4451-F7CE-4B1C-89F7-49C69864056B}" type="presOf" srcId="{DC8ABE38-9E0B-457A-A24A-B3482434ACAB}" destId="{90F499B4-F115-41CD-8117-278BB7C1079C}" srcOrd="0" destOrd="0" presId="urn:microsoft.com/office/officeart/2005/8/layout/hierarchy4"/>
    <dgm:cxn modelId="{AB4BAC78-26AB-437B-BBA5-D98F5A2361A4}" type="presOf" srcId="{F6B46C7E-0BD2-4198-B92C-D4AFB39D0DF3}" destId="{E4A8A91F-C72F-42C4-9F11-3F9AA5B7D093}" srcOrd="0" destOrd="0" presId="urn:microsoft.com/office/officeart/2005/8/layout/hierarchy4"/>
    <dgm:cxn modelId="{41DBEB50-298E-4FDA-AC8C-86189EDA16CC}" type="presOf" srcId="{4CFA4027-B689-4D18-B13F-E2AD64253F7E}" destId="{C4145823-F6A6-4FD0-91E7-96466CB8D1F1}" srcOrd="0" destOrd="0" presId="urn:microsoft.com/office/officeart/2005/8/layout/hierarchy4"/>
    <dgm:cxn modelId="{A66D1CC1-D88F-4582-9977-D39646920A7D}" type="presOf" srcId="{2D4CF4D0-B6E1-4A60-9375-38C89B9A9028}" destId="{E4327505-0C43-4871-8757-A50453A0C067}" srcOrd="0" destOrd="0" presId="urn:microsoft.com/office/officeart/2005/8/layout/hierarchy4"/>
    <dgm:cxn modelId="{420DA0B4-476C-4707-91C4-082BD6C437FF}" type="presOf" srcId="{E321591B-EF22-4B70-A997-F920ADD424A6}" destId="{90BD3D43-1A3B-485E-AFA6-70323627E9FE}" srcOrd="0" destOrd="0" presId="urn:microsoft.com/office/officeart/2005/8/layout/hierarchy4"/>
    <dgm:cxn modelId="{BA54605E-2529-4342-9DC1-DBBD4AD7AA46}" type="presOf" srcId="{6E4BDF23-D055-4600-B225-7ECA009E7556}" destId="{B5E642CB-E027-4891-9890-4C997D088B55}" srcOrd="0" destOrd="0" presId="urn:microsoft.com/office/officeart/2005/8/layout/hierarchy4"/>
    <dgm:cxn modelId="{AFC9D0E3-E6B1-4BA9-B83B-9A95D97A36A8}" type="presParOf" srcId="{864DD87F-0B0C-4621-942E-8CB6627B1031}" destId="{0C39856A-F539-4A0A-9A68-83637FEBAC0B}" srcOrd="0" destOrd="0" presId="urn:microsoft.com/office/officeart/2005/8/layout/hierarchy4"/>
    <dgm:cxn modelId="{BA37AF95-C4CE-4AAD-8D96-AFB1CFD4C97E}" type="presParOf" srcId="{0C39856A-F539-4A0A-9A68-83637FEBAC0B}" destId="{8CCC63E9-78E3-42CF-8177-76D5E588906A}" srcOrd="0" destOrd="0" presId="urn:microsoft.com/office/officeart/2005/8/layout/hierarchy4"/>
    <dgm:cxn modelId="{E048C29D-7F86-48E3-A750-B6B04DEA3A88}" type="presParOf" srcId="{0C39856A-F539-4A0A-9A68-83637FEBAC0B}" destId="{B9A4D6C6-8648-453E-93F2-931661CD5112}" srcOrd="1" destOrd="0" presId="urn:microsoft.com/office/officeart/2005/8/layout/hierarchy4"/>
    <dgm:cxn modelId="{E2E17611-E8E2-4C1A-B387-250772151C46}" type="presParOf" srcId="{0C39856A-F539-4A0A-9A68-83637FEBAC0B}" destId="{BE32FA8B-7078-4ADB-B5C0-7CD6AA1E3302}" srcOrd="2" destOrd="0" presId="urn:microsoft.com/office/officeart/2005/8/layout/hierarchy4"/>
    <dgm:cxn modelId="{C40215D2-5336-4EAA-94A6-B0C8049FBD7C}" type="presParOf" srcId="{BE32FA8B-7078-4ADB-B5C0-7CD6AA1E3302}" destId="{3CAF2A95-9A8D-4AE2-99BD-4633CCE03CCD}" srcOrd="0" destOrd="0" presId="urn:microsoft.com/office/officeart/2005/8/layout/hierarchy4"/>
    <dgm:cxn modelId="{C824F71B-819B-4D69-9B3D-40FBB9543FAB}" type="presParOf" srcId="{3CAF2A95-9A8D-4AE2-99BD-4633CCE03CCD}" destId="{B5E642CB-E027-4891-9890-4C997D088B55}" srcOrd="0" destOrd="0" presId="urn:microsoft.com/office/officeart/2005/8/layout/hierarchy4"/>
    <dgm:cxn modelId="{2FE19B42-6143-4FFB-90C9-BCABC642EFE4}" type="presParOf" srcId="{3CAF2A95-9A8D-4AE2-99BD-4633CCE03CCD}" destId="{ACBCB08E-F0CD-439D-99D4-1112527E7B34}" srcOrd="1" destOrd="0" presId="urn:microsoft.com/office/officeart/2005/8/layout/hierarchy4"/>
    <dgm:cxn modelId="{055359B2-D45E-47FD-A619-BF95FE2359D0}" type="presParOf" srcId="{3CAF2A95-9A8D-4AE2-99BD-4633CCE03CCD}" destId="{F7887B5A-E7EB-4C68-BB12-843A559EAFDD}" srcOrd="2" destOrd="0" presId="urn:microsoft.com/office/officeart/2005/8/layout/hierarchy4"/>
    <dgm:cxn modelId="{CC320AC1-9435-4ED7-984F-EA8DD4EE536A}" type="presParOf" srcId="{F7887B5A-E7EB-4C68-BB12-843A559EAFDD}" destId="{24ED2BF5-5E6A-4D66-B1B8-DD534C42396D}" srcOrd="0" destOrd="0" presId="urn:microsoft.com/office/officeart/2005/8/layout/hierarchy4"/>
    <dgm:cxn modelId="{77500470-21DF-4321-909F-BF5759648989}" type="presParOf" srcId="{24ED2BF5-5E6A-4D66-B1B8-DD534C42396D}" destId="{90F499B4-F115-41CD-8117-278BB7C1079C}" srcOrd="0" destOrd="0" presId="urn:microsoft.com/office/officeart/2005/8/layout/hierarchy4"/>
    <dgm:cxn modelId="{3C047872-0CDD-40EF-8F2D-8F03E43BF46C}" type="presParOf" srcId="{24ED2BF5-5E6A-4D66-B1B8-DD534C42396D}" destId="{A4D47851-8E7F-4F47-B9E6-947B6D0E1522}" srcOrd="1" destOrd="0" presId="urn:microsoft.com/office/officeart/2005/8/layout/hierarchy4"/>
    <dgm:cxn modelId="{D08CB272-47D4-4E58-9318-0467A98A3EE1}" type="presParOf" srcId="{24ED2BF5-5E6A-4D66-B1B8-DD534C42396D}" destId="{232726A3-132F-4309-8384-C87BE68D1A7D}" srcOrd="2" destOrd="0" presId="urn:microsoft.com/office/officeart/2005/8/layout/hierarchy4"/>
    <dgm:cxn modelId="{9EE5292B-F4DA-44C2-A4C1-C2AD3E452CA0}" type="presParOf" srcId="{232726A3-132F-4309-8384-C87BE68D1A7D}" destId="{92F27F9C-FC65-4FA6-95B7-88DA3A778C96}" srcOrd="0" destOrd="0" presId="urn:microsoft.com/office/officeart/2005/8/layout/hierarchy4"/>
    <dgm:cxn modelId="{46167795-010E-4792-B7C8-D009050DE531}" type="presParOf" srcId="{92F27F9C-FC65-4FA6-95B7-88DA3A778C96}" destId="{90BD3D43-1A3B-485E-AFA6-70323627E9FE}" srcOrd="0" destOrd="0" presId="urn:microsoft.com/office/officeart/2005/8/layout/hierarchy4"/>
    <dgm:cxn modelId="{6DCCA42D-2C24-41F7-A7EE-86B46D273352}" type="presParOf" srcId="{92F27F9C-FC65-4FA6-95B7-88DA3A778C96}" destId="{8B39B552-1478-4372-B458-763D7F5D1FFF}" srcOrd="1" destOrd="0" presId="urn:microsoft.com/office/officeart/2005/8/layout/hierarchy4"/>
    <dgm:cxn modelId="{90A30315-7042-4ADC-A1C1-BC9B1C6700A4}" type="presParOf" srcId="{92F27F9C-FC65-4FA6-95B7-88DA3A778C96}" destId="{0DA08D53-8029-4837-B719-F3B3638477EE}" srcOrd="2" destOrd="0" presId="urn:microsoft.com/office/officeart/2005/8/layout/hierarchy4"/>
    <dgm:cxn modelId="{E0BCE6DB-8E70-4D9F-A85D-B1400A36B74C}" type="presParOf" srcId="{0DA08D53-8029-4837-B719-F3B3638477EE}" destId="{CC463024-A47C-4314-94CD-09CDB099A1AE}" srcOrd="0" destOrd="0" presId="urn:microsoft.com/office/officeart/2005/8/layout/hierarchy4"/>
    <dgm:cxn modelId="{68EA0561-A4FA-41B5-A995-2C2281D8AB8E}" type="presParOf" srcId="{CC463024-A47C-4314-94CD-09CDB099A1AE}" destId="{C4145823-F6A6-4FD0-91E7-96466CB8D1F1}" srcOrd="0" destOrd="0" presId="urn:microsoft.com/office/officeart/2005/8/layout/hierarchy4"/>
    <dgm:cxn modelId="{5BF88259-169F-4861-9D99-4E5B0510CFF6}" type="presParOf" srcId="{CC463024-A47C-4314-94CD-09CDB099A1AE}" destId="{4E319265-067E-491A-ACFC-54832C34D152}" srcOrd="1" destOrd="0" presId="urn:microsoft.com/office/officeart/2005/8/layout/hierarchy4"/>
    <dgm:cxn modelId="{A9FAFDA1-5A39-4475-A1F3-CE87CB7A9E25}" type="presParOf" srcId="{BE32FA8B-7078-4ADB-B5C0-7CD6AA1E3302}" destId="{4EACF355-C96D-44A7-8246-9A46B0C1B2CB}" srcOrd="1" destOrd="0" presId="urn:microsoft.com/office/officeart/2005/8/layout/hierarchy4"/>
    <dgm:cxn modelId="{1AEC6964-EB76-4A42-AE5D-D5C4F8673BF2}" type="presParOf" srcId="{BE32FA8B-7078-4ADB-B5C0-7CD6AA1E3302}" destId="{383CB128-A4AA-4452-9004-E8AD7002E2A1}" srcOrd="2" destOrd="0" presId="urn:microsoft.com/office/officeart/2005/8/layout/hierarchy4"/>
    <dgm:cxn modelId="{E42E1AB8-608C-401A-8A5B-9FF136586945}" type="presParOf" srcId="{383CB128-A4AA-4452-9004-E8AD7002E2A1}" destId="{C3D65556-9B34-4346-A99C-73E3FE9EE9C6}" srcOrd="0" destOrd="0" presId="urn:microsoft.com/office/officeart/2005/8/layout/hierarchy4"/>
    <dgm:cxn modelId="{E0DB655E-582A-402C-85E6-E977A1FDE85D}" type="presParOf" srcId="{383CB128-A4AA-4452-9004-E8AD7002E2A1}" destId="{9433F4D2-AFBC-4A07-A979-2EFBE3618D9C}" srcOrd="1" destOrd="0" presId="urn:microsoft.com/office/officeart/2005/8/layout/hierarchy4"/>
    <dgm:cxn modelId="{631B1CF7-2BC6-496B-B07D-2E1380171658}" type="presParOf" srcId="{383CB128-A4AA-4452-9004-E8AD7002E2A1}" destId="{BDED661D-16A8-437A-A61F-D108A88156E8}" srcOrd="2" destOrd="0" presId="urn:microsoft.com/office/officeart/2005/8/layout/hierarchy4"/>
    <dgm:cxn modelId="{57466CAD-7E45-4276-A995-B6E854C08DEC}" type="presParOf" srcId="{BDED661D-16A8-437A-A61F-D108A88156E8}" destId="{A8237010-8D21-4C40-9D7B-4F8AE372C35B}" srcOrd="0" destOrd="0" presId="urn:microsoft.com/office/officeart/2005/8/layout/hierarchy4"/>
    <dgm:cxn modelId="{54650AA7-B411-49D3-82C3-76E901FCBEBF}" type="presParOf" srcId="{A8237010-8D21-4C40-9D7B-4F8AE372C35B}" destId="{83C0364A-A82B-41BD-93C7-EFFDB0175838}" srcOrd="0" destOrd="0" presId="urn:microsoft.com/office/officeart/2005/8/layout/hierarchy4"/>
    <dgm:cxn modelId="{3CE233A7-8D4E-4F14-9EC0-4E22F4260AAD}" type="presParOf" srcId="{A8237010-8D21-4C40-9D7B-4F8AE372C35B}" destId="{26A5D7BF-655D-4842-8872-01D4FDFAE034}" srcOrd="1" destOrd="0" presId="urn:microsoft.com/office/officeart/2005/8/layout/hierarchy4"/>
    <dgm:cxn modelId="{02070634-0942-4BE2-8B0D-E402A2EF0E7F}" type="presParOf" srcId="{A8237010-8D21-4C40-9D7B-4F8AE372C35B}" destId="{509CE196-0D8C-49A8-B3D7-9BB29169618F}" srcOrd="2" destOrd="0" presId="urn:microsoft.com/office/officeart/2005/8/layout/hierarchy4"/>
    <dgm:cxn modelId="{05C050D3-973E-41F9-8524-0EAA0A4EA4E3}" type="presParOf" srcId="{509CE196-0D8C-49A8-B3D7-9BB29169618F}" destId="{433655AD-A900-41AD-8F0F-3CD31838D7EE}" srcOrd="0" destOrd="0" presId="urn:microsoft.com/office/officeart/2005/8/layout/hierarchy4"/>
    <dgm:cxn modelId="{F8AF71C6-08C4-47E4-A6C5-A3E06D4F76A6}" type="presParOf" srcId="{433655AD-A900-41AD-8F0F-3CD31838D7EE}" destId="{E4327505-0C43-4871-8757-A50453A0C067}" srcOrd="0" destOrd="0" presId="urn:microsoft.com/office/officeart/2005/8/layout/hierarchy4"/>
    <dgm:cxn modelId="{5F7B3C16-9FAA-4FDB-8120-4CA0ACFB8BEE}" type="presParOf" srcId="{433655AD-A900-41AD-8F0F-3CD31838D7EE}" destId="{FA240637-8708-425C-AE8B-749787D27E7F}" srcOrd="1" destOrd="0" presId="urn:microsoft.com/office/officeart/2005/8/layout/hierarchy4"/>
    <dgm:cxn modelId="{AB775EC9-850A-4F8C-AC75-595548B40689}" type="presParOf" srcId="{433655AD-A900-41AD-8F0F-3CD31838D7EE}" destId="{66E87F13-839F-4F13-92F9-25D1DE1DBE89}" srcOrd="2" destOrd="0" presId="urn:microsoft.com/office/officeart/2005/8/layout/hierarchy4"/>
    <dgm:cxn modelId="{9C8F2E69-4033-4DD8-96D5-10B901E50BEB}" type="presParOf" srcId="{66E87F13-839F-4F13-92F9-25D1DE1DBE89}" destId="{66AE5943-CD57-4B0A-B8A1-D1F6E298E33B}" srcOrd="0" destOrd="0" presId="urn:microsoft.com/office/officeart/2005/8/layout/hierarchy4"/>
    <dgm:cxn modelId="{0BBB8986-A9B1-41E1-BD55-8A1AFB842B67}" type="presParOf" srcId="{66AE5943-CD57-4B0A-B8A1-D1F6E298E33B}" destId="{E4A8A91F-C72F-42C4-9F11-3F9AA5B7D093}" srcOrd="0" destOrd="0" presId="urn:microsoft.com/office/officeart/2005/8/layout/hierarchy4"/>
    <dgm:cxn modelId="{E58ED9E7-46F8-435F-9FD3-132C95B2224C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68</a:t>
          </a:r>
          <a:endParaRPr lang="ru-RU" sz="14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71</a:t>
          </a:r>
          <a:endParaRPr lang="ru-RU" sz="14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i="1" dirty="0" smtClean="0"/>
            <a:t>75</a:t>
          </a:r>
          <a:endParaRPr lang="ru-RU" sz="1400" b="1" i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i="1" dirty="0" smtClean="0"/>
            <a:t>78</a:t>
          </a:r>
          <a:endParaRPr lang="ru-RU" sz="1400" b="1" i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i="1" dirty="0" smtClean="0"/>
            <a:t>46</a:t>
          </a:r>
          <a:endParaRPr lang="ru-RU" sz="1400" b="1" i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i="1" dirty="0" smtClean="0"/>
            <a:t>49</a:t>
          </a:r>
          <a:endParaRPr lang="ru-RU" sz="1400" b="1" i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40</a:t>
          </a:r>
          <a:endParaRPr lang="ru-RU" sz="14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50</a:t>
          </a:r>
          <a:endParaRPr lang="ru-RU" sz="14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74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81</a:t>
          </a:r>
          <a:endParaRPr lang="ru-RU" sz="1400" b="1" i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51</a:t>
          </a:r>
          <a:endParaRPr lang="ru-RU" sz="1400" b="1" i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60</a:t>
          </a:r>
          <a:endParaRPr lang="ru-RU" sz="14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 smtClean="0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77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84</a:t>
          </a:r>
          <a:endParaRPr lang="ru-RU" sz="1400" b="1" i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54</a:t>
          </a:r>
          <a:endParaRPr lang="ru-RU" sz="1400" b="1" i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70</a:t>
          </a:r>
          <a:endParaRPr lang="ru-RU" sz="14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79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87</a:t>
          </a:r>
          <a:endParaRPr lang="ru-RU" sz="1400" b="1" i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57</a:t>
          </a:r>
          <a:endParaRPr lang="ru-RU" sz="1400" b="1" i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70</a:t>
          </a:r>
          <a:endParaRPr lang="ru-RU" sz="14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6FF9E98D-568D-480A-A115-1B9BD73F1E5B}" type="presOf" srcId="{DF86BB99-07F8-490F-B6E9-4F22F5A8A955}" destId="{874CF4BC-44A5-455D-A60A-EB599B596188}" srcOrd="0" destOrd="0" presId="urn:microsoft.com/office/officeart/2005/8/layout/hierarchy4"/>
    <dgm:cxn modelId="{31D498AA-14FF-4F5D-964A-4D5A0B7F97BF}" type="presOf" srcId="{9E15771F-F540-4F32-ACD6-56CFD707E80B}" destId="{35DF38A4-C109-469A-81F6-242705CF6432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B4F258B0-B5C3-432E-B11F-F7FD20BE06D7}" type="presOf" srcId="{C60BD95D-8BE5-42EC-AF9D-D22E07852892}" destId="{2965B01E-C0DE-4302-ADA0-732BD580C7B1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D2F64202-7C1C-4E46-8EEF-5DCECDA4B3A2}" type="presOf" srcId="{9C715FE5-31CA-4541-A958-D2C730C134E0}" destId="{2BC9EB28-F68D-4321-836D-A642C2C0DAB1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3C099A49-3F74-4EB9-9E66-FFC44A67A72B}" type="presOf" srcId="{187C542A-BCFC-4BBB-8DCA-67690BE3FD29}" destId="{EFF40216-5B58-45C6-B485-1C9C4561DF2F}" srcOrd="0" destOrd="0" presId="urn:microsoft.com/office/officeart/2005/8/layout/hierarchy4"/>
    <dgm:cxn modelId="{28C04ED7-8E41-4D7C-8D58-D818EDC1E130}" type="presOf" srcId="{89E09F27-5F73-400B-AE18-4421B9895F64}" destId="{9E5D5161-23D7-41B4-A187-BE6D7C6483D0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9680372C-E800-46B7-87FD-D53FEB2F824C}" type="presOf" srcId="{B34B6A16-5EF9-4B63-A5E4-12B190B34880}" destId="{C586111C-58B6-40AF-8D8A-60EE680572BA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5CD04B5D-3AAE-4BA5-9941-382F8C8CA791}" type="presOf" srcId="{62031802-0EE5-47DF-BB1F-2C84A19F6746}" destId="{A25BE625-018B-46BA-BE7F-ED875B975F26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A0323E8D-3CAC-4D2D-B21A-3AB98E491E26}" type="presOf" srcId="{F0AF63A1-E6C3-48D7-BA15-2982A4DC912D}" destId="{8C5A4ABB-F609-4CF2-8CFC-5593BE697C3C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BB65ADF2-4426-4D08-BFE4-EA18A123AA47}" type="presOf" srcId="{9A0A1B48-08CE-44F2-8C66-5814C06EE4CC}" destId="{41590EE3-70B4-4E0E-8D44-18EF1FD97F2E}" srcOrd="0" destOrd="0" presId="urn:microsoft.com/office/officeart/2005/8/layout/hierarchy4"/>
    <dgm:cxn modelId="{66999ACE-C95E-4DD8-B12B-3C341C62FAC9}" type="presOf" srcId="{25C69CC8-098D-44A3-878A-5E3FEF1E9C10}" destId="{24CEF574-2765-4D7C-A195-C900E925FBE6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5779E2BD-D6CB-48FC-A37C-6804D8380A63}" type="presOf" srcId="{A1BB5A2E-A45D-4F6A-B329-CD4782193917}" destId="{672DFC88-43F4-433B-9B7F-D5CE282279E3}" srcOrd="0" destOrd="0" presId="urn:microsoft.com/office/officeart/2005/8/layout/hierarchy4"/>
    <dgm:cxn modelId="{51C631D4-7E23-4FC6-8753-CF279A22994A}" type="presOf" srcId="{1B20A584-E8E7-451F-84AF-E95BD5B40EA1}" destId="{374E99F0-AE84-4383-93E4-780F78CE6D13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420AE758-EF23-47DE-936B-85CCB2EBB4FE}" type="presOf" srcId="{04C3AC0E-965B-48C1-827A-5D93B22D2057}" destId="{D2D81AF8-4EA8-45A6-A84D-9694EF1BCFE7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AA068130-0F55-4BA2-AAB0-6CC2D0F0B373}" type="presOf" srcId="{614AF9F2-E1A1-4D10-882A-EB6B0D669FCA}" destId="{6CE5FDB4-BFBB-4259-A330-B441199BCE24}" srcOrd="0" destOrd="0" presId="urn:microsoft.com/office/officeart/2005/8/layout/hierarchy4"/>
    <dgm:cxn modelId="{B7780789-7265-487C-B9EB-DA505515A276}" type="presOf" srcId="{C9C8B06B-C833-4D4A-8595-4BF5AEB204E9}" destId="{CB2AF246-A0C3-4F64-A578-D38165C39147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0C027910-3BEC-4F94-878E-4232AE87F903}" type="presOf" srcId="{7711325B-E859-44FE-8B41-57F9AFDCA54B}" destId="{576C6983-4618-426C-8177-DEA9FE3AC4EB}" srcOrd="0" destOrd="0" presId="urn:microsoft.com/office/officeart/2005/8/layout/hierarchy4"/>
    <dgm:cxn modelId="{F556DE5D-9304-45C8-B5B0-3C9257749EB5}" type="presOf" srcId="{93520637-36B3-4AB9-B949-92D55141E733}" destId="{8E7E2D4A-62E6-4A23-A5DD-552A63903B64}" srcOrd="0" destOrd="0" presId="urn:microsoft.com/office/officeart/2005/8/layout/hierarchy4"/>
    <dgm:cxn modelId="{1C772681-2348-4350-9038-383A95CFB397}" type="presOf" srcId="{44367D81-039C-4579-8E09-66CAF90F5041}" destId="{085136A3-D02F-461C-B31C-FD1D69D16759}" srcOrd="0" destOrd="0" presId="urn:microsoft.com/office/officeart/2005/8/layout/hierarchy4"/>
    <dgm:cxn modelId="{AC0285D1-E3BD-4631-9AE9-9A35458C90A5}" type="presOf" srcId="{4E5A1869-57DF-4BD2-89F2-0FF412DDC036}" destId="{BA61E3A6-0BE5-4066-9F94-BB1BFFF8EBBF}" srcOrd="0" destOrd="0" presId="urn:microsoft.com/office/officeart/2005/8/layout/hierarchy4"/>
    <dgm:cxn modelId="{672D6D0D-80A9-472C-8B09-91C1D252F347}" type="presOf" srcId="{BE98D1AB-A280-4D0B-A815-73E57FD87EC3}" destId="{89DC61A6-3199-4C88-A8D1-98ADCFDD3274}" srcOrd="0" destOrd="0" presId="urn:microsoft.com/office/officeart/2005/8/layout/hierarchy4"/>
    <dgm:cxn modelId="{B4B4B9B6-D6A1-450F-8A6A-77FF50976136}" type="presOf" srcId="{BDDF592B-1C58-40EE-9108-0DC798BB2F08}" destId="{4CD2A706-78CC-47E3-A8F8-D778F944372A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880AC41D-9BF3-4304-828F-C106AF25DC0B}" type="presOf" srcId="{946393D2-3BB5-4D19-BAF6-84B7339845C4}" destId="{9DF12F5D-797B-4C71-93F7-7C835BFF7982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E32AD57A-30A9-4B91-85E6-902A6330D89F}" type="presOf" srcId="{CE075476-E9CA-4A59-A127-31223E8D37A1}" destId="{25DDEEC2-9BA5-4367-BB24-33CAA47BBC09}" srcOrd="0" destOrd="0" presId="urn:microsoft.com/office/officeart/2005/8/layout/hierarchy4"/>
    <dgm:cxn modelId="{DCF3CC57-AF9B-4652-B5F0-ADA3EF3A5D51}" type="presOf" srcId="{D5544F4D-4FD2-41EE-A356-ABCAA534BCB5}" destId="{A7AF9B85-BF68-40A8-954B-A40EDB5CAF9F}" srcOrd="0" destOrd="0" presId="urn:microsoft.com/office/officeart/2005/8/layout/hierarchy4"/>
    <dgm:cxn modelId="{17D86498-CD62-4564-8FDC-208A20766E1D}" type="presOf" srcId="{CD119780-6575-4106-AE5B-2CC6B48E5482}" destId="{14BABD28-5047-47A3-A701-B7AFBBE28819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4FD110B0-5D38-42A4-8B22-0F0E3BA98096}" type="presOf" srcId="{5A6BA2F8-AB86-4FEA-9FCE-F9FA52A7F9A0}" destId="{EFD09625-1EEB-463A-9D51-52F09A5E039B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C3DA3BB9-6ED7-4866-9D71-6AB09ED599CB}" type="presOf" srcId="{66E38241-E965-439E-997F-74C14C213F23}" destId="{02D78884-08A2-47FD-874A-FD0B1E1D6A24}" srcOrd="0" destOrd="0" presId="urn:microsoft.com/office/officeart/2005/8/layout/hierarchy4"/>
    <dgm:cxn modelId="{5471FCD4-8379-4443-BD13-C03064615105}" type="presOf" srcId="{F6F97186-B344-4193-9FE9-6DFB5403A289}" destId="{B7B68934-E179-4D36-8AD9-7637EF3F0019}" srcOrd="0" destOrd="0" presId="urn:microsoft.com/office/officeart/2005/8/layout/hierarchy4"/>
    <dgm:cxn modelId="{110464DC-C1E9-4EB7-8E8B-1100406793A9}" type="presOf" srcId="{9E496AFB-5861-4A0B-A059-7AF344913280}" destId="{F8905714-088D-483C-AC16-D43BF2F0BF16}" srcOrd="0" destOrd="0" presId="urn:microsoft.com/office/officeart/2005/8/layout/hierarchy4"/>
    <dgm:cxn modelId="{04B15554-1617-4DE6-BDC9-1F8D84DA6451}" type="presOf" srcId="{593C7C55-813E-4059-B734-EC61CD9C5CBC}" destId="{7653A429-0E18-4BE3-A07C-F1A5A9D672E3}" srcOrd="0" destOrd="0" presId="urn:microsoft.com/office/officeart/2005/8/layout/hierarchy4"/>
    <dgm:cxn modelId="{1F9B4278-6E6A-42BE-BC83-50E3FDF2AD32}" type="presOf" srcId="{D1936ACF-1E69-4953-BA37-9ADE2EF12E41}" destId="{59176932-D6D5-4C36-BF7A-69A1297C4BAD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E109FD03-A0B5-4C93-8AD1-946189F13DD8}" type="presParOf" srcId="{25DDEEC2-9BA5-4367-BB24-33CAA47BBC09}" destId="{87933F1B-038B-4A5D-83E8-61DBF60EC4B3}" srcOrd="0" destOrd="0" presId="urn:microsoft.com/office/officeart/2005/8/layout/hierarchy4"/>
    <dgm:cxn modelId="{361367DB-1C45-4517-B2B3-847E973FB347}" type="presParOf" srcId="{87933F1B-038B-4A5D-83E8-61DBF60EC4B3}" destId="{9DF12F5D-797B-4C71-93F7-7C835BFF7982}" srcOrd="0" destOrd="0" presId="urn:microsoft.com/office/officeart/2005/8/layout/hierarchy4"/>
    <dgm:cxn modelId="{392DE1DB-8D6B-4755-A270-4C7F67BD1BE5}" type="presParOf" srcId="{87933F1B-038B-4A5D-83E8-61DBF60EC4B3}" destId="{BB51C614-670C-40C7-BCBD-B3150FB090FB}" srcOrd="1" destOrd="0" presId="urn:microsoft.com/office/officeart/2005/8/layout/hierarchy4"/>
    <dgm:cxn modelId="{2A327624-9BB1-4E3C-AA1E-90F47B4DE808}" type="presParOf" srcId="{87933F1B-038B-4A5D-83E8-61DBF60EC4B3}" destId="{B74154C5-AFFE-498C-8E4C-911D7456AC97}" srcOrd="2" destOrd="0" presId="urn:microsoft.com/office/officeart/2005/8/layout/hierarchy4"/>
    <dgm:cxn modelId="{17103397-DC6B-4456-A331-893903A5E33A}" type="presParOf" srcId="{B74154C5-AFFE-498C-8E4C-911D7456AC97}" destId="{AA6E5317-C9D5-49D6-9218-04A9A8CDF9E8}" srcOrd="0" destOrd="0" presId="urn:microsoft.com/office/officeart/2005/8/layout/hierarchy4"/>
    <dgm:cxn modelId="{CBA4A2C9-0917-4D7B-891E-CE4BBFAA7885}" type="presParOf" srcId="{AA6E5317-C9D5-49D6-9218-04A9A8CDF9E8}" destId="{EFD09625-1EEB-463A-9D51-52F09A5E039B}" srcOrd="0" destOrd="0" presId="urn:microsoft.com/office/officeart/2005/8/layout/hierarchy4"/>
    <dgm:cxn modelId="{454AD456-9B4E-4574-9A63-8000CED10E9B}" type="presParOf" srcId="{AA6E5317-C9D5-49D6-9218-04A9A8CDF9E8}" destId="{D65A41FF-7035-4133-9240-517AEBC67369}" srcOrd="1" destOrd="0" presId="urn:microsoft.com/office/officeart/2005/8/layout/hierarchy4"/>
    <dgm:cxn modelId="{9345558B-FA9E-4C0F-BBE6-FF81908670D7}" type="presParOf" srcId="{AA6E5317-C9D5-49D6-9218-04A9A8CDF9E8}" destId="{ED986375-36F5-4143-A5F0-85653599471E}" srcOrd="2" destOrd="0" presId="urn:microsoft.com/office/officeart/2005/8/layout/hierarchy4"/>
    <dgm:cxn modelId="{DF9C8DE3-B06E-4D3E-827E-09D3EB1A2DEB}" type="presParOf" srcId="{ED986375-36F5-4143-A5F0-85653599471E}" destId="{72DE6149-9A73-4029-9C01-1DA1EF77D264}" srcOrd="0" destOrd="0" presId="urn:microsoft.com/office/officeart/2005/8/layout/hierarchy4"/>
    <dgm:cxn modelId="{6DBDE3B9-AD88-433B-8231-2D2DC7AB7714}" type="presParOf" srcId="{72DE6149-9A73-4029-9C01-1DA1EF77D264}" destId="{B7B68934-E179-4D36-8AD9-7637EF3F0019}" srcOrd="0" destOrd="0" presId="urn:microsoft.com/office/officeart/2005/8/layout/hierarchy4"/>
    <dgm:cxn modelId="{335935C4-B6D9-4E81-967C-5DF630ACACB9}" type="presParOf" srcId="{72DE6149-9A73-4029-9C01-1DA1EF77D264}" destId="{7E986455-5145-43D1-AB19-A5C822796874}" srcOrd="1" destOrd="0" presId="urn:microsoft.com/office/officeart/2005/8/layout/hierarchy4"/>
    <dgm:cxn modelId="{8F83C07A-518D-4CF4-AD49-A03577D5982A}" type="presParOf" srcId="{72DE6149-9A73-4029-9C01-1DA1EF77D264}" destId="{E4CD0B37-6C75-4A8F-946C-21E075E1E2CF}" srcOrd="2" destOrd="0" presId="urn:microsoft.com/office/officeart/2005/8/layout/hierarchy4"/>
    <dgm:cxn modelId="{189EE6D1-C17E-4BA6-9599-F03C1F023F90}" type="presParOf" srcId="{E4CD0B37-6C75-4A8F-946C-21E075E1E2CF}" destId="{0149EBE6-AA59-4F78-AF18-137F8047AB47}" srcOrd="0" destOrd="0" presId="urn:microsoft.com/office/officeart/2005/8/layout/hierarchy4"/>
    <dgm:cxn modelId="{CAECEBA3-7159-47AC-AD35-5A1E02BB62D4}" type="presParOf" srcId="{0149EBE6-AA59-4F78-AF18-137F8047AB47}" destId="{14BABD28-5047-47A3-A701-B7AFBBE28819}" srcOrd="0" destOrd="0" presId="urn:microsoft.com/office/officeart/2005/8/layout/hierarchy4"/>
    <dgm:cxn modelId="{641F4C8E-6FF0-402E-9C93-6131D5BB6A26}" type="presParOf" srcId="{0149EBE6-AA59-4F78-AF18-137F8047AB47}" destId="{3F489D25-51FA-4C91-9DDF-6BA1DB51256D}" srcOrd="1" destOrd="0" presId="urn:microsoft.com/office/officeart/2005/8/layout/hierarchy4"/>
    <dgm:cxn modelId="{6285F9F1-A9CE-4B0B-8EEB-057D8DE6A066}" type="presParOf" srcId="{0149EBE6-AA59-4F78-AF18-137F8047AB47}" destId="{D0D594F6-8533-4A50-8AE7-20755C3BFFA9}" srcOrd="2" destOrd="0" presId="urn:microsoft.com/office/officeart/2005/8/layout/hierarchy4"/>
    <dgm:cxn modelId="{235F41B3-A5FD-4ECC-AC4B-108ACB62D4B1}" type="presParOf" srcId="{D0D594F6-8533-4A50-8AE7-20755C3BFFA9}" destId="{25C7D557-F0AE-4C4E-8B80-BC2468777DC6}" srcOrd="0" destOrd="0" presId="urn:microsoft.com/office/officeart/2005/8/layout/hierarchy4"/>
    <dgm:cxn modelId="{6E2A6391-A756-4C0F-9120-1AB8F69D9425}" type="presParOf" srcId="{25C7D557-F0AE-4C4E-8B80-BC2468777DC6}" destId="{8E7E2D4A-62E6-4A23-A5DD-552A63903B64}" srcOrd="0" destOrd="0" presId="urn:microsoft.com/office/officeart/2005/8/layout/hierarchy4"/>
    <dgm:cxn modelId="{08C93659-106E-4A2C-A76A-5063F7F75577}" type="presParOf" srcId="{25C7D557-F0AE-4C4E-8B80-BC2468777DC6}" destId="{9B983630-5D09-45D7-92AD-109BAA43CF48}" srcOrd="1" destOrd="0" presId="urn:microsoft.com/office/officeart/2005/8/layout/hierarchy4"/>
    <dgm:cxn modelId="{21EF24D0-4026-4109-9F83-746C507FE899}" type="presParOf" srcId="{25C7D557-F0AE-4C4E-8B80-BC2468777DC6}" destId="{B338BAF6-59FE-4215-B697-18ED9B1E550D}" srcOrd="2" destOrd="0" presId="urn:microsoft.com/office/officeart/2005/8/layout/hierarchy4"/>
    <dgm:cxn modelId="{07C6BBDE-D441-4E28-9DDE-E8467E3AAB97}" type="presParOf" srcId="{B338BAF6-59FE-4215-B697-18ED9B1E550D}" destId="{C2D8D153-FBF9-44C5-B447-F4BF501D8FA1}" srcOrd="0" destOrd="0" presId="urn:microsoft.com/office/officeart/2005/8/layout/hierarchy4"/>
    <dgm:cxn modelId="{F4E95622-5A80-43A3-A8B8-5621C1961DF7}" type="presParOf" srcId="{C2D8D153-FBF9-44C5-B447-F4BF501D8FA1}" destId="{085136A3-D02F-461C-B31C-FD1D69D16759}" srcOrd="0" destOrd="0" presId="urn:microsoft.com/office/officeart/2005/8/layout/hierarchy4"/>
    <dgm:cxn modelId="{E4434C44-A2A4-4A9E-9CB5-675AE115E0B7}" type="presParOf" srcId="{C2D8D153-FBF9-44C5-B447-F4BF501D8FA1}" destId="{DCA6CF81-D743-4AD3-A3A1-3DF9D9BFBC77}" srcOrd="1" destOrd="0" presId="urn:microsoft.com/office/officeart/2005/8/layout/hierarchy4"/>
    <dgm:cxn modelId="{F7CFF419-1240-4C07-AAA2-CBB95BADC593}" type="presParOf" srcId="{C2D8D153-FBF9-44C5-B447-F4BF501D8FA1}" destId="{8A9FECDA-0971-4926-9F35-6C36E65B14A9}" srcOrd="2" destOrd="0" presId="urn:microsoft.com/office/officeart/2005/8/layout/hierarchy4"/>
    <dgm:cxn modelId="{F97723F3-9BF0-48E3-AB60-05BA1CB19552}" type="presParOf" srcId="{8A9FECDA-0971-4926-9F35-6C36E65B14A9}" destId="{4A1D7939-C139-4889-AA8A-C0FC12630CEE}" srcOrd="0" destOrd="0" presId="urn:microsoft.com/office/officeart/2005/8/layout/hierarchy4"/>
    <dgm:cxn modelId="{EFF39D33-6144-48E3-A62F-F2AA2C4F3A87}" type="presParOf" srcId="{4A1D7939-C139-4889-AA8A-C0FC12630CEE}" destId="{2BC9EB28-F68D-4321-836D-A642C2C0DAB1}" srcOrd="0" destOrd="0" presId="urn:microsoft.com/office/officeart/2005/8/layout/hierarchy4"/>
    <dgm:cxn modelId="{0206AA95-E060-4453-8F57-0CE3FB8CE81F}" type="presParOf" srcId="{4A1D7939-C139-4889-AA8A-C0FC12630CEE}" destId="{7F93EC46-9C8D-4119-8F52-CCFA2BE3D856}" srcOrd="1" destOrd="0" presId="urn:microsoft.com/office/officeart/2005/8/layout/hierarchy4"/>
    <dgm:cxn modelId="{DDB8C6CE-AB9A-426D-8049-AF1F7D034F57}" type="presParOf" srcId="{B74154C5-AFFE-498C-8E4C-911D7456AC97}" destId="{694C6A3E-E1B4-4940-ABED-A0BE47161CCE}" srcOrd="1" destOrd="0" presId="urn:microsoft.com/office/officeart/2005/8/layout/hierarchy4"/>
    <dgm:cxn modelId="{20D1B378-1943-4090-A5A0-EE7D7E6BC1F8}" type="presParOf" srcId="{B74154C5-AFFE-498C-8E4C-911D7456AC97}" destId="{22BDFE06-8D1B-4C76-8FF0-2DABD4B35522}" srcOrd="2" destOrd="0" presId="urn:microsoft.com/office/officeart/2005/8/layout/hierarchy4"/>
    <dgm:cxn modelId="{6625A582-72FB-4996-8829-8210A2DA0E80}" type="presParOf" srcId="{22BDFE06-8D1B-4C76-8FF0-2DABD4B35522}" destId="{576C6983-4618-426C-8177-DEA9FE3AC4EB}" srcOrd="0" destOrd="0" presId="urn:microsoft.com/office/officeart/2005/8/layout/hierarchy4"/>
    <dgm:cxn modelId="{1677E01D-E619-45EB-8F80-DE3196A88F67}" type="presParOf" srcId="{22BDFE06-8D1B-4C76-8FF0-2DABD4B35522}" destId="{498D5BED-6816-45E0-A418-8DCFF49902AF}" srcOrd="1" destOrd="0" presId="urn:microsoft.com/office/officeart/2005/8/layout/hierarchy4"/>
    <dgm:cxn modelId="{A542C981-EDFD-41A1-AD11-C889B6281F9C}" type="presParOf" srcId="{22BDFE06-8D1B-4C76-8FF0-2DABD4B35522}" destId="{508A389B-C0F5-43D4-BD46-7C9F058EB2F7}" srcOrd="2" destOrd="0" presId="urn:microsoft.com/office/officeart/2005/8/layout/hierarchy4"/>
    <dgm:cxn modelId="{0311F1AF-A7E6-4260-A860-476940AB91C4}" type="presParOf" srcId="{508A389B-C0F5-43D4-BD46-7C9F058EB2F7}" destId="{2E9427EC-521F-45BD-95BD-C2EA62236516}" srcOrd="0" destOrd="0" presId="urn:microsoft.com/office/officeart/2005/8/layout/hierarchy4"/>
    <dgm:cxn modelId="{7D036F7F-ADAE-48AD-A63B-4767286E50AD}" type="presParOf" srcId="{2E9427EC-521F-45BD-95BD-C2EA62236516}" destId="{672DFC88-43F4-433B-9B7F-D5CE282279E3}" srcOrd="0" destOrd="0" presId="urn:microsoft.com/office/officeart/2005/8/layout/hierarchy4"/>
    <dgm:cxn modelId="{2DCCCF14-8DC6-4314-9948-09365F8D7761}" type="presParOf" srcId="{2E9427EC-521F-45BD-95BD-C2EA62236516}" destId="{BCC873B0-A9FE-4F45-AD2E-ED28CA5DFD9A}" srcOrd="1" destOrd="0" presId="urn:microsoft.com/office/officeart/2005/8/layout/hierarchy4"/>
    <dgm:cxn modelId="{F3AB1521-3721-4147-9C79-62AF74E54A60}" type="presParOf" srcId="{2E9427EC-521F-45BD-95BD-C2EA62236516}" destId="{68FB6F70-C047-4E46-9E82-A09946504644}" srcOrd="2" destOrd="0" presId="urn:microsoft.com/office/officeart/2005/8/layout/hierarchy4"/>
    <dgm:cxn modelId="{EACEF174-A323-4126-A92A-00E55099BE06}" type="presParOf" srcId="{68FB6F70-C047-4E46-9E82-A09946504644}" destId="{FF422C5A-2F9A-4C9D-854E-BFC785439DEC}" srcOrd="0" destOrd="0" presId="urn:microsoft.com/office/officeart/2005/8/layout/hierarchy4"/>
    <dgm:cxn modelId="{6AFC52FB-C573-4099-AE8B-25E671BB48C4}" type="presParOf" srcId="{FF422C5A-2F9A-4C9D-854E-BFC785439DEC}" destId="{C586111C-58B6-40AF-8D8A-60EE680572BA}" srcOrd="0" destOrd="0" presId="urn:microsoft.com/office/officeart/2005/8/layout/hierarchy4"/>
    <dgm:cxn modelId="{00DF32D4-518E-495D-8C27-EE79083D222E}" type="presParOf" srcId="{FF422C5A-2F9A-4C9D-854E-BFC785439DEC}" destId="{A0E0AB26-1DEA-4D08-AD62-8A7E0816A59C}" srcOrd="1" destOrd="0" presId="urn:microsoft.com/office/officeart/2005/8/layout/hierarchy4"/>
    <dgm:cxn modelId="{1FE96912-31D0-45EC-8D52-445AC2482F71}" type="presParOf" srcId="{FF422C5A-2F9A-4C9D-854E-BFC785439DEC}" destId="{FFF447F9-BACE-4B19-B5DF-5D71FE61C4DC}" srcOrd="2" destOrd="0" presId="urn:microsoft.com/office/officeart/2005/8/layout/hierarchy4"/>
    <dgm:cxn modelId="{F73A2012-5C46-4154-8573-3A12FFDC4F56}" type="presParOf" srcId="{FFF447F9-BACE-4B19-B5DF-5D71FE61C4DC}" destId="{5106FDE3-AC3E-4615-8C4F-829EABC2C26C}" srcOrd="0" destOrd="0" presId="urn:microsoft.com/office/officeart/2005/8/layout/hierarchy4"/>
    <dgm:cxn modelId="{E4F2886A-BEC0-42FF-9910-084915096729}" type="presParOf" srcId="{5106FDE3-AC3E-4615-8C4F-829EABC2C26C}" destId="{41590EE3-70B4-4E0E-8D44-18EF1FD97F2E}" srcOrd="0" destOrd="0" presId="urn:microsoft.com/office/officeart/2005/8/layout/hierarchy4"/>
    <dgm:cxn modelId="{017412AE-7570-4CD4-82D4-C778049D2262}" type="presParOf" srcId="{5106FDE3-AC3E-4615-8C4F-829EABC2C26C}" destId="{58DAA9F4-0E18-4F78-BD4F-92D296477D35}" srcOrd="1" destOrd="0" presId="urn:microsoft.com/office/officeart/2005/8/layout/hierarchy4"/>
    <dgm:cxn modelId="{DA78545F-AC6D-4ADB-8B49-C23955410DB8}" type="presParOf" srcId="{5106FDE3-AC3E-4615-8C4F-829EABC2C26C}" destId="{D1A4E4BA-FB74-44DD-88E4-672303AAC4FA}" srcOrd="2" destOrd="0" presId="urn:microsoft.com/office/officeart/2005/8/layout/hierarchy4"/>
    <dgm:cxn modelId="{D3FE9255-0560-44F0-8F21-3E5DECE69C9E}" type="presParOf" srcId="{D1A4E4BA-FB74-44DD-88E4-672303AAC4FA}" destId="{E5B57F09-2B59-4711-A8C9-974EF4149D9A}" srcOrd="0" destOrd="0" presId="urn:microsoft.com/office/officeart/2005/8/layout/hierarchy4"/>
    <dgm:cxn modelId="{DC53277B-021E-4355-B251-9357BF5D9C70}" type="presParOf" srcId="{E5B57F09-2B59-4711-A8C9-974EF4149D9A}" destId="{6CE5FDB4-BFBB-4259-A330-B441199BCE24}" srcOrd="0" destOrd="0" presId="urn:microsoft.com/office/officeart/2005/8/layout/hierarchy4"/>
    <dgm:cxn modelId="{25D0CD09-4563-4B0D-8A9B-E3A9A464DFE9}" type="presParOf" srcId="{E5B57F09-2B59-4711-A8C9-974EF4149D9A}" destId="{333F826B-C233-4B5F-A398-764D3F47A1BA}" srcOrd="1" destOrd="0" presId="urn:microsoft.com/office/officeart/2005/8/layout/hierarchy4"/>
    <dgm:cxn modelId="{8C0854D3-9ABD-4C76-AB29-8AA81C9A9402}" type="presParOf" srcId="{E5B57F09-2B59-4711-A8C9-974EF4149D9A}" destId="{E607D5B5-B0CE-46E0-84C5-F456BAF04EE4}" srcOrd="2" destOrd="0" presId="urn:microsoft.com/office/officeart/2005/8/layout/hierarchy4"/>
    <dgm:cxn modelId="{D0953A3B-CBAA-4EEE-A045-A5DAE8B8FCDA}" type="presParOf" srcId="{E607D5B5-B0CE-46E0-84C5-F456BAF04EE4}" destId="{F267116D-D0B1-4457-ABA0-2D94424C53E8}" srcOrd="0" destOrd="0" presId="urn:microsoft.com/office/officeart/2005/8/layout/hierarchy4"/>
    <dgm:cxn modelId="{05081E0F-E718-4383-BAE9-940D9B73CD00}" type="presParOf" srcId="{F267116D-D0B1-4457-ABA0-2D94424C53E8}" destId="{89DC61A6-3199-4C88-A8D1-98ADCFDD3274}" srcOrd="0" destOrd="0" presId="urn:microsoft.com/office/officeart/2005/8/layout/hierarchy4"/>
    <dgm:cxn modelId="{90B2BD34-547E-471F-95C0-2E77C3C057A1}" type="presParOf" srcId="{F267116D-D0B1-4457-ABA0-2D94424C53E8}" destId="{C7E808E6-5BB0-42AD-9568-7FA84FFA1273}" srcOrd="1" destOrd="0" presId="urn:microsoft.com/office/officeart/2005/8/layout/hierarchy4"/>
    <dgm:cxn modelId="{D3ED3C54-2D90-47FF-8707-970DDDC0150B}" type="presParOf" srcId="{B74154C5-AFFE-498C-8E4C-911D7456AC97}" destId="{8A94FD29-AE36-4272-B8B7-FF847200D7A2}" srcOrd="3" destOrd="0" presId="urn:microsoft.com/office/officeart/2005/8/layout/hierarchy4"/>
    <dgm:cxn modelId="{6039D985-B60B-490F-A14B-1B20A65A6253}" type="presParOf" srcId="{B74154C5-AFFE-498C-8E4C-911D7456AC97}" destId="{AF93020A-9780-4776-85B8-7147747F36CC}" srcOrd="4" destOrd="0" presId="urn:microsoft.com/office/officeart/2005/8/layout/hierarchy4"/>
    <dgm:cxn modelId="{180FAF8D-09DA-48DE-B0EC-EA6FF0500D56}" type="presParOf" srcId="{AF93020A-9780-4776-85B8-7147747F36CC}" destId="{A25BE625-018B-46BA-BE7F-ED875B975F26}" srcOrd="0" destOrd="0" presId="urn:microsoft.com/office/officeart/2005/8/layout/hierarchy4"/>
    <dgm:cxn modelId="{C629E648-1C38-45B2-99DC-8ED64D4A8FBA}" type="presParOf" srcId="{AF93020A-9780-4776-85B8-7147747F36CC}" destId="{1A223B6C-87F7-4855-A691-FD4F8FB278AD}" srcOrd="1" destOrd="0" presId="urn:microsoft.com/office/officeart/2005/8/layout/hierarchy4"/>
    <dgm:cxn modelId="{4D976295-C2D7-4BED-8A07-E2192E50E92B}" type="presParOf" srcId="{AF93020A-9780-4776-85B8-7147747F36CC}" destId="{DACF82F6-95A6-4B59-9D37-F46699815612}" srcOrd="2" destOrd="0" presId="urn:microsoft.com/office/officeart/2005/8/layout/hierarchy4"/>
    <dgm:cxn modelId="{534CA0D6-523E-4DAA-9ED6-B1FB91933580}" type="presParOf" srcId="{DACF82F6-95A6-4B59-9D37-F46699815612}" destId="{72E6673E-523D-4E62-80E5-5062FE589301}" srcOrd="0" destOrd="0" presId="urn:microsoft.com/office/officeart/2005/8/layout/hierarchy4"/>
    <dgm:cxn modelId="{2A74A77E-05B9-4955-A97F-5359ED5554D7}" type="presParOf" srcId="{72E6673E-523D-4E62-80E5-5062FE589301}" destId="{CB2AF246-A0C3-4F64-A578-D38165C39147}" srcOrd="0" destOrd="0" presId="urn:microsoft.com/office/officeart/2005/8/layout/hierarchy4"/>
    <dgm:cxn modelId="{1EF58317-D2C2-4B4D-89AE-020FEE09761A}" type="presParOf" srcId="{72E6673E-523D-4E62-80E5-5062FE589301}" destId="{819FC9E5-E3D6-4C1A-9A2E-5E9E87CE7A56}" srcOrd="1" destOrd="0" presId="urn:microsoft.com/office/officeart/2005/8/layout/hierarchy4"/>
    <dgm:cxn modelId="{695B179C-9085-481F-8437-73607314E98D}" type="presParOf" srcId="{72E6673E-523D-4E62-80E5-5062FE589301}" destId="{F0336813-9E34-44C5-93FA-F6459A965D24}" srcOrd="2" destOrd="0" presId="urn:microsoft.com/office/officeart/2005/8/layout/hierarchy4"/>
    <dgm:cxn modelId="{C2460BC7-DAAF-454F-A91F-55CF9EABFB55}" type="presParOf" srcId="{F0336813-9E34-44C5-93FA-F6459A965D24}" destId="{BC3780EC-6A8B-44DF-B9EE-2DD1146E7F89}" srcOrd="0" destOrd="0" presId="urn:microsoft.com/office/officeart/2005/8/layout/hierarchy4"/>
    <dgm:cxn modelId="{378DEEEC-026C-44AD-81E0-32000B0561D5}" type="presParOf" srcId="{BC3780EC-6A8B-44DF-B9EE-2DD1146E7F89}" destId="{02D78884-08A2-47FD-874A-FD0B1E1D6A24}" srcOrd="0" destOrd="0" presId="urn:microsoft.com/office/officeart/2005/8/layout/hierarchy4"/>
    <dgm:cxn modelId="{807EAB68-BB3A-4057-99CF-4413F6EA430A}" type="presParOf" srcId="{BC3780EC-6A8B-44DF-B9EE-2DD1146E7F89}" destId="{BEA800FD-3FF2-44D3-B095-1DA76A25312A}" srcOrd="1" destOrd="0" presId="urn:microsoft.com/office/officeart/2005/8/layout/hierarchy4"/>
    <dgm:cxn modelId="{97515C96-0FFF-4040-91C6-19357D06EB4B}" type="presParOf" srcId="{BC3780EC-6A8B-44DF-B9EE-2DD1146E7F89}" destId="{EE518E9E-1373-401A-B06B-B7F8F1BE37AF}" srcOrd="2" destOrd="0" presId="urn:microsoft.com/office/officeart/2005/8/layout/hierarchy4"/>
    <dgm:cxn modelId="{2A8ECDED-9184-4A75-9EE9-F8CB1058F1F2}" type="presParOf" srcId="{EE518E9E-1373-401A-B06B-B7F8F1BE37AF}" destId="{4A08C748-3ACE-47B8-ABA4-F56495914AD8}" srcOrd="0" destOrd="0" presId="urn:microsoft.com/office/officeart/2005/8/layout/hierarchy4"/>
    <dgm:cxn modelId="{3A43A59E-CAF4-4D0E-AB64-2FAF63AEDDB2}" type="presParOf" srcId="{4A08C748-3ACE-47B8-ABA4-F56495914AD8}" destId="{59176932-D6D5-4C36-BF7A-69A1297C4BAD}" srcOrd="0" destOrd="0" presId="urn:microsoft.com/office/officeart/2005/8/layout/hierarchy4"/>
    <dgm:cxn modelId="{993702E1-801C-45ED-BB40-49033F29B262}" type="presParOf" srcId="{4A08C748-3ACE-47B8-ABA4-F56495914AD8}" destId="{30B75228-9E45-4192-98FC-463FCFD65011}" srcOrd="1" destOrd="0" presId="urn:microsoft.com/office/officeart/2005/8/layout/hierarchy4"/>
    <dgm:cxn modelId="{C262BB4F-D4B6-45A4-B6CF-2822AD3CD47D}" type="presParOf" srcId="{4A08C748-3ACE-47B8-ABA4-F56495914AD8}" destId="{4E7A1119-403E-4C39-BB54-05ED8132FF0C}" srcOrd="2" destOrd="0" presId="urn:microsoft.com/office/officeart/2005/8/layout/hierarchy4"/>
    <dgm:cxn modelId="{BD7F7B12-8426-4860-8C85-F4DF7272D0C7}" type="presParOf" srcId="{4E7A1119-403E-4C39-BB54-05ED8132FF0C}" destId="{F32685DE-10D4-4878-B807-45D477FFEF84}" srcOrd="0" destOrd="0" presId="urn:microsoft.com/office/officeart/2005/8/layout/hierarchy4"/>
    <dgm:cxn modelId="{5A94FAC8-DC15-4EE1-8C02-C7E5D910F56B}" type="presParOf" srcId="{F32685DE-10D4-4878-B807-45D477FFEF84}" destId="{BA61E3A6-0BE5-4066-9F94-BB1BFFF8EBBF}" srcOrd="0" destOrd="0" presId="urn:microsoft.com/office/officeart/2005/8/layout/hierarchy4"/>
    <dgm:cxn modelId="{7A0EACE8-B4FA-40C1-8273-49EE1A759016}" type="presParOf" srcId="{F32685DE-10D4-4878-B807-45D477FFEF84}" destId="{E4A82E23-1C0A-4136-A9EF-782A3309B0A1}" srcOrd="1" destOrd="0" presId="urn:microsoft.com/office/officeart/2005/8/layout/hierarchy4"/>
    <dgm:cxn modelId="{7F78631B-AB78-4788-AB8C-9DA5C535F0A7}" type="presParOf" srcId="{F32685DE-10D4-4878-B807-45D477FFEF84}" destId="{12969847-F565-4B2C-9631-4E5EF759A09C}" srcOrd="2" destOrd="0" presId="urn:microsoft.com/office/officeart/2005/8/layout/hierarchy4"/>
    <dgm:cxn modelId="{D2B793B1-E9D0-4B65-A44F-2FE2CED273E6}" type="presParOf" srcId="{12969847-F565-4B2C-9631-4E5EF759A09C}" destId="{52B80F8A-F071-46D8-883B-7E22B84F7B82}" srcOrd="0" destOrd="0" presId="urn:microsoft.com/office/officeart/2005/8/layout/hierarchy4"/>
    <dgm:cxn modelId="{5C733078-6990-4AF7-AD72-43D45BDEA379}" type="presParOf" srcId="{52B80F8A-F071-46D8-883B-7E22B84F7B82}" destId="{8C5A4ABB-F609-4CF2-8CFC-5593BE697C3C}" srcOrd="0" destOrd="0" presId="urn:microsoft.com/office/officeart/2005/8/layout/hierarchy4"/>
    <dgm:cxn modelId="{5EE92800-AAC1-48F7-8EAB-714D179C335C}" type="presParOf" srcId="{52B80F8A-F071-46D8-883B-7E22B84F7B82}" destId="{363B422D-50FA-4623-87DE-F2646C7B8FA8}" srcOrd="1" destOrd="0" presId="urn:microsoft.com/office/officeart/2005/8/layout/hierarchy4"/>
    <dgm:cxn modelId="{7768CE24-7646-432F-B5B0-D2BE322AC862}" type="presParOf" srcId="{B74154C5-AFFE-498C-8E4C-911D7456AC97}" destId="{DF99D3E9-B7CE-4F56-A161-7C0465341531}" srcOrd="5" destOrd="0" presId="urn:microsoft.com/office/officeart/2005/8/layout/hierarchy4"/>
    <dgm:cxn modelId="{AE1E65DE-18AB-4209-A4C0-412304C64612}" type="presParOf" srcId="{B74154C5-AFFE-498C-8E4C-911D7456AC97}" destId="{CFBC63A5-42B0-460D-9C89-B64E9E9E2922}" srcOrd="6" destOrd="0" presId="urn:microsoft.com/office/officeart/2005/8/layout/hierarchy4"/>
    <dgm:cxn modelId="{A98D629E-C665-48DA-B766-500E8F42A086}" type="presParOf" srcId="{CFBC63A5-42B0-460D-9C89-B64E9E9E2922}" destId="{9E5D5161-23D7-41B4-A187-BE6D7C6483D0}" srcOrd="0" destOrd="0" presId="urn:microsoft.com/office/officeart/2005/8/layout/hierarchy4"/>
    <dgm:cxn modelId="{43716C10-22D8-412D-A6CC-78D2D0C57E27}" type="presParOf" srcId="{CFBC63A5-42B0-460D-9C89-B64E9E9E2922}" destId="{8BC6FDF3-3E6D-414C-B5BC-6C5B61465391}" srcOrd="1" destOrd="0" presId="urn:microsoft.com/office/officeart/2005/8/layout/hierarchy4"/>
    <dgm:cxn modelId="{AC1C5221-2205-4ED6-8E7B-C20C0B6F5138}" type="presParOf" srcId="{CFBC63A5-42B0-460D-9C89-B64E9E9E2922}" destId="{CEF18E39-1C73-42B9-BDF1-5DD3EC85EA0D}" srcOrd="2" destOrd="0" presId="urn:microsoft.com/office/officeart/2005/8/layout/hierarchy4"/>
    <dgm:cxn modelId="{192BF867-EA00-4D8F-A46D-FC6F63CD5640}" type="presParOf" srcId="{CEF18E39-1C73-42B9-BDF1-5DD3EC85EA0D}" destId="{D6936C6D-17F5-4369-B1C3-901E9E722DCF}" srcOrd="0" destOrd="0" presId="urn:microsoft.com/office/officeart/2005/8/layout/hierarchy4"/>
    <dgm:cxn modelId="{CA86153A-A1C4-4054-AC4A-68FEE5072CC2}" type="presParOf" srcId="{D6936C6D-17F5-4369-B1C3-901E9E722DCF}" destId="{2965B01E-C0DE-4302-ADA0-732BD580C7B1}" srcOrd="0" destOrd="0" presId="urn:microsoft.com/office/officeart/2005/8/layout/hierarchy4"/>
    <dgm:cxn modelId="{351CCFF5-1466-4973-A58D-711B13B15FD4}" type="presParOf" srcId="{D6936C6D-17F5-4369-B1C3-901E9E722DCF}" destId="{DC8AC8CB-3F6F-4460-AB01-5CBE0F14A486}" srcOrd="1" destOrd="0" presId="urn:microsoft.com/office/officeart/2005/8/layout/hierarchy4"/>
    <dgm:cxn modelId="{87EB3FA9-B9DA-4288-87A0-B27F7783FFF6}" type="presParOf" srcId="{D6936C6D-17F5-4369-B1C3-901E9E722DCF}" destId="{73994466-6310-40D7-8792-BD7FD56E6AF4}" srcOrd="2" destOrd="0" presId="urn:microsoft.com/office/officeart/2005/8/layout/hierarchy4"/>
    <dgm:cxn modelId="{B97C111C-6758-4CC9-9580-DEA26CA7CADC}" type="presParOf" srcId="{73994466-6310-40D7-8792-BD7FD56E6AF4}" destId="{3EAD5394-E4AB-45B2-BE09-F998533ECF40}" srcOrd="0" destOrd="0" presId="urn:microsoft.com/office/officeart/2005/8/layout/hierarchy4"/>
    <dgm:cxn modelId="{EFB11004-7D64-4334-84C1-ECD3EF684D06}" type="presParOf" srcId="{3EAD5394-E4AB-45B2-BE09-F998533ECF40}" destId="{A7AF9B85-BF68-40A8-954B-A40EDB5CAF9F}" srcOrd="0" destOrd="0" presId="urn:microsoft.com/office/officeart/2005/8/layout/hierarchy4"/>
    <dgm:cxn modelId="{0E66A36D-4B74-4274-9E2E-8EC4E607F647}" type="presParOf" srcId="{3EAD5394-E4AB-45B2-BE09-F998533ECF40}" destId="{C764A47D-7314-411D-8EF1-5B8F29829B1A}" srcOrd="1" destOrd="0" presId="urn:microsoft.com/office/officeart/2005/8/layout/hierarchy4"/>
    <dgm:cxn modelId="{5A39CDA0-0490-4D79-A8BF-B94B20741C65}" type="presParOf" srcId="{3EAD5394-E4AB-45B2-BE09-F998533ECF40}" destId="{D5C7FEFF-BE20-4D98-A72C-52B1B8B3F4F7}" srcOrd="2" destOrd="0" presId="urn:microsoft.com/office/officeart/2005/8/layout/hierarchy4"/>
    <dgm:cxn modelId="{15F3E2F3-01BB-4498-B21C-4A2A6D3B0EB7}" type="presParOf" srcId="{D5C7FEFF-BE20-4D98-A72C-52B1B8B3F4F7}" destId="{CA81CD2D-7A1B-4CCA-952B-6AE89CE8AAB7}" srcOrd="0" destOrd="0" presId="urn:microsoft.com/office/officeart/2005/8/layout/hierarchy4"/>
    <dgm:cxn modelId="{2FBD3A7B-FBBB-4B62-AE9F-494DF4B0F82E}" type="presParOf" srcId="{CA81CD2D-7A1B-4CCA-952B-6AE89CE8AAB7}" destId="{EFF40216-5B58-45C6-B485-1C9C4561DF2F}" srcOrd="0" destOrd="0" presId="urn:microsoft.com/office/officeart/2005/8/layout/hierarchy4"/>
    <dgm:cxn modelId="{3C50057A-9FD0-484B-9EB2-173BCFADD5C1}" type="presParOf" srcId="{CA81CD2D-7A1B-4CCA-952B-6AE89CE8AAB7}" destId="{82BA7D97-E2A8-4C59-838B-E0906E156677}" srcOrd="1" destOrd="0" presId="urn:microsoft.com/office/officeart/2005/8/layout/hierarchy4"/>
    <dgm:cxn modelId="{4AB86BAF-D42B-48CF-A8DF-67305C72C13D}" type="presParOf" srcId="{CA81CD2D-7A1B-4CCA-952B-6AE89CE8AAB7}" destId="{F73E662C-F722-4B4F-9DF8-BE21B2C2C700}" srcOrd="2" destOrd="0" presId="urn:microsoft.com/office/officeart/2005/8/layout/hierarchy4"/>
    <dgm:cxn modelId="{9D1B69FB-3414-44C0-B283-7F292F47ACE0}" type="presParOf" srcId="{F73E662C-F722-4B4F-9DF8-BE21B2C2C700}" destId="{566AACE7-A2F1-4E7A-BECC-43348B95352C}" srcOrd="0" destOrd="0" presId="urn:microsoft.com/office/officeart/2005/8/layout/hierarchy4"/>
    <dgm:cxn modelId="{0828BDE9-C4E6-4C5F-9587-26B880A267AD}" type="presParOf" srcId="{566AACE7-A2F1-4E7A-BECC-43348B95352C}" destId="{7653A429-0E18-4BE3-A07C-F1A5A9D672E3}" srcOrd="0" destOrd="0" presId="urn:microsoft.com/office/officeart/2005/8/layout/hierarchy4"/>
    <dgm:cxn modelId="{A5B0B4CC-161C-4710-AC4A-69D7DEB1700E}" type="presParOf" srcId="{566AACE7-A2F1-4E7A-BECC-43348B95352C}" destId="{BED59DE9-3C29-48CB-8A25-B7F991619843}" srcOrd="1" destOrd="0" presId="urn:microsoft.com/office/officeart/2005/8/layout/hierarchy4"/>
    <dgm:cxn modelId="{E21E803F-33EF-4A1F-B6E0-4F590430ECEE}" type="presParOf" srcId="{566AACE7-A2F1-4E7A-BECC-43348B95352C}" destId="{3A3A01C6-B3AA-4C89-92D4-EA308C8E23E1}" srcOrd="2" destOrd="0" presId="urn:microsoft.com/office/officeart/2005/8/layout/hierarchy4"/>
    <dgm:cxn modelId="{8E9DEB48-F3E0-4D81-92E0-A7B18F8A1421}" type="presParOf" srcId="{3A3A01C6-B3AA-4C89-92D4-EA308C8E23E1}" destId="{B8B89817-F07F-4DA9-AEBF-C4EDAD3E897E}" srcOrd="0" destOrd="0" presId="urn:microsoft.com/office/officeart/2005/8/layout/hierarchy4"/>
    <dgm:cxn modelId="{C7AADA69-631A-4A55-92B8-A48AC9C0FE4F}" type="presParOf" srcId="{B8B89817-F07F-4DA9-AEBF-C4EDAD3E897E}" destId="{35DF38A4-C109-469A-81F6-242705CF6432}" srcOrd="0" destOrd="0" presId="urn:microsoft.com/office/officeart/2005/8/layout/hierarchy4"/>
    <dgm:cxn modelId="{D9CCC59F-9D22-49BE-B1ED-B0D394A44D01}" type="presParOf" srcId="{B8B89817-F07F-4DA9-AEBF-C4EDAD3E897E}" destId="{FF9D5968-2625-4FA7-B798-123DE0850F01}" srcOrd="1" destOrd="0" presId="urn:microsoft.com/office/officeart/2005/8/layout/hierarchy4"/>
    <dgm:cxn modelId="{449102AD-F95C-4CA9-AC0A-03D4837DED22}" type="presParOf" srcId="{B74154C5-AFFE-498C-8E4C-911D7456AC97}" destId="{62C0B193-30A4-4691-AF46-D5B94E7FC561}" srcOrd="7" destOrd="0" presId="urn:microsoft.com/office/officeart/2005/8/layout/hierarchy4"/>
    <dgm:cxn modelId="{063AEA9E-F122-4C2B-BEFC-057916E9E8C4}" type="presParOf" srcId="{B74154C5-AFFE-498C-8E4C-911D7456AC97}" destId="{E8090E1D-4DD8-46E0-BA1E-C3890CF14D47}" srcOrd="8" destOrd="0" presId="urn:microsoft.com/office/officeart/2005/8/layout/hierarchy4"/>
    <dgm:cxn modelId="{0E1B95E6-592C-44B5-9577-B2541FC46053}" type="presParOf" srcId="{E8090E1D-4DD8-46E0-BA1E-C3890CF14D47}" destId="{F8905714-088D-483C-AC16-D43BF2F0BF16}" srcOrd="0" destOrd="0" presId="urn:microsoft.com/office/officeart/2005/8/layout/hierarchy4"/>
    <dgm:cxn modelId="{26B0CED5-5E29-4E1D-89F7-C24744889007}" type="presParOf" srcId="{E8090E1D-4DD8-46E0-BA1E-C3890CF14D47}" destId="{8825E9BC-9772-4579-B80A-08C02E6F5841}" srcOrd="1" destOrd="0" presId="urn:microsoft.com/office/officeart/2005/8/layout/hierarchy4"/>
    <dgm:cxn modelId="{6ED98FF2-7F46-463B-A4BD-F4CE45C7463E}" type="presParOf" srcId="{E8090E1D-4DD8-46E0-BA1E-C3890CF14D47}" destId="{4101F8DA-93D9-46DF-B37A-B90529D7C907}" srcOrd="2" destOrd="0" presId="urn:microsoft.com/office/officeart/2005/8/layout/hierarchy4"/>
    <dgm:cxn modelId="{40BC2DFE-64F6-44EE-A7AC-0196EAC2A493}" type="presParOf" srcId="{4101F8DA-93D9-46DF-B37A-B90529D7C907}" destId="{95872D8F-BB28-4072-9DAD-3FCDEEA4A51B}" srcOrd="0" destOrd="0" presId="urn:microsoft.com/office/officeart/2005/8/layout/hierarchy4"/>
    <dgm:cxn modelId="{2455A258-CBFA-48D6-8CB4-815CB42110FD}" type="presParOf" srcId="{95872D8F-BB28-4072-9DAD-3FCDEEA4A51B}" destId="{24CEF574-2765-4D7C-A195-C900E925FBE6}" srcOrd="0" destOrd="0" presId="urn:microsoft.com/office/officeart/2005/8/layout/hierarchy4"/>
    <dgm:cxn modelId="{728E56B5-4D93-4E7E-A93D-B3F34F525055}" type="presParOf" srcId="{95872D8F-BB28-4072-9DAD-3FCDEEA4A51B}" destId="{9ED7436C-1536-41D8-A0EE-0E39E8864FDD}" srcOrd="1" destOrd="0" presId="urn:microsoft.com/office/officeart/2005/8/layout/hierarchy4"/>
    <dgm:cxn modelId="{56F820FE-A813-4178-AFEB-79922828BD01}" type="presParOf" srcId="{95872D8F-BB28-4072-9DAD-3FCDEEA4A51B}" destId="{4139EE0B-9D40-4076-B516-60260BCFF8F9}" srcOrd="2" destOrd="0" presId="urn:microsoft.com/office/officeart/2005/8/layout/hierarchy4"/>
    <dgm:cxn modelId="{0073662B-9F67-4957-A1C8-C69F1D303F7A}" type="presParOf" srcId="{4139EE0B-9D40-4076-B516-60260BCFF8F9}" destId="{22447473-48A4-4C0C-8BEC-2558DB533AA4}" srcOrd="0" destOrd="0" presId="urn:microsoft.com/office/officeart/2005/8/layout/hierarchy4"/>
    <dgm:cxn modelId="{7B866C4F-889E-4803-B697-F2AC9832E600}" type="presParOf" srcId="{22447473-48A4-4C0C-8BEC-2558DB533AA4}" destId="{4CD2A706-78CC-47E3-A8F8-D778F944372A}" srcOrd="0" destOrd="0" presId="urn:microsoft.com/office/officeart/2005/8/layout/hierarchy4"/>
    <dgm:cxn modelId="{CB008BF9-7A5C-40BC-BCEB-75CBE3CAEB60}" type="presParOf" srcId="{22447473-48A4-4C0C-8BEC-2558DB533AA4}" destId="{4C177EB7-865B-4153-871C-6C5CF7DBC8C3}" srcOrd="1" destOrd="0" presId="urn:microsoft.com/office/officeart/2005/8/layout/hierarchy4"/>
    <dgm:cxn modelId="{CAAA9803-18AE-43A5-9753-6BC051818131}" type="presParOf" srcId="{22447473-48A4-4C0C-8BEC-2558DB533AA4}" destId="{20DB843D-8E62-4574-AB26-BE48E34E41C8}" srcOrd="2" destOrd="0" presId="urn:microsoft.com/office/officeart/2005/8/layout/hierarchy4"/>
    <dgm:cxn modelId="{16BE7507-A650-4FFD-819F-985E33A97053}" type="presParOf" srcId="{20DB843D-8E62-4574-AB26-BE48E34E41C8}" destId="{F36349D9-AAD1-4D05-8BCB-F865ABA18533}" srcOrd="0" destOrd="0" presId="urn:microsoft.com/office/officeart/2005/8/layout/hierarchy4"/>
    <dgm:cxn modelId="{F6AE0D92-7B9A-4945-940B-6F174336041A}" type="presParOf" srcId="{F36349D9-AAD1-4D05-8BCB-F865ABA18533}" destId="{374E99F0-AE84-4383-93E4-780F78CE6D13}" srcOrd="0" destOrd="0" presId="urn:microsoft.com/office/officeart/2005/8/layout/hierarchy4"/>
    <dgm:cxn modelId="{A1F309AE-903D-4AA9-9B07-9EA7F20132E6}" type="presParOf" srcId="{F36349D9-AAD1-4D05-8BCB-F865ABA18533}" destId="{FE4B595F-B001-4933-98CC-F9415F4FE45A}" srcOrd="1" destOrd="0" presId="urn:microsoft.com/office/officeart/2005/8/layout/hierarchy4"/>
    <dgm:cxn modelId="{9356BFFF-DBAC-4488-8B79-EA2AC51DC607}" type="presParOf" srcId="{F36349D9-AAD1-4D05-8BCB-F865ABA18533}" destId="{19CEB4E4-DAEB-4DAC-B74F-6A90F95E40F6}" srcOrd="2" destOrd="0" presId="urn:microsoft.com/office/officeart/2005/8/layout/hierarchy4"/>
    <dgm:cxn modelId="{49566403-1E19-4394-A879-76963ACD35AC}" type="presParOf" srcId="{19CEB4E4-DAEB-4DAC-B74F-6A90F95E40F6}" destId="{4B090C7C-91FA-46FA-862C-86DC2555E033}" srcOrd="0" destOrd="0" presId="urn:microsoft.com/office/officeart/2005/8/layout/hierarchy4"/>
    <dgm:cxn modelId="{D046CDD0-1E78-4D2B-A6E3-B68DC3203636}" type="presParOf" srcId="{4B090C7C-91FA-46FA-862C-86DC2555E033}" destId="{874CF4BC-44A5-455D-A60A-EB599B596188}" srcOrd="0" destOrd="0" presId="urn:microsoft.com/office/officeart/2005/8/layout/hierarchy4"/>
    <dgm:cxn modelId="{E35E9CC2-FADD-4029-9444-58C93F204438}" type="presParOf" srcId="{4B090C7C-91FA-46FA-862C-86DC2555E033}" destId="{7879E5A0-7B91-4ECE-AF79-8798634D07D0}" srcOrd="1" destOrd="0" presId="urn:microsoft.com/office/officeart/2005/8/layout/hierarchy4"/>
    <dgm:cxn modelId="{E47FAB8B-E4D7-4232-BFE2-80986EEACF96}" type="presParOf" srcId="{4B090C7C-91FA-46FA-862C-86DC2555E033}" destId="{97FFE9E6-CE88-44D7-A8E9-5F178F964167}" srcOrd="2" destOrd="0" presId="urn:microsoft.com/office/officeart/2005/8/layout/hierarchy4"/>
    <dgm:cxn modelId="{1AB0EB95-9B0E-496E-A5AA-3A156AEB5AC1}" type="presParOf" srcId="{97FFE9E6-CE88-44D7-A8E9-5F178F964167}" destId="{B45A538C-DC99-43D4-9C5E-FD6136650525}" srcOrd="0" destOrd="0" presId="urn:microsoft.com/office/officeart/2005/8/layout/hierarchy4"/>
    <dgm:cxn modelId="{D45FA919-0504-4738-89BD-F392EBDEE1D5}" type="presParOf" srcId="{B45A538C-DC99-43D4-9C5E-FD6136650525}" destId="{D2D81AF8-4EA8-45A6-A84D-9694EF1BCFE7}" srcOrd="0" destOrd="0" presId="urn:microsoft.com/office/officeart/2005/8/layout/hierarchy4"/>
    <dgm:cxn modelId="{576F503E-18BD-42A2-B760-362AE3699D1A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r>
            <a:rPr lang="ru-RU" sz="14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в Чувашской Республике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711,5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19,3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единства российской нации и этно-культурное развитие народов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Реализации Закона ЧР «О языках в Чувашской Республике»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Туризм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-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185ECEAA-E9EC-4803-BDA2-150F3705D74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1,4</a:t>
          </a:r>
          <a:endParaRPr lang="ru-RU" sz="1400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20,8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Y="108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 custScaleY="15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6" custLinFactNeighborX="-4059" custLinFactNeighborY="397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1626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3" presStyleCnt="6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4" presStyleCnt="6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5" presStyleCnt="6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C0B1D0FF-0140-4A51-BF32-BD613EFBBB1F}" type="presOf" srcId="{512DE50A-C5CC-4902-9E40-2F658F91C541}" destId="{83C0364A-A82B-41BD-93C7-EFFDB0175838}" srcOrd="0" destOrd="0" presId="urn:microsoft.com/office/officeart/2005/8/layout/hierarchy4"/>
    <dgm:cxn modelId="{8F8A0AF0-FEC4-4341-BF46-1B8C41410AAC}" type="presOf" srcId="{11F9C3DB-3694-4C6F-9480-413338C10FBB}" destId="{E46628DA-DFCB-494E-9EDB-9DEB3E961771}" srcOrd="0" destOrd="0" presId="urn:microsoft.com/office/officeart/2005/8/layout/hierarchy4"/>
    <dgm:cxn modelId="{47085E78-F323-461C-ABA0-3C00F129E846}" srcId="{DC8ABE38-9E0B-457A-A24A-B3482434ACAB}" destId="{11F9C3DB-3694-4C6F-9480-413338C10FBB}" srcOrd="0" destOrd="0" parTransId="{82AF0889-00EE-4A2D-80F8-9E69973D9BB1}" sibTransId="{959BAB1B-4ED2-49C7-A434-265946C911A4}"/>
    <dgm:cxn modelId="{1B2D7BCC-8BE9-42D3-A5C7-9032F83D87E1}" srcId="{2D4CF4D0-B6E1-4A60-9375-38C89B9A9028}" destId="{185ECEAA-E9EC-4803-BDA2-150F3705D74B}" srcOrd="0" destOrd="0" parTransId="{51F421F0-2C98-4F6D-BF71-C5BF8C5D3CE4}" sibTransId="{B6172A86-0ED0-4857-B188-95714E8AB943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815D0EAB-C176-4942-9C10-ADA291B7074F}" type="presOf" srcId="{1A37C2D0-E311-480D-BE74-4A10698CA5CA}" destId="{864DD87F-0B0C-4621-942E-8CB6627B1031}" srcOrd="0" destOrd="0" presId="urn:microsoft.com/office/officeart/2005/8/layout/hierarchy4"/>
    <dgm:cxn modelId="{80DE196D-468C-4A8D-9391-63C6692F1E8F}" type="presOf" srcId="{D351FCBF-967B-4557-978E-7A3222124EA5}" destId="{8CCC63E9-78E3-42CF-8177-76D5E588906A}" srcOrd="0" destOrd="0" presId="urn:microsoft.com/office/officeart/2005/8/layout/hierarchy4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BB56861E-4894-4491-B71D-CE048A5E3924}" type="presOf" srcId="{185ECEAA-E9EC-4803-BDA2-150F3705D74B}" destId="{8E8AC1E9-FB6F-42A5-9474-FD92A989D567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9F4CDCE-0D75-42E0-B50E-D1EA7580AC27}" type="presOf" srcId="{4CFA4027-B689-4D18-B13F-E2AD64253F7E}" destId="{C4145823-F6A6-4FD0-91E7-96466CB8D1F1}" srcOrd="0" destOrd="0" presId="urn:microsoft.com/office/officeart/2005/8/layout/hierarchy4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E87A0219-1F60-499B-B4C8-3B91CCCDC8E5}" type="presOf" srcId="{F6B46C7E-0BD2-4198-B92C-D4AFB39D0DF3}" destId="{E4A8A91F-C72F-42C4-9F11-3F9AA5B7D093}" srcOrd="0" destOrd="0" presId="urn:microsoft.com/office/officeart/2005/8/layout/hierarchy4"/>
    <dgm:cxn modelId="{6D38F3FD-DC3A-412E-9B6A-658061862EDC}" type="presOf" srcId="{6E4BDF23-D055-4600-B225-7ECA009E7556}" destId="{B5E642CB-E027-4891-9890-4C997D088B55}" srcOrd="0" destOrd="0" presId="urn:microsoft.com/office/officeart/2005/8/layout/hierarchy4"/>
    <dgm:cxn modelId="{AE331F91-5008-42B1-889D-494186138E3F}" type="presOf" srcId="{B6569DD0-5CAF-4EBD-812F-CAA384C5D95A}" destId="{0AC65D80-99D6-40C0-8E49-2EECF2BCE3A9}" srcOrd="0" destOrd="0" presId="urn:microsoft.com/office/officeart/2005/8/layout/hierarchy4"/>
    <dgm:cxn modelId="{E44722F3-37AC-43A1-AEE7-9C6845BD8889}" type="presOf" srcId="{DC8ABE38-9E0B-457A-A24A-B3482434ACAB}" destId="{90F499B4-F115-41CD-8117-278BB7C1079C}" srcOrd="0" destOrd="0" presId="urn:microsoft.com/office/officeart/2005/8/layout/hierarchy4"/>
    <dgm:cxn modelId="{55FDF847-886F-469F-BE87-818111EA2E3F}" type="presOf" srcId="{2D4CF4D0-B6E1-4A60-9375-38C89B9A9028}" destId="{E4327505-0C43-4871-8757-A50453A0C067}" srcOrd="0" destOrd="0" presId="urn:microsoft.com/office/officeart/2005/8/layout/hierarchy4"/>
    <dgm:cxn modelId="{2A9C8DA6-6A85-43AA-BE07-A4A3FB57B32C}" type="presOf" srcId="{3D89C345-4A0D-4FDC-B5A8-B2FCB828DDAB}" destId="{C3D65556-9B34-4346-A99C-73E3FE9EE9C6}" srcOrd="0" destOrd="0" presId="urn:microsoft.com/office/officeart/2005/8/layout/hierarchy4"/>
    <dgm:cxn modelId="{36B0931E-D68C-4B66-A9A0-A618CA9F460B}" type="presParOf" srcId="{864DD87F-0B0C-4621-942E-8CB6627B1031}" destId="{0C39856A-F539-4A0A-9A68-83637FEBAC0B}" srcOrd="0" destOrd="0" presId="urn:microsoft.com/office/officeart/2005/8/layout/hierarchy4"/>
    <dgm:cxn modelId="{B27267F1-560B-4951-9898-5154D22C5DE0}" type="presParOf" srcId="{0C39856A-F539-4A0A-9A68-83637FEBAC0B}" destId="{8CCC63E9-78E3-42CF-8177-76D5E588906A}" srcOrd="0" destOrd="0" presId="urn:microsoft.com/office/officeart/2005/8/layout/hierarchy4"/>
    <dgm:cxn modelId="{AB6EDABC-53C7-4E6D-8C23-4E6B564EA683}" type="presParOf" srcId="{0C39856A-F539-4A0A-9A68-83637FEBAC0B}" destId="{B9A4D6C6-8648-453E-93F2-931661CD5112}" srcOrd="1" destOrd="0" presId="urn:microsoft.com/office/officeart/2005/8/layout/hierarchy4"/>
    <dgm:cxn modelId="{789654BC-4F94-414B-840E-913E0E62A663}" type="presParOf" srcId="{0C39856A-F539-4A0A-9A68-83637FEBAC0B}" destId="{BE32FA8B-7078-4ADB-B5C0-7CD6AA1E3302}" srcOrd="2" destOrd="0" presId="urn:microsoft.com/office/officeart/2005/8/layout/hierarchy4"/>
    <dgm:cxn modelId="{1F84F70A-15F1-4F66-8F43-6EFA97FE4F89}" type="presParOf" srcId="{BE32FA8B-7078-4ADB-B5C0-7CD6AA1E3302}" destId="{3CAF2A95-9A8D-4AE2-99BD-4633CCE03CCD}" srcOrd="0" destOrd="0" presId="urn:microsoft.com/office/officeart/2005/8/layout/hierarchy4"/>
    <dgm:cxn modelId="{56E22447-EBB2-4C48-BC49-07BF9423266B}" type="presParOf" srcId="{3CAF2A95-9A8D-4AE2-99BD-4633CCE03CCD}" destId="{B5E642CB-E027-4891-9890-4C997D088B55}" srcOrd="0" destOrd="0" presId="urn:microsoft.com/office/officeart/2005/8/layout/hierarchy4"/>
    <dgm:cxn modelId="{C9C28114-589B-457F-A84F-49F2B95BF850}" type="presParOf" srcId="{3CAF2A95-9A8D-4AE2-99BD-4633CCE03CCD}" destId="{ACBCB08E-F0CD-439D-99D4-1112527E7B34}" srcOrd="1" destOrd="0" presId="urn:microsoft.com/office/officeart/2005/8/layout/hierarchy4"/>
    <dgm:cxn modelId="{F0019DEF-073B-46EA-8817-C813EEBD0227}" type="presParOf" srcId="{3CAF2A95-9A8D-4AE2-99BD-4633CCE03CCD}" destId="{F7887B5A-E7EB-4C68-BB12-843A559EAFDD}" srcOrd="2" destOrd="0" presId="urn:microsoft.com/office/officeart/2005/8/layout/hierarchy4"/>
    <dgm:cxn modelId="{D885E5BB-D0F0-4652-A4AE-B6F93DD11BB6}" type="presParOf" srcId="{F7887B5A-E7EB-4C68-BB12-843A559EAFDD}" destId="{24ED2BF5-5E6A-4D66-B1B8-DD534C42396D}" srcOrd="0" destOrd="0" presId="urn:microsoft.com/office/officeart/2005/8/layout/hierarchy4"/>
    <dgm:cxn modelId="{A17CC511-B0ED-4392-940F-8688EB6EF58A}" type="presParOf" srcId="{24ED2BF5-5E6A-4D66-B1B8-DD534C42396D}" destId="{90F499B4-F115-41CD-8117-278BB7C1079C}" srcOrd="0" destOrd="0" presId="urn:microsoft.com/office/officeart/2005/8/layout/hierarchy4"/>
    <dgm:cxn modelId="{F7C0F550-3108-44D2-A021-342D512F89AE}" type="presParOf" srcId="{24ED2BF5-5E6A-4D66-B1B8-DD534C42396D}" destId="{A4D47851-8E7F-4F47-B9E6-947B6D0E1522}" srcOrd="1" destOrd="0" presId="urn:microsoft.com/office/officeart/2005/8/layout/hierarchy4"/>
    <dgm:cxn modelId="{027504E3-114E-4AB2-B8A9-9A31D8A589BD}" type="presParOf" srcId="{24ED2BF5-5E6A-4D66-B1B8-DD534C42396D}" destId="{232726A3-132F-4309-8384-C87BE68D1A7D}" srcOrd="2" destOrd="0" presId="urn:microsoft.com/office/officeart/2005/8/layout/hierarchy4"/>
    <dgm:cxn modelId="{C545C153-3CAC-45BC-829C-F30911D1D4B6}" type="presParOf" srcId="{232726A3-132F-4309-8384-C87BE68D1A7D}" destId="{507CAB7A-9F39-457C-BEC3-5B3BFB169094}" srcOrd="0" destOrd="0" presId="urn:microsoft.com/office/officeart/2005/8/layout/hierarchy4"/>
    <dgm:cxn modelId="{763E28A9-7B8E-4977-A451-9E59F77D8A60}" type="presParOf" srcId="{507CAB7A-9F39-457C-BEC3-5B3BFB169094}" destId="{E46628DA-DFCB-494E-9EDB-9DEB3E961771}" srcOrd="0" destOrd="0" presId="urn:microsoft.com/office/officeart/2005/8/layout/hierarchy4"/>
    <dgm:cxn modelId="{1B866D3C-8F48-4C59-AA64-8AF5C9C3679A}" type="presParOf" srcId="{507CAB7A-9F39-457C-BEC3-5B3BFB169094}" destId="{1B95A24A-02CF-475E-ACB6-B20FB895244B}" srcOrd="1" destOrd="0" presId="urn:microsoft.com/office/officeart/2005/8/layout/hierarchy4"/>
    <dgm:cxn modelId="{C6282804-45A0-46CE-88BA-92D1CAC3A3D2}" type="presParOf" srcId="{507CAB7A-9F39-457C-BEC3-5B3BFB169094}" destId="{E8E4A673-71C9-45AE-9B5F-AE8A221A53FE}" srcOrd="2" destOrd="0" presId="urn:microsoft.com/office/officeart/2005/8/layout/hierarchy4"/>
    <dgm:cxn modelId="{16AFFBC4-5000-4E5B-9DF5-E44664B9F156}" type="presParOf" srcId="{E8E4A673-71C9-45AE-9B5F-AE8A221A53FE}" destId="{F21DC648-3513-4AF5-A8C4-E58B02684BB0}" srcOrd="0" destOrd="0" presId="urn:microsoft.com/office/officeart/2005/8/layout/hierarchy4"/>
    <dgm:cxn modelId="{AACE3184-C09E-4918-B21D-FDDEBD3ED110}" type="presParOf" srcId="{F21DC648-3513-4AF5-A8C4-E58B02684BB0}" destId="{0AC65D80-99D6-40C0-8E49-2EECF2BCE3A9}" srcOrd="0" destOrd="0" presId="urn:microsoft.com/office/officeart/2005/8/layout/hierarchy4"/>
    <dgm:cxn modelId="{789DE63F-672B-4DD9-B02E-E73DDB192A0B}" type="presParOf" srcId="{F21DC648-3513-4AF5-A8C4-E58B02684BB0}" destId="{1C625336-5F9E-4C1E-8CBB-82208AE6B470}" srcOrd="1" destOrd="0" presId="urn:microsoft.com/office/officeart/2005/8/layout/hierarchy4"/>
    <dgm:cxn modelId="{A2B20714-9487-4D8F-9C9E-1CC8DCB7DE59}" type="presParOf" srcId="{F21DC648-3513-4AF5-A8C4-E58B02684BB0}" destId="{979289AA-7FC3-4CB3-8C21-27E1F1EAD018}" srcOrd="2" destOrd="0" presId="urn:microsoft.com/office/officeart/2005/8/layout/hierarchy4"/>
    <dgm:cxn modelId="{F68F9CC9-A84C-488F-8380-18F7BCEA077F}" type="presParOf" srcId="{979289AA-7FC3-4CB3-8C21-27E1F1EAD018}" destId="{CC463024-A47C-4314-94CD-09CDB099A1AE}" srcOrd="0" destOrd="0" presId="urn:microsoft.com/office/officeart/2005/8/layout/hierarchy4"/>
    <dgm:cxn modelId="{6C0A1748-CA60-47A8-83B5-38BCE030ECFC}" type="presParOf" srcId="{CC463024-A47C-4314-94CD-09CDB099A1AE}" destId="{C4145823-F6A6-4FD0-91E7-96466CB8D1F1}" srcOrd="0" destOrd="0" presId="urn:microsoft.com/office/officeart/2005/8/layout/hierarchy4"/>
    <dgm:cxn modelId="{A4C7F05A-0EDA-47DE-B38C-6002B65DA0F7}" type="presParOf" srcId="{CC463024-A47C-4314-94CD-09CDB099A1AE}" destId="{4E319265-067E-491A-ACFC-54832C34D152}" srcOrd="1" destOrd="0" presId="urn:microsoft.com/office/officeart/2005/8/layout/hierarchy4"/>
    <dgm:cxn modelId="{E341585A-CFCB-4011-9B3A-4340AACC4FD8}" type="presParOf" srcId="{BE32FA8B-7078-4ADB-B5C0-7CD6AA1E3302}" destId="{4EACF355-C96D-44A7-8246-9A46B0C1B2CB}" srcOrd="1" destOrd="0" presId="urn:microsoft.com/office/officeart/2005/8/layout/hierarchy4"/>
    <dgm:cxn modelId="{3F25978A-7C45-4C98-AF23-881F91BEC005}" type="presParOf" srcId="{BE32FA8B-7078-4ADB-B5C0-7CD6AA1E3302}" destId="{383CB128-A4AA-4452-9004-E8AD7002E2A1}" srcOrd="2" destOrd="0" presId="urn:microsoft.com/office/officeart/2005/8/layout/hierarchy4"/>
    <dgm:cxn modelId="{2A7C1B37-5146-496B-8320-F86853FA99A5}" type="presParOf" srcId="{383CB128-A4AA-4452-9004-E8AD7002E2A1}" destId="{C3D65556-9B34-4346-A99C-73E3FE9EE9C6}" srcOrd="0" destOrd="0" presId="urn:microsoft.com/office/officeart/2005/8/layout/hierarchy4"/>
    <dgm:cxn modelId="{6837A5A3-F44F-40A4-93BE-2A7F560D8492}" type="presParOf" srcId="{383CB128-A4AA-4452-9004-E8AD7002E2A1}" destId="{9433F4D2-AFBC-4A07-A979-2EFBE3618D9C}" srcOrd="1" destOrd="0" presId="urn:microsoft.com/office/officeart/2005/8/layout/hierarchy4"/>
    <dgm:cxn modelId="{FB88FEC0-EF2F-4B8B-B5C9-A290FBA09947}" type="presParOf" srcId="{383CB128-A4AA-4452-9004-E8AD7002E2A1}" destId="{BDED661D-16A8-437A-A61F-D108A88156E8}" srcOrd="2" destOrd="0" presId="urn:microsoft.com/office/officeart/2005/8/layout/hierarchy4"/>
    <dgm:cxn modelId="{E304367A-0365-4C19-BD6A-BC18982BF447}" type="presParOf" srcId="{BDED661D-16A8-437A-A61F-D108A88156E8}" destId="{A8237010-8D21-4C40-9D7B-4F8AE372C35B}" srcOrd="0" destOrd="0" presId="urn:microsoft.com/office/officeart/2005/8/layout/hierarchy4"/>
    <dgm:cxn modelId="{D9E3C4D2-F6C6-4B90-BF9F-13962C698F06}" type="presParOf" srcId="{A8237010-8D21-4C40-9D7B-4F8AE372C35B}" destId="{83C0364A-A82B-41BD-93C7-EFFDB0175838}" srcOrd="0" destOrd="0" presId="urn:microsoft.com/office/officeart/2005/8/layout/hierarchy4"/>
    <dgm:cxn modelId="{AC9E9CCD-9E14-4212-B2AE-2B5461082494}" type="presParOf" srcId="{A8237010-8D21-4C40-9D7B-4F8AE372C35B}" destId="{26A5D7BF-655D-4842-8872-01D4FDFAE034}" srcOrd="1" destOrd="0" presId="urn:microsoft.com/office/officeart/2005/8/layout/hierarchy4"/>
    <dgm:cxn modelId="{97FD390A-E7FF-4EFE-AABD-6254CE091EA0}" type="presParOf" srcId="{A8237010-8D21-4C40-9D7B-4F8AE372C35B}" destId="{509CE196-0D8C-49A8-B3D7-9BB29169618F}" srcOrd="2" destOrd="0" presId="urn:microsoft.com/office/officeart/2005/8/layout/hierarchy4"/>
    <dgm:cxn modelId="{BDBFE4AC-4C98-459C-95AC-3A718F3C6154}" type="presParOf" srcId="{509CE196-0D8C-49A8-B3D7-9BB29169618F}" destId="{433655AD-A900-41AD-8F0F-3CD31838D7EE}" srcOrd="0" destOrd="0" presId="urn:microsoft.com/office/officeart/2005/8/layout/hierarchy4"/>
    <dgm:cxn modelId="{C666AE61-8CE0-4CA7-BCA9-80FA5C7108AC}" type="presParOf" srcId="{433655AD-A900-41AD-8F0F-3CD31838D7EE}" destId="{E4327505-0C43-4871-8757-A50453A0C067}" srcOrd="0" destOrd="0" presId="urn:microsoft.com/office/officeart/2005/8/layout/hierarchy4"/>
    <dgm:cxn modelId="{EF820658-BD82-42FA-9689-E2695560DC82}" type="presParOf" srcId="{433655AD-A900-41AD-8F0F-3CD31838D7EE}" destId="{FA240637-8708-425C-AE8B-749787D27E7F}" srcOrd="1" destOrd="0" presId="urn:microsoft.com/office/officeart/2005/8/layout/hierarchy4"/>
    <dgm:cxn modelId="{1C527FE8-CA38-4971-9ED2-7500DD26DDAE}" type="presParOf" srcId="{433655AD-A900-41AD-8F0F-3CD31838D7EE}" destId="{66E87F13-839F-4F13-92F9-25D1DE1DBE89}" srcOrd="2" destOrd="0" presId="urn:microsoft.com/office/officeart/2005/8/layout/hierarchy4"/>
    <dgm:cxn modelId="{1607E829-5D1F-4EB1-A6AF-353B74B8A217}" type="presParOf" srcId="{66E87F13-839F-4F13-92F9-25D1DE1DBE89}" destId="{4CCC690B-26B3-47CA-AEB9-46CDA2E15A25}" srcOrd="0" destOrd="0" presId="urn:microsoft.com/office/officeart/2005/8/layout/hierarchy4"/>
    <dgm:cxn modelId="{BF3D40C1-2DA6-445C-A876-90E253F4C8D8}" type="presParOf" srcId="{4CCC690B-26B3-47CA-AEB9-46CDA2E15A25}" destId="{8E8AC1E9-FB6F-42A5-9474-FD92A989D567}" srcOrd="0" destOrd="0" presId="urn:microsoft.com/office/officeart/2005/8/layout/hierarchy4"/>
    <dgm:cxn modelId="{A1AFC25B-9A41-4D03-A16B-73D92289E3CD}" type="presParOf" srcId="{4CCC690B-26B3-47CA-AEB9-46CDA2E15A25}" destId="{0A410C9B-3DF5-4E41-8896-D54FC96A86A9}" srcOrd="1" destOrd="0" presId="urn:microsoft.com/office/officeart/2005/8/layout/hierarchy4"/>
    <dgm:cxn modelId="{69D211E8-F9B7-4F27-99E2-ACAF1904F67D}" type="presParOf" srcId="{4CCC690B-26B3-47CA-AEB9-46CDA2E15A25}" destId="{244BCC4F-DF14-434C-801F-C854F38E0855}" srcOrd="2" destOrd="0" presId="urn:microsoft.com/office/officeart/2005/8/layout/hierarchy4"/>
    <dgm:cxn modelId="{59534838-889C-4FC6-A8DD-51009F199797}" type="presParOf" srcId="{244BCC4F-DF14-434C-801F-C854F38E0855}" destId="{66AE5943-CD57-4B0A-B8A1-D1F6E298E33B}" srcOrd="0" destOrd="0" presId="urn:microsoft.com/office/officeart/2005/8/layout/hierarchy4"/>
    <dgm:cxn modelId="{AA201641-CA62-49E8-8C56-1671355EFE32}" type="presParOf" srcId="{66AE5943-CD57-4B0A-B8A1-D1F6E298E33B}" destId="{E4A8A91F-C72F-42C4-9F11-3F9AA5B7D093}" srcOrd="0" destOrd="0" presId="urn:microsoft.com/office/officeart/2005/8/layout/hierarchy4"/>
    <dgm:cxn modelId="{EBB359D1-108B-4B8D-97CD-97190DF2709D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74,3</a:t>
          </a:r>
          <a:endParaRPr lang="ru-RU" sz="1100" b="1" dirty="0">
            <a:solidFill>
              <a:schemeClr val="bg1"/>
            </a:solidFill>
          </a:endParaRPr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74,0</a:t>
          </a:r>
          <a:endParaRPr lang="ru-RU" sz="1100" b="1" dirty="0">
            <a:solidFill>
              <a:schemeClr val="bg1"/>
            </a:solidFill>
          </a:endParaRPr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78,0</a:t>
          </a:r>
          <a:endParaRPr lang="ru-RU" sz="1100" b="1" dirty="0">
            <a:solidFill>
              <a:schemeClr val="bg1"/>
            </a:solidFill>
          </a:endParaRP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83,0</a:t>
          </a:r>
          <a:endParaRPr lang="ru-RU" sz="1100" b="1" dirty="0">
            <a:solidFill>
              <a:schemeClr val="bg1"/>
            </a:solidFill>
          </a:endParaRPr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126,4</a:t>
          </a:r>
          <a:endParaRPr lang="ru-RU" sz="1100" b="1" dirty="0">
            <a:solidFill>
              <a:schemeClr val="bg1"/>
            </a:solidFill>
          </a:endParaRPr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126,6</a:t>
          </a:r>
          <a:endParaRPr lang="ru-RU" sz="1100" b="1" dirty="0">
            <a:solidFill>
              <a:schemeClr val="bg1"/>
            </a:solidFill>
          </a:endParaRPr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121,6</a:t>
          </a:r>
          <a:endParaRPr lang="ru-RU" sz="1100" b="1" dirty="0">
            <a:solidFill>
              <a:schemeClr val="bg1"/>
            </a:solidFill>
          </a:endParaRPr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125,2</a:t>
          </a:r>
          <a:endParaRPr lang="ru-RU" sz="1100" b="1" dirty="0">
            <a:solidFill>
              <a:schemeClr val="bg1"/>
            </a:solidFill>
          </a:endParaRPr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-</a:t>
          </a:r>
          <a:endParaRPr lang="ru-RU" sz="1100" b="1" dirty="0">
            <a:solidFill>
              <a:schemeClr val="bg1"/>
            </a:solidFill>
          </a:endParaRPr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0,2</a:t>
          </a:r>
          <a:endParaRPr lang="ru-RU" sz="1100" b="1" dirty="0">
            <a:solidFill>
              <a:schemeClr val="bg1"/>
            </a:solidFill>
          </a:endParaRPr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100,0</a:t>
          </a:r>
          <a:endParaRPr lang="ru-RU" sz="1100" b="1" dirty="0">
            <a:solidFill>
              <a:schemeClr val="bg1"/>
            </a:solidFill>
          </a:endParaRPr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88,0</a:t>
          </a:r>
          <a:endParaRPr lang="ru-RU" sz="1100" b="1" dirty="0">
            <a:solidFill>
              <a:schemeClr val="bg1"/>
            </a:solidFill>
          </a:endParaRPr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126,8</a:t>
          </a:r>
          <a:endParaRPr lang="ru-RU" sz="1100" b="1" dirty="0">
            <a:solidFill>
              <a:schemeClr val="bg1"/>
            </a:solidFill>
          </a:endParaRPr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125,5</a:t>
          </a:r>
          <a:endParaRPr lang="ru-RU" sz="1100" b="1" dirty="0">
            <a:solidFill>
              <a:schemeClr val="bg1"/>
            </a:solidFill>
          </a:endParaRPr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10,0</a:t>
          </a:r>
          <a:endParaRPr lang="ru-RU" sz="1100" b="1" dirty="0">
            <a:solidFill>
              <a:schemeClr val="bg1"/>
            </a:solidFill>
          </a:endParaRPr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100,0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90,0</a:t>
          </a:r>
          <a:endParaRPr lang="ru-RU" sz="1100" b="1" dirty="0">
            <a:solidFill>
              <a:schemeClr val="bg1"/>
            </a:solidFill>
          </a:endParaRPr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127,0</a:t>
          </a:r>
          <a:endParaRPr lang="ru-RU" sz="1100" b="1" dirty="0">
            <a:solidFill>
              <a:schemeClr val="bg1"/>
            </a:solidFill>
          </a:endParaRPr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125,7</a:t>
          </a:r>
          <a:endParaRPr lang="ru-RU" sz="1100" b="1" dirty="0">
            <a:solidFill>
              <a:schemeClr val="bg1"/>
            </a:solidFill>
          </a:endParaRPr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15,0</a:t>
          </a:r>
          <a:endParaRPr lang="ru-RU" sz="1100" b="1" dirty="0">
            <a:solidFill>
              <a:schemeClr val="bg1"/>
            </a:solidFill>
          </a:endParaRPr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100,0</a:t>
          </a:r>
          <a:endParaRPr lang="ru-RU" sz="1100" b="1" dirty="0">
            <a:solidFill>
              <a:schemeClr val="bg1"/>
            </a:solidFill>
          </a:endParaRPr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90,0</a:t>
          </a:r>
          <a:endParaRPr lang="ru-RU" sz="1100" b="1" dirty="0">
            <a:solidFill>
              <a:schemeClr val="bg1"/>
            </a:solidFill>
          </a:endParaRPr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127,5</a:t>
          </a:r>
          <a:endParaRPr lang="ru-RU" sz="1100" b="1" dirty="0">
            <a:solidFill>
              <a:schemeClr val="bg1"/>
            </a:solidFill>
          </a:endParaRPr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126,0</a:t>
          </a:r>
          <a:endParaRPr lang="ru-RU" sz="1100" b="1" dirty="0">
            <a:solidFill>
              <a:schemeClr val="bg1"/>
            </a:solidFill>
          </a:endParaRPr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15,0</a:t>
          </a:r>
          <a:endParaRPr lang="ru-RU" sz="1100" b="1" dirty="0">
            <a:solidFill>
              <a:schemeClr val="bg1"/>
            </a:solidFill>
          </a:endParaRPr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 custScaleY="1515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  <dgm:t>
        <a:bodyPr/>
        <a:lstStyle/>
        <a:p>
          <a:endParaRPr lang="ru-RU"/>
        </a:p>
      </dgm:t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  <dgm:t>
        <a:bodyPr/>
        <a:lstStyle/>
        <a:p>
          <a:endParaRPr lang="ru-RU"/>
        </a:p>
      </dgm:t>
    </dgm:pt>
    <dgm:pt modelId="{E4CD0B37-6C75-4A8F-946C-21E075E1E2CF}" type="pres">
      <dgm:prSet presAssocID="{F6F97186-B344-4193-9FE9-6DFB5403A289}" presName="horzThree" presStyleCnt="0"/>
      <dgm:spPr/>
      <dgm:t>
        <a:bodyPr/>
        <a:lstStyle/>
        <a:p>
          <a:endParaRPr lang="ru-RU"/>
        </a:p>
      </dgm:t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  <dgm:t>
        <a:bodyPr/>
        <a:lstStyle/>
        <a:p>
          <a:endParaRPr lang="ru-RU"/>
        </a:p>
      </dgm:t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  <dgm:t>
        <a:bodyPr/>
        <a:lstStyle/>
        <a:p>
          <a:endParaRPr lang="ru-RU"/>
        </a:p>
      </dgm:t>
    </dgm:pt>
    <dgm:pt modelId="{68FB6F70-C047-4E46-9E82-A09946504644}" type="pres">
      <dgm:prSet presAssocID="{A1BB5A2E-A45D-4F6A-B329-CD4782193917}" presName="horzThree" presStyleCnt="0"/>
      <dgm:spPr/>
      <dgm:t>
        <a:bodyPr/>
        <a:lstStyle/>
        <a:p>
          <a:endParaRPr lang="ru-RU"/>
        </a:p>
      </dgm:t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  <dgm:t>
        <a:bodyPr/>
        <a:lstStyle/>
        <a:p>
          <a:endParaRPr lang="ru-RU"/>
        </a:p>
      </dgm:t>
    </dgm:pt>
    <dgm:pt modelId="{AF93020A-9780-4776-85B8-7147747F36CC}" type="pres">
      <dgm:prSet presAssocID="{62031802-0EE5-47DF-BB1F-2C84A19F6746}" presName="vertTwo" presStyleCnt="0"/>
      <dgm:spPr/>
      <dgm:t>
        <a:bodyPr/>
        <a:lstStyle/>
        <a:p>
          <a:endParaRPr lang="ru-RU"/>
        </a:p>
      </dgm:t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  <dgm:t>
        <a:bodyPr/>
        <a:lstStyle/>
        <a:p>
          <a:endParaRPr lang="ru-RU"/>
        </a:p>
      </dgm:t>
    </dgm:pt>
    <dgm:pt modelId="{DACF82F6-95A6-4B59-9D37-F46699815612}" type="pres">
      <dgm:prSet presAssocID="{62031802-0EE5-47DF-BB1F-2C84A19F6746}" presName="horzTwo" presStyleCnt="0"/>
      <dgm:spPr/>
      <dgm:t>
        <a:bodyPr/>
        <a:lstStyle/>
        <a:p>
          <a:endParaRPr lang="ru-RU"/>
        </a:p>
      </dgm:t>
    </dgm:pt>
    <dgm:pt modelId="{72E6673E-523D-4E62-80E5-5062FE589301}" type="pres">
      <dgm:prSet presAssocID="{C9C8B06B-C833-4D4A-8595-4BF5AEB204E9}" presName="vertThree" presStyleCnt="0"/>
      <dgm:spPr/>
      <dgm:t>
        <a:bodyPr/>
        <a:lstStyle/>
        <a:p>
          <a:endParaRPr lang="ru-RU"/>
        </a:p>
      </dgm:t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  <dgm:t>
        <a:bodyPr/>
        <a:lstStyle/>
        <a:p>
          <a:endParaRPr lang="ru-RU"/>
        </a:p>
      </dgm:t>
    </dgm:pt>
    <dgm:pt modelId="{F0336813-9E34-44C5-93FA-F6459A965D24}" type="pres">
      <dgm:prSet presAssocID="{C9C8B06B-C833-4D4A-8595-4BF5AEB204E9}" presName="horzThree" presStyleCnt="0"/>
      <dgm:spPr/>
      <dgm:t>
        <a:bodyPr/>
        <a:lstStyle/>
        <a:p>
          <a:endParaRPr lang="ru-RU"/>
        </a:p>
      </dgm:t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  <dgm:t>
        <a:bodyPr/>
        <a:lstStyle/>
        <a:p>
          <a:endParaRPr lang="ru-RU"/>
        </a:p>
      </dgm:t>
    </dgm:pt>
    <dgm:pt modelId="{EE518E9E-1373-401A-B06B-B7F8F1BE37AF}" type="pres">
      <dgm:prSet presAssocID="{66E38241-E965-439E-997F-74C14C213F23}" presName="horzFour" presStyleCnt="0"/>
      <dgm:spPr/>
      <dgm:t>
        <a:bodyPr/>
        <a:lstStyle/>
        <a:p>
          <a:endParaRPr lang="ru-RU"/>
        </a:p>
      </dgm:t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  <dgm:t>
        <a:bodyPr/>
        <a:lstStyle/>
        <a:p>
          <a:endParaRPr lang="ru-RU"/>
        </a:p>
      </dgm:t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  <dgm:t>
        <a:bodyPr/>
        <a:lstStyle/>
        <a:p>
          <a:endParaRPr lang="ru-RU"/>
        </a:p>
      </dgm:t>
    </dgm:pt>
    <dgm:pt modelId="{12969847-F565-4B2C-9631-4E5EF759A09C}" type="pres">
      <dgm:prSet presAssocID="{4E5A1869-57DF-4BD2-89F2-0FF412DDC036}" presName="horzFour" presStyleCnt="0"/>
      <dgm:spPr/>
      <dgm:t>
        <a:bodyPr/>
        <a:lstStyle/>
        <a:p>
          <a:endParaRPr lang="ru-RU"/>
        </a:p>
      </dgm:t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  <dgm:t>
        <a:bodyPr/>
        <a:lstStyle/>
        <a:p>
          <a:endParaRPr lang="ru-RU"/>
        </a:p>
      </dgm:t>
    </dgm:pt>
    <dgm:pt modelId="{DF99D3E9-B7CE-4F56-A161-7C0465341531}" type="pres">
      <dgm:prSet presAssocID="{35694793-DDF3-4ECC-9AA3-AC178B8D026F}" presName="sibSpaceTwo" presStyleCnt="0"/>
      <dgm:spPr/>
      <dgm:t>
        <a:bodyPr/>
        <a:lstStyle/>
        <a:p>
          <a:endParaRPr lang="ru-RU"/>
        </a:p>
      </dgm:t>
    </dgm:pt>
    <dgm:pt modelId="{CFBC63A5-42B0-460D-9C89-B64E9E9E2922}" type="pres">
      <dgm:prSet presAssocID="{89E09F27-5F73-400B-AE18-4421B9895F64}" presName="vertTwo" presStyleCnt="0"/>
      <dgm:spPr/>
      <dgm:t>
        <a:bodyPr/>
        <a:lstStyle/>
        <a:p>
          <a:endParaRPr lang="ru-RU"/>
        </a:p>
      </dgm:t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  <dgm:t>
        <a:bodyPr/>
        <a:lstStyle/>
        <a:p>
          <a:endParaRPr lang="ru-RU"/>
        </a:p>
      </dgm:t>
    </dgm:pt>
    <dgm:pt modelId="{CEF18E39-1C73-42B9-BDF1-5DD3EC85EA0D}" type="pres">
      <dgm:prSet presAssocID="{89E09F27-5F73-400B-AE18-4421B9895F64}" presName="horzTwo" presStyleCnt="0"/>
      <dgm:spPr/>
      <dgm:t>
        <a:bodyPr/>
        <a:lstStyle/>
        <a:p>
          <a:endParaRPr lang="ru-RU"/>
        </a:p>
      </dgm:t>
    </dgm:pt>
    <dgm:pt modelId="{D6936C6D-17F5-4369-B1C3-901E9E722DCF}" type="pres">
      <dgm:prSet presAssocID="{C60BD95D-8BE5-42EC-AF9D-D22E07852892}" presName="vertThree" presStyleCnt="0"/>
      <dgm:spPr/>
      <dgm:t>
        <a:bodyPr/>
        <a:lstStyle/>
        <a:p>
          <a:endParaRPr lang="ru-RU"/>
        </a:p>
      </dgm:t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  <dgm:t>
        <a:bodyPr/>
        <a:lstStyle/>
        <a:p>
          <a:endParaRPr lang="ru-RU"/>
        </a:p>
      </dgm:t>
    </dgm:pt>
    <dgm:pt modelId="{73994466-6310-40D7-8792-BD7FD56E6AF4}" type="pres">
      <dgm:prSet presAssocID="{C60BD95D-8BE5-42EC-AF9D-D22E07852892}" presName="horzThree" presStyleCnt="0"/>
      <dgm:spPr/>
      <dgm:t>
        <a:bodyPr/>
        <a:lstStyle/>
        <a:p>
          <a:endParaRPr lang="ru-RU"/>
        </a:p>
      </dgm:t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  <dgm:t>
        <a:bodyPr/>
        <a:lstStyle/>
        <a:p>
          <a:endParaRPr lang="ru-RU"/>
        </a:p>
      </dgm:t>
    </dgm:pt>
    <dgm:pt modelId="{D5C7FEFF-BE20-4D98-A72C-52B1B8B3F4F7}" type="pres">
      <dgm:prSet presAssocID="{D5544F4D-4FD2-41EE-A356-ABCAA534BCB5}" presName="horzFour" presStyleCnt="0"/>
      <dgm:spPr/>
      <dgm:t>
        <a:bodyPr/>
        <a:lstStyle/>
        <a:p>
          <a:endParaRPr lang="ru-RU"/>
        </a:p>
      </dgm:t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  <dgm:t>
        <a:bodyPr/>
        <a:lstStyle/>
        <a:p>
          <a:endParaRPr lang="ru-RU"/>
        </a:p>
      </dgm:t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  <dgm:t>
        <a:bodyPr/>
        <a:lstStyle/>
        <a:p>
          <a:endParaRPr lang="ru-RU"/>
        </a:p>
      </dgm:t>
    </dgm:pt>
    <dgm:pt modelId="{3A3A01C6-B3AA-4C89-92D4-EA308C8E23E1}" type="pres">
      <dgm:prSet presAssocID="{593C7C55-813E-4059-B734-EC61CD9C5CBC}" presName="horzFour" presStyleCnt="0"/>
      <dgm:spPr/>
      <dgm:t>
        <a:bodyPr/>
        <a:lstStyle/>
        <a:p>
          <a:endParaRPr lang="ru-RU"/>
        </a:p>
      </dgm:t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  <dgm:t>
        <a:bodyPr/>
        <a:lstStyle/>
        <a:p>
          <a:endParaRPr lang="ru-RU"/>
        </a:p>
      </dgm:t>
    </dgm:pt>
    <dgm:pt modelId="{62C0B193-30A4-4691-AF46-D5B94E7FC561}" type="pres">
      <dgm:prSet presAssocID="{FA1CF671-CE5A-43BE-A489-E153F0F8811C}" presName="sibSpaceTwo" presStyleCnt="0"/>
      <dgm:spPr/>
      <dgm:t>
        <a:bodyPr/>
        <a:lstStyle/>
        <a:p>
          <a:endParaRPr lang="ru-RU"/>
        </a:p>
      </dgm:t>
    </dgm:pt>
    <dgm:pt modelId="{E8090E1D-4DD8-46E0-BA1E-C3890CF14D47}" type="pres">
      <dgm:prSet presAssocID="{9E496AFB-5861-4A0B-A059-7AF344913280}" presName="vertTwo" presStyleCnt="0"/>
      <dgm:spPr/>
      <dgm:t>
        <a:bodyPr/>
        <a:lstStyle/>
        <a:p>
          <a:endParaRPr lang="ru-RU"/>
        </a:p>
      </dgm:t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  <dgm:t>
        <a:bodyPr/>
        <a:lstStyle/>
        <a:p>
          <a:endParaRPr lang="ru-RU"/>
        </a:p>
      </dgm:t>
    </dgm:pt>
    <dgm:pt modelId="{4101F8DA-93D9-46DF-B37A-B90529D7C907}" type="pres">
      <dgm:prSet presAssocID="{9E496AFB-5861-4A0B-A059-7AF344913280}" presName="horzTwo" presStyleCnt="0"/>
      <dgm:spPr/>
      <dgm:t>
        <a:bodyPr/>
        <a:lstStyle/>
        <a:p>
          <a:endParaRPr lang="ru-RU"/>
        </a:p>
      </dgm:t>
    </dgm:pt>
    <dgm:pt modelId="{95872D8F-BB28-4072-9DAD-3FCDEEA4A51B}" type="pres">
      <dgm:prSet presAssocID="{25C69CC8-098D-44A3-878A-5E3FEF1E9C10}" presName="vertThree" presStyleCnt="0"/>
      <dgm:spPr/>
      <dgm:t>
        <a:bodyPr/>
        <a:lstStyle/>
        <a:p>
          <a:endParaRPr lang="ru-RU"/>
        </a:p>
      </dgm:t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  <dgm:t>
        <a:bodyPr/>
        <a:lstStyle/>
        <a:p>
          <a:endParaRPr lang="ru-RU"/>
        </a:p>
      </dgm:t>
    </dgm:pt>
    <dgm:pt modelId="{4139EE0B-9D40-4076-B516-60260BCFF8F9}" type="pres">
      <dgm:prSet presAssocID="{25C69CC8-098D-44A3-878A-5E3FEF1E9C10}" presName="horzThree" presStyleCnt="0"/>
      <dgm:spPr/>
      <dgm:t>
        <a:bodyPr/>
        <a:lstStyle/>
        <a:p>
          <a:endParaRPr lang="ru-RU"/>
        </a:p>
      </dgm:t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  <dgm:t>
        <a:bodyPr/>
        <a:lstStyle/>
        <a:p>
          <a:endParaRPr lang="ru-RU"/>
        </a:p>
      </dgm:t>
    </dgm:pt>
    <dgm:pt modelId="{20DB843D-8E62-4574-AB26-BE48E34E41C8}" type="pres">
      <dgm:prSet presAssocID="{BDDF592B-1C58-40EE-9108-0DC798BB2F08}" presName="horzFour" presStyleCnt="0"/>
      <dgm:spPr/>
      <dgm:t>
        <a:bodyPr/>
        <a:lstStyle/>
        <a:p>
          <a:endParaRPr lang="ru-RU"/>
        </a:p>
      </dgm:t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  <dgm:t>
        <a:bodyPr/>
        <a:lstStyle/>
        <a:p>
          <a:endParaRPr lang="ru-RU"/>
        </a:p>
      </dgm:t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  <dgm:t>
        <a:bodyPr/>
        <a:lstStyle/>
        <a:p>
          <a:endParaRPr lang="ru-RU"/>
        </a:p>
      </dgm:t>
    </dgm:pt>
    <dgm:pt modelId="{97FFE9E6-CE88-44D7-A8E9-5F178F964167}" type="pres">
      <dgm:prSet presAssocID="{DF86BB99-07F8-490F-B6E9-4F22F5A8A955}" presName="horzFour" presStyleCnt="0"/>
      <dgm:spPr/>
      <dgm:t>
        <a:bodyPr/>
        <a:lstStyle/>
        <a:p>
          <a:endParaRPr lang="ru-RU"/>
        </a:p>
      </dgm:t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  <dgm:t>
        <a:bodyPr/>
        <a:lstStyle/>
        <a:p>
          <a:endParaRPr lang="ru-RU"/>
        </a:p>
      </dgm:t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6C3276D7-C2D0-409F-8B0E-DD2482F5AF16}" type="presOf" srcId="{9E15771F-F540-4F32-ACD6-56CFD707E80B}" destId="{35DF38A4-C109-469A-81F6-242705CF6432}" srcOrd="0" destOrd="0" presId="urn:microsoft.com/office/officeart/2005/8/layout/hierarchy4"/>
    <dgm:cxn modelId="{54D0155A-87E5-45FB-A208-CEB56E57D824}" type="presOf" srcId="{CD119780-6575-4106-AE5B-2CC6B48E5482}" destId="{14BABD28-5047-47A3-A701-B7AFBBE28819}" srcOrd="0" destOrd="0" presId="urn:microsoft.com/office/officeart/2005/8/layout/hierarchy4"/>
    <dgm:cxn modelId="{0DBD89BE-8025-4186-936B-AE34645B60BE}" type="presOf" srcId="{9C715FE5-31CA-4541-A958-D2C730C134E0}" destId="{2BC9EB28-F68D-4321-836D-A642C2C0DAB1}" srcOrd="0" destOrd="0" presId="urn:microsoft.com/office/officeart/2005/8/layout/hierarchy4"/>
    <dgm:cxn modelId="{90EA6723-661C-496A-B3A4-095F35E2F902}" type="presOf" srcId="{A1BB5A2E-A45D-4F6A-B329-CD4782193917}" destId="{672DFC88-43F4-433B-9B7F-D5CE282279E3}" srcOrd="0" destOrd="0" presId="urn:microsoft.com/office/officeart/2005/8/layout/hierarchy4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B0DE478D-7481-415B-A8AE-481D9C72BBFA}" type="presOf" srcId="{C60BD95D-8BE5-42EC-AF9D-D22E07852892}" destId="{2965B01E-C0DE-4302-ADA0-732BD580C7B1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F57A224-BC4A-401F-A05A-12D8F9F00249}" type="presOf" srcId="{4E5A1869-57DF-4BD2-89F2-0FF412DDC036}" destId="{BA61E3A6-0BE5-4066-9F94-BB1BFFF8EBBF}" srcOrd="0" destOrd="0" presId="urn:microsoft.com/office/officeart/2005/8/layout/hierarchy4"/>
    <dgm:cxn modelId="{64912465-D801-4DFF-9176-E53A76A8D81A}" type="presOf" srcId="{F6F97186-B344-4193-9FE9-6DFB5403A289}" destId="{B7B68934-E179-4D36-8AD9-7637EF3F0019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E226B708-4178-4060-A54C-253E96B9684C}" type="presOf" srcId="{25C69CC8-098D-44A3-878A-5E3FEF1E9C10}" destId="{24CEF574-2765-4D7C-A195-C900E925FBE6}" srcOrd="0" destOrd="0" presId="urn:microsoft.com/office/officeart/2005/8/layout/hierarchy4"/>
    <dgm:cxn modelId="{87D9C9FC-08C4-4D79-B1A2-78068E5F873F}" type="presOf" srcId="{D1936ACF-1E69-4953-BA37-9ADE2EF12E41}" destId="{59176932-D6D5-4C36-BF7A-69A1297C4BAD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A38D4D52-819B-4F60-B6B4-BC96ED5BCBD4}" type="presOf" srcId="{614AF9F2-E1A1-4D10-882A-EB6B0D669FCA}" destId="{6CE5FDB4-BFBB-4259-A330-B441199BCE24}" srcOrd="0" destOrd="0" presId="urn:microsoft.com/office/officeart/2005/8/layout/hierarchy4"/>
    <dgm:cxn modelId="{CDF0AB86-1937-4060-85CC-79398EC37AA9}" type="presOf" srcId="{44367D81-039C-4579-8E09-66CAF90F5041}" destId="{085136A3-D02F-461C-B31C-FD1D69D16759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AC420411-BC93-4CF3-BB80-582D0A5E5BD5}" type="presOf" srcId="{CE075476-E9CA-4A59-A127-31223E8D37A1}" destId="{25DDEEC2-9BA5-4367-BB24-33CAA47BBC09}" srcOrd="0" destOrd="0" presId="urn:microsoft.com/office/officeart/2005/8/layout/hierarchy4"/>
    <dgm:cxn modelId="{63395B42-2413-403E-8A8D-9D8F8CB875F8}" type="presOf" srcId="{62031802-0EE5-47DF-BB1F-2C84A19F6746}" destId="{A25BE625-018B-46BA-BE7F-ED875B975F26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BC5E6E3F-C31E-4D6A-A9B4-E4B1F4A187B6}" type="presOf" srcId="{89E09F27-5F73-400B-AE18-4421B9895F64}" destId="{9E5D5161-23D7-41B4-A187-BE6D7C6483D0}" srcOrd="0" destOrd="0" presId="urn:microsoft.com/office/officeart/2005/8/layout/hierarchy4"/>
    <dgm:cxn modelId="{15FE410D-C1D1-44FB-BC18-DFFF2E8F7914}" type="presOf" srcId="{DF86BB99-07F8-490F-B6E9-4F22F5A8A955}" destId="{874CF4BC-44A5-455D-A60A-EB599B596188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B6D32227-D418-45B5-B5E2-D74678A20B72}" type="presOf" srcId="{93520637-36B3-4AB9-B949-92D55141E733}" destId="{8E7E2D4A-62E6-4A23-A5DD-552A63903B6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4EA3EC81-AF46-4B1A-97F1-93A21D958A59}" type="presOf" srcId="{187C542A-BCFC-4BBB-8DCA-67690BE3FD29}" destId="{EFF40216-5B58-45C6-B485-1C9C4561DF2F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441E1480-A37D-4454-B005-C501861CD6DF}" type="presOf" srcId="{04C3AC0E-965B-48C1-827A-5D93B22D2057}" destId="{D2D81AF8-4EA8-45A6-A84D-9694EF1BCFE7}" srcOrd="0" destOrd="0" presId="urn:microsoft.com/office/officeart/2005/8/layout/hierarchy4"/>
    <dgm:cxn modelId="{1965B128-B25B-4851-9BE9-D227EF5C4E25}" type="presOf" srcId="{9E496AFB-5861-4A0B-A059-7AF344913280}" destId="{F8905714-088D-483C-AC16-D43BF2F0BF16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D31C0239-2416-418E-845F-9A37C39E66B9}" type="presOf" srcId="{946393D2-3BB5-4D19-BAF6-84B7339845C4}" destId="{9DF12F5D-797B-4C71-93F7-7C835BFF7982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9D70B15D-FC42-4F5C-91C8-B8FCB051EF1D}" type="presOf" srcId="{D5544F4D-4FD2-41EE-A356-ABCAA534BCB5}" destId="{A7AF9B85-BF68-40A8-954B-A40EDB5CAF9F}" srcOrd="0" destOrd="0" presId="urn:microsoft.com/office/officeart/2005/8/layout/hierarchy4"/>
    <dgm:cxn modelId="{A31E4B08-7871-43A7-B381-DCEDDC0632B8}" type="presOf" srcId="{BDDF592B-1C58-40EE-9108-0DC798BB2F08}" destId="{4CD2A706-78CC-47E3-A8F8-D778F944372A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5AC354D-C0C3-417D-AE92-D595E7EFD2D7}" type="presOf" srcId="{1B20A584-E8E7-451F-84AF-E95BD5B40EA1}" destId="{374E99F0-AE84-4383-93E4-780F78CE6D13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262EDDF-4E86-4AA7-ADAE-15663CDBEF27}" type="presOf" srcId="{BE98D1AB-A280-4D0B-A815-73E57FD87EC3}" destId="{89DC61A6-3199-4C88-A8D1-98ADCFDD3274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05BBF2D6-CD1A-4AF0-BDEC-CDE113FBE894}" type="presOf" srcId="{9A0A1B48-08CE-44F2-8C66-5814C06EE4CC}" destId="{41590EE3-70B4-4E0E-8D44-18EF1FD97F2E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5C4AB65F-AAFD-433F-AF5B-0AE957352CA3}" type="presOf" srcId="{F0AF63A1-E6C3-48D7-BA15-2982A4DC912D}" destId="{8C5A4ABB-F609-4CF2-8CFC-5593BE697C3C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C6612492-6F24-401E-8F93-7744E350F5E3}" type="presOf" srcId="{5A6BA2F8-AB86-4FEA-9FCE-F9FA52A7F9A0}" destId="{EFD09625-1EEB-463A-9D51-52F09A5E039B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D10B2C9-7D4A-4BDB-9232-E0A243F6B03C}" type="presOf" srcId="{C9C8B06B-C833-4D4A-8595-4BF5AEB204E9}" destId="{CB2AF246-A0C3-4F64-A578-D38165C39147}" srcOrd="0" destOrd="0" presId="urn:microsoft.com/office/officeart/2005/8/layout/hierarchy4"/>
    <dgm:cxn modelId="{95E3A1B5-9FF7-4EE2-8E47-0B6CF93E91F8}" type="presOf" srcId="{B34B6A16-5EF9-4B63-A5E4-12B190B34880}" destId="{C586111C-58B6-40AF-8D8A-60EE680572BA}" srcOrd="0" destOrd="0" presId="urn:microsoft.com/office/officeart/2005/8/layout/hierarchy4"/>
    <dgm:cxn modelId="{1EEE3EC8-1E28-4071-8126-A4DF8C5EA0A2}" type="presOf" srcId="{66E38241-E965-439E-997F-74C14C213F23}" destId="{02D78884-08A2-47FD-874A-FD0B1E1D6A24}" srcOrd="0" destOrd="0" presId="urn:microsoft.com/office/officeart/2005/8/layout/hierarchy4"/>
    <dgm:cxn modelId="{F326D5AB-6E72-4818-B163-6AFDF1D08233}" type="presOf" srcId="{7711325B-E859-44FE-8B41-57F9AFDCA54B}" destId="{576C6983-4618-426C-8177-DEA9FE3AC4EB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A34300D4-0645-4A13-A5F5-E3B7F6C7A4A8}" type="presOf" srcId="{593C7C55-813E-4059-B734-EC61CD9C5CBC}" destId="{7653A429-0E18-4BE3-A07C-F1A5A9D672E3}" srcOrd="0" destOrd="0" presId="urn:microsoft.com/office/officeart/2005/8/layout/hierarchy4"/>
    <dgm:cxn modelId="{BEC88F8B-7A13-4310-BFC1-61095500FAD9}" type="presParOf" srcId="{25DDEEC2-9BA5-4367-BB24-33CAA47BBC09}" destId="{87933F1B-038B-4A5D-83E8-61DBF60EC4B3}" srcOrd="0" destOrd="0" presId="urn:microsoft.com/office/officeart/2005/8/layout/hierarchy4"/>
    <dgm:cxn modelId="{042F14E4-3B4A-4A3C-A7D5-E9F562EAE042}" type="presParOf" srcId="{87933F1B-038B-4A5D-83E8-61DBF60EC4B3}" destId="{9DF12F5D-797B-4C71-93F7-7C835BFF7982}" srcOrd="0" destOrd="0" presId="urn:microsoft.com/office/officeart/2005/8/layout/hierarchy4"/>
    <dgm:cxn modelId="{FBB0FCE1-CF66-4DBD-A9AA-0619A3551BA1}" type="presParOf" srcId="{87933F1B-038B-4A5D-83E8-61DBF60EC4B3}" destId="{BB51C614-670C-40C7-BCBD-B3150FB090FB}" srcOrd="1" destOrd="0" presId="urn:microsoft.com/office/officeart/2005/8/layout/hierarchy4"/>
    <dgm:cxn modelId="{F621F52B-BE57-46BB-AA05-B7DE567E584F}" type="presParOf" srcId="{87933F1B-038B-4A5D-83E8-61DBF60EC4B3}" destId="{B74154C5-AFFE-498C-8E4C-911D7456AC97}" srcOrd="2" destOrd="0" presId="urn:microsoft.com/office/officeart/2005/8/layout/hierarchy4"/>
    <dgm:cxn modelId="{4DE0DBBF-B1A2-4256-A623-ADD3C6960887}" type="presParOf" srcId="{B74154C5-AFFE-498C-8E4C-911D7456AC97}" destId="{AA6E5317-C9D5-49D6-9218-04A9A8CDF9E8}" srcOrd="0" destOrd="0" presId="urn:microsoft.com/office/officeart/2005/8/layout/hierarchy4"/>
    <dgm:cxn modelId="{C3C528AE-DA5E-46BB-BF28-CD4AFA6B22DD}" type="presParOf" srcId="{AA6E5317-C9D5-49D6-9218-04A9A8CDF9E8}" destId="{EFD09625-1EEB-463A-9D51-52F09A5E039B}" srcOrd="0" destOrd="0" presId="urn:microsoft.com/office/officeart/2005/8/layout/hierarchy4"/>
    <dgm:cxn modelId="{FE5C3AF3-FFCA-49A8-B6F1-CBAADCC6DC54}" type="presParOf" srcId="{AA6E5317-C9D5-49D6-9218-04A9A8CDF9E8}" destId="{D65A41FF-7035-4133-9240-517AEBC67369}" srcOrd="1" destOrd="0" presId="urn:microsoft.com/office/officeart/2005/8/layout/hierarchy4"/>
    <dgm:cxn modelId="{B3535DE4-1C8F-4D88-A465-31611049A887}" type="presParOf" srcId="{AA6E5317-C9D5-49D6-9218-04A9A8CDF9E8}" destId="{ED986375-36F5-4143-A5F0-85653599471E}" srcOrd="2" destOrd="0" presId="urn:microsoft.com/office/officeart/2005/8/layout/hierarchy4"/>
    <dgm:cxn modelId="{5342CD85-057A-4219-92A1-97412DBA317E}" type="presParOf" srcId="{ED986375-36F5-4143-A5F0-85653599471E}" destId="{72DE6149-9A73-4029-9C01-1DA1EF77D264}" srcOrd="0" destOrd="0" presId="urn:microsoft.com/office/officeart/2005/8/layout/hierarchy4"/>
    <dgm:cxn modelId="{103E32A9-F398-4893-90BB-43F9938C8742}" type="presParOf" srcId="{72DE6149-9A73-4029-9C01-1DA1EF77D264}" destId="{B7B68934-E179-4D36-8AD9-7637EF3F0019}" srcOrd="0" destOrd="0" presId="urn:microsoft.com/office/officeart/2005/8/layout/hierarchy4"/>
    <dgm:cxn modelId="{54B08607-0FC5-44EE-A0ED-BE75E24DF814}" type="presParOf" srcId="{72DE6149-9A73-4029-9C01-1DA1EF77D264}" destId="{7E986455-5145-43D1-AB19-A5C822796874}" srcOrd="1" destOrd="0" presId="urn:microsoft.com/office/officeart/2005/8/layout/hierarchy4"/>
    <dgm:cxn modelId="{967BD8AB-5E76-47E4-BE33-7CC5901C8955}" type="presParOf" srcId="{72DE6149-9A73-4029-9C01-1DA1EF77D264}" destId="{E4CD0B37-6C75-4A8F-946C-21E075E1E2CF}" srcOrd="2" destOrd="0" presId="urn:microsoft.com/office/officeart/2005/8/layout/hierarchy4"/>
    <dgm:cxn modelId="{4183D754-64B2-4AEF-8EA5-E6BFD65CBD78}" type="presParOf" srcId="{E4CD0B37-6C75-4A8F-946C-21E075E1E2CF}" destId="{0149EBE6-AA59-4F78-AF18-137F8047AB47}" srcOrd="0" destOrd="0" presId="urn:microsoft.com/office/officeart/2005/8/layout/hierarchy4"/>
    <dgm:cxn modelId="{8B0595CB-C20A-46BB-A7FA-1AA19CE29530}" type="presParOf" srcId="{0149EBE6-AA59-4F78-AF18-137F8047AB47}" destId="{14BABD28-5047-47A3-A701-B7AFBBE28819}" srcOrd="0" destOrd="0" presId="urn:microsoft.com/office/officeart/2005/8/layout/hierarchy4"/>
    <dgm:cxn modelId="{5DFC679F-4729-467C-955B-F72DBA038436}" type="presParOf" srcId="{0149EBE6-AA59-4F78-AF18-137F8047AB47}" destId="{3F489D25-51FA-4C91-9DDF-6BA1DB51256D}" srcOrd="1" destOrd="0" presId="urn:microsoft.com/office/officeart/2005/8/layout/hierarchy4"/>
    <dgm:cxn modelId="{0BE3EC02-EED6-409F-B8DA-FC0328FFF8C2}" type="presParOf" srcId="{0149EBE6-AA59-4F78-AF18-137F8047AB47}" destId="{D0D594F6-8533-4A50-8AE7-20755C3BFFA9}" srcOrd="2" destOrd="0" presId="urn:microsoft.com/office/officeart/2005/8/layout/hierarchy4"/>
    <dgm:cxn modelId="{7755DB4A-8EE5-410D-92F2-CD263DA155C1}" type="presParOf" srcId="{D0D594F6-8533-4A50-8AE7-20755C3BFFA9}" destId="{25C7D557-F0AE-4C4E-8B80-BC2468777DC6}" srcOrd="0" destOrd="0" presId="urn:microsoft.com/office/officeart/2005/8/layout/hierarchy4"/>
    <dgm:cxn modelId="{970FB20E-32F9-4CE1-B879-8B29AA3B0598}" type="presParOf" srcId="{25C7D557-F0AE-4C4E-8B80-BC2468777DC6}" destId="{8E7E2D4A-62E6-4A23-A5DD-552A63903B64}" srcOrd="0" destOrd="0" presId="urn:microsoft.com/office/officeart/2005/8/layout/hierarchy4"/>
    <dgm:cxn modelId="{E9E7E2C2-C998-45C4-82A2-F17B17318360}" type="presParOf" srcId="{25C7D557-F0AE-4C4E-8B80-BC2468777DC6}" destId="{9B983630-5D09-45D7-92AD-109BAA43CF48}" srcOrd="1" destOrd="0" presId="urn:microsoft.com/office/officeart/2005/8/layout/hierarchy4"/>
    <dgm:cxn modelId="{4DB937F2-DC87-4208-835B-4906E3ED8B0D}" type="presParOf" srcId="{25C7D557-F0AE-4C4E-8B80-BC2468777DC6}" destId="{B338BAF6-59FE-4215-B697-18ED9B1E550D}" srcOrd="2" destOrd="0" presId="urn:microsoft.com/office/officeart/2005/8/layout/hierarchy4"/>
    <dgm:cxn modelId="{DBF84012-2F3A-46D0-9367-D70244564718}" type="presParOf" srcId="{B338BAF6-59FE-4215-B697-18ED9B1E550D}" destId="{C2D8D153-FBF9-44C5-B447-F4BF501D8FA1}" srcOrd="0" destOrd="0" presId="urn:microsoft.com/office/officeart/2005/8/layout/hierarchy4"/>
    <dgm:cxn modelId="{0956CE3A-CA6E-42E6-9FAF-8F1175E17CA2}" type="presParOf" srcId="{C2D8D153-FBF9-44C5-B447-F4BF501D8FA1}" destId="{085136A3-D02F-461C-B31C-FD1D69D16759}" srcOrd="0" destOrd="0" presId="urn:microsoft.com/office/officeart/2005/8/layout/hierarchy4"/>
    <dgm:cxn modelId="{526E12CA-6F79-4CF6-9C95-820F9E5FD1B9}" type="presParOf" srcId="{C2D8D153-FBF9-44C5-B447-F4BF501D8FA1}" destId="{DCA6CF81-D743-4AD3-A3A1-3DF9D9BFBC77}" srcOrd="1" destOrd="0" presId="urn:microsoft.com/office/officeart/2005/8/layout/hierarchy4"/>
    <dgm:cxn modelId="{2607E127-1D94-4913-83B8-FBF4A2686569}" type="presParOf" srcId="{C2D8D153-FBF9-44C5-B447-F4BF501D8FA1}" destId="{8A9FECDA-0971-4926-9F35-6C36E65B14A9}" srcOrd="2" destOrd="0" presId="urn:microsoft.com/office/officeart/2005/8/layout/hierarchy4"/>
    <dgm:cxn modelId="{3664BC52-2364-4DD3-9FD2-D4A46D9974F9}" type="presParOf" srcId="{8A9FECDA-0971-4926-9F35-6C36E65B14A9}" destId="{4A1D7939-C139-4889-AA8A-C0FC12630CEE}" srcOrd="0" destOrd="0" presId="urn:microsoft.com/office/officeart/2005/8/layout/hierarchy4"/>
    <dgm:cxn modelId="{D1D977A4-FB5A-4891-8C4C-5FDB4679C0BC}" type="presParOf" srcId="{4A1D7939-C139-4889-AA8A-C0FC12630CEE}" destId="{2BC9EB28-F68D-4321-836D-A642C2C0DAB1}" srcOrd="0" destOrd="0" presId="urn:microsoft.com/office/officeart/2005/8/layout/hierarchy4"/>
    <dgm:cxn modelId="{616E1848-9012-4905-AC4E-4FCD5264368B}" type="presParOf" srcId="{4A1D7939-C139-4889-AA8A-C0FC12630CEE}" destId="{7F93EC46-9C8D-4119-8F52-CCFA2BE3D856}" srcOrd="1" destOrd="0" presId="urn:microsoft.com/office/officeart/2005/8/layout/hierarchy4"/>
    <dgm:cxn modelId="{A1E72B1F-B23D-429E-893B-1C63AB7A076C}" type="presParOf" srcId="{B74154C5-AFFE-498C-8E4C-911D7456AC97}" destId="{694C6A3E-E1B4-4940-ABED-A0BE47161CCE}" srcOrd="1" destOrd="0" presId="urn:microsoft.com/office/officeart/2005/8/layout/hierarchy4"/>
    <dgm:cxn modelId="{6DE4867A-9CCA-4455-B97B-149A5A86E397}" type="presParOf" srcId="{B74154C5-AFFE-498C-8E4C-911D7456AC97}" destId="{22BDFE06-8D1B-4C76-8FF0-2DABD4B35522}" srcOrd="2" destOrd="0" presId="urn:microsoft.com/office/officeart/2005/8/layout/hierarchy4"/>
    <dgm:cxn modelId="{15C72608-9761-46D6-BC0F-27558E603CD6}" type="presParOf" srcId="{22BDFE06-8D1B-4C76-8FF0-2DABD4B35522}" destId="{576C6983-4618-426C-8177-DEA9FE3AC4EB}" srcOrd="0" destOrd="0" presId="urn:microsoft.com/office/officeart/2005/8/layout/hierarchy4"/>
    <dgm:cxn modelId="{9C68928A-A145-4265-A021-5372355BCD93}" type="presParOf" srcId="{22BDFE06-8D1B-4C76-8FF0-2DABD4B35522}" destId="{498D5BED-6816-45E0-A418-8DCFF49902AF}" srcOrd="1" destOrd="0" presId="urn:microsoft.com/office/officeart/2005/8/layout/hierarchy4"/>
    <dgm:cxn modelId="{07D1E00B-392E-4D52-A638-A179E3261C95}" type="presParOf" srcId="{22BDFE06-8D1B-4C76-8FF0-2DABD4B35522}" destId="{508A389B-C0F5-43D4-BD46-7C9F058EB2F7}" srcOrd="2" destOrd="0" presId="urn:microsoft.com/office/officeart/2005/8/layout/hierarchy4"/>
    <dgm:cxn modelId="{238A927C-7F13-4907-8F1C-3BACF6177CA4}" type="presParOf" srcId="{508A389B-C0F5-43D4-BD46-7C9F058EB2F7}" destId="{2E9427EC-521F-45BD-95BD-C2EA62236516}" srcOrd="0" destOrd="0" presId="urn:microsoft.com/office/officeart/2005/8/layout/hierarchy4"/>
    <dgm:cxn modelId="{D0FA9441-B960-4D0C-9F42-A025490B0DBF}" type="presParOf" srcId="{2E9427EC-521F-45BD-95BD-C2EA62236516}" destId="{672DFC88-43F4-433B-9B7F-D5CE282279E3}" srcOrd="0" destOrd="0" presId="urn:microsoft.com/office/officeart/2005/8/layout/hierarchy4"/>
    <dgm:cxn modelId="{D38872AB-C0B4-4799-8165-D69CABA72E4E}" type="presParOf" srcId="{2E9427EC-521F-45BD-95BD-C2EA62236516}" destId="{BCC873B0-A9FE-4F45-AD2E-ED28CA5DFD9A}" srcOrd="1" destOrd="0" presId="urn:microsoft.com/office/officeart/2005/8/layout/hierarchy4"/>
    <dgm:cxn modelId="{86E6D2FC-AA1D-4F9D-A5F7-DF191057C18A}" type="presParOf" srcId="{2E9427EC-521F-45BD-95BD-C2EA62236516}" destId="{68FB6F70-C047-4E46-9E82-A09946504644}" srcOrd="2" destOrd="0" presId="urn:microsoft.com/office/officeart/2005/8/layout/hierarchy4"/>
    <dgm:cxn modelId="{73305420-3763-4C74-8500-AE4A454E8038}" type="presParOf" srcId="{68FB6F70-C047-4E46-9E82-A09946504644}" destId="{FF422C5A-2F9A-4C9D-854E-BFC785439DEC}" srcOrd="0" destOrd="0" presId="urn:microsoft.com/office/officeart/2005/8/layout/hierarchy4"/>
    <dgm:cxn modelId="{3521F7A1-B965-4802-9AA0-07D20CFB15C3}" type="presParOf" srcId="{FF422C5A-2F9A-4C9D-854E-BFC785439DEC}" destId="{C586111C-58B6-40AF-8D8A-60EE680572BA}" srcOrd="0" destOrd="0" presId="urn:microsoft.com/office/officeart/2005/8/layout/hierarchy4"/>
    <dgm:cxn modelId="{DACC8B1C-53DD-45BF-9DB0-8D7FA8768BD6}" type="presParOf" srcId="{FF422C5A-2F9A-4C9D-854E-BFC785439DEC}" destId="{A0E0AB26-1DEA-4D08-AD62-8A7E0816A59C}" srcOrd="1" destOrd="0" presId="urn:microsoft.com/office/officeart/2005/8/layout/hierarchy4"/>
    <dgm:cxn modelId="{3E0231DD-DBF3-464A-8CFF-D471A9F3FDE0}" type="presParOf" srcId="{FF422C5A-2F9A-4C9D-854E-BFC785439DEC}" destId="{FFF447F9-BACE-4B19-B5DF-5D71FE61C4DC}" srcOrd="2" destOrd="0" presId="urn:microsoft.com/office/officeart/2005/8/layout/hierarchy4"/>
    <dgm:cxn modelId="{CFA2544E-2251-4162-A332-1BAC5A02A92B}" type="presParOf" srcId="{FFF447F9-BACE-4B19-B5DF-5D71FE61C4DC}" destId="{5106FDE3-AC3E-4615-8C4F-829EABC2C26C}" srcOrd="0" destOrd="0" presId="urn:microsoft.com/office/officeart/2005/8/layout/hierarchy4"/>
    <dgm:cxn modelId="{3DFBCF13-437D-4AB0-BBF9-C98D9C347356}" type="presParOf" srcId="{5106FDE3-AC3E-4615-8C4F-829EABC2C26C}" destId="{41590EE3-70B4-4E0E-8D44-18EF1FD97F2E}" srcOrd="0" destOrd="0" presId="urn:microsoft.com/office/officeart/2005/8/layout/hierarchy4"/>
    <dgm:cxn modelId="{54407528-4CDF-442B-B6A4-1065F977ECE7}" type="presParOf" srcId="{5106FDE3-AC3E-4615-8C4F-829EABC2C26C}" destId="{58DAA9F4-0E18-4F78-BD4F-92D296477D35}" srcOrd="1" destOrd="0" presId="urn:microsoft.com/office/officeart/2005/8/layout/hierarchy4"/>
    <dgm:cxn modelId="{022C8EA9-57CC-4333-A0ED-72DF4E466AB0}" type="presParOf" srcId="{5106FDE3-AC3E-4615-8C4F-829EABC2C26C}" destId="{D1A4E4BA-FB74-44DD-88E4-672303AAC4FA}" srcOrd="2" destOrd="0" presId="urn:microsoft.com/office/officeart/2005/8/layout/hierarchy4"/>
    <dgm:cxn modelId="{7A4896D5-3988-40C7-AFCC-3CC9402C48CD}" type="presParOf" srcId="{D1A4E4BA-FB74-44DD-88E4-672303AAC4FA}" destId="{E5B57F09-2B59-4711-A8C9-974EF4149D9A}" srcOrd="0" destOrd="0" presId="urn:microsoft.com/office/officeart/2005/8/layout/hierarchy4"/>
    <dgm:cxn modelId="{545AA7CC-7A6C-4796-9648-C381D160F68B}" type="presParOf" srcId="{E5B57F09-2B59-4711-A8C9-974EF4149D9A}" destId="{6CE5FDB4-BFBB-4259-A330-B441199BCE24}" srcOrd="0" destOrd="0" presId="urn:microsoft.com/office/officeart/2005/8/layout/hierarchy4"/>
    <dgm:cxn modelId="{5AA92B3B-E04D-4EDF-89D9-E5332610540D}" type="presParOf" srcId="{E5B57F09-2B59-4711-A8C9-974EF4149D9A}" destId="{333F826B-C233-4B5F-A398-764D3F47A1BA}" srcOrd="1" destOrd="0" presId="urn:microsoft.com/office/officeart/2005/8/layout/hierarchy4"/>
    <dgm:cxn modelId="{B77EE7B2-FDBC-4A2D-A3D9-252A9709FB57}" type="presParOf" srcId="{E5B57F09-2B59-4711-A8C9-974EF4149D9A}" destId="{E607D5B5-B0CE-46E0-84C5-F456BAF04EE4}" srcOrd="2" destOrd="0" presId="urn:microsoft.com/office/officeart/2005/8/layout/hierarchy4"/>
    <dgm:cxn modelId="{B6E4EC2F-9F10-4E8F-A094-D3F0F42BEA51}" type="presParOf" srcId="{E607D5B5-B0CE-46E0-84C5-F456BAF04EE4}" destId="{F267116D-D0B1-4457-ABA0-2D94424C53E8}" srcOrd="0" destOrd="0" presId="urn:microsoft.com/office/officeart/2005/8/layout/hierarchy4"/>
    <dgm:cxn modelId="{593B5E24-C67E-437B-A3FF-05D99086629C}" type="presParOf" srcId="{F267116D-D0B1-4457-ABA0-2D94424C53E8}" destId="{89DC61A6-3199-4C88-A8D1-98ADCFDD3274}" srcOrd="0" destOrd="0" presId="urn:microsoft.com/office/officeart/2005/8/layout/hierarchy4"/>
    <dgm:cxn modelId="{3271CD05-2339-40BA-80F5-AB2D9DF84522}" type="presParOf" srcId="{F267116D-D0B1-4457-ABA0-2D94424C53E8}" destId="{C7E808E6-5BB0-42AD-9568-7FA84FFA1273}" srcOrd="1" destOrd="0" presId="urn:microsoft.com/office/officeart/2005/8/layout/hierarchy4"/>
    <dgm:cxn modelId="{22BC4857-0C3E-4F54-AA46-019C8FC0DF02}" type="presParOf" srcId="{B74154C5-AFFE-498C-8E4C-911D7456AC97}" destId="{8A94FD29-AE36-4272-B8B7-FF847200D7A2}" srcOrd="3" destOrd="0" presId="urn:microsoft.com/office/officeart/2005/8/layout/hierarchy4"/>
    <dgm:cxn modelId="{EC3D2575-C76F-47F4-8CD0-EAD1DD66A1B6}" type="presParOf" srcId="{B74154C5-AFFE-498C-8E4C-911D7456AC97}" destId="{AF93020A-9780-4776-85B8-7147747F36CC}" srcOrd="4" destOrd="0" presId="urn:microsoft.com/office/officeart/2005/8/layout/hierarchy4"/>
    <dgm:cxn modelId="{E78E19F2-92E3-450E-81EF-523790B37CA8}" type="presParOf" srcId="{AF93020A-9780-4776-85B8-7147747F36CC}" destId="{A25BE625-018B-46BA-BE7F-ED875B975F26}" srcOrd="0" destOrd="0" presId="urn:microsoft.com/office/officeart/2005/8/layout/hierarchy4"/>
    <dgm:cxn modelId="{41A6ACF6-D4C8-490D-9BC0-C3C7C38EB5DA}" type="presParOf" srcId="{AF93020A-9780-4776-85B8-7147747F36CC}" destId="{1A223B6C-87F7-4855-A691-FD4F8FB278AD}" srcOrd="1" destOrd="0" presId="urn:microsoft.com/office/officeart/2005/8/layout/hierarchy4"/>
    <dgm:cxn modelId="{D0F47A65-D230-4A2F-BAA3-8485999D9A10}" type="presParOf" srcId="{AF93020A-9780-4776-85B8-7147747F36CC}" destId="{DACF82F6-95A6-4B59-9D37-F46699815612}" srcOrd="2" destOrd="0" presId="urn:microsoft.com/office/officeart/2005/8/layout/hierarchy4"/>
    <dgm:cxn modelId="{41F09BD8-65F5-4B01-AE47-9088C95CC542}" type="presParOf" srcId="{DACF82F6-95A6-4B59-9D37-F46699815612}" destId="{72E6673E-523D-4E62-80E5-5062FE589301}" srcOrd="0" destOrd="0" presId="urn:microsoft.com/office/officeart/2005/8/layout/hierarchy4"/>
    <dgm:cxn modelId="{B965D10B-9254-412B-9010-7EE1106BC3CF}" type="presParOf" srcId="{72E6673E-523D-4E62-80E5-5062FE589301}" destId="{CB2AF246-A0C3-4F64-A578-D38165C39147}" srcOrd="0" destOrd="0" presId="urn:microsoft.com/office/officeart/2005/8/layout/hierarchy4"/>
    <dgm:cxn modelId="{F1A633C8-C9BB-4D97-80DF-801C87211250}" type="presParOf" srcId="{72E6673E-523D-4E62-80E5-5062FE589301}" destId="{819FC9E5-E3D6-4C1A-9A2E-5E9E87CE7A56}" srcOrd="1" destOrd="0" presId="urn:microsoft.com/office/officeart/2005/8/layout/hierarchy4"/>
    <dgm:cxn modelId="{9650F3AC-04A2-434E-A670-CC431C33D642}" type="presParOf" srcId="{72E6673E-523D-4E62-80E5-5062FE589301}" destId="{F0336813-9E34-44C5-93FA-F6459A965D24}" srcOrd="2" destOrd="0" presId="urn:microsoft.com/office/officeart/2005/8/layout/hierarchy4"/>
    <dgm:cxn modelId="{2171F7DD-958F-430A-8A3B-0B192946BFA1}" type="presParOf" srcId="{F0336813-9E34-44C5-93FA-F6459A965D24}" destId="{BC3780EC-6A8B-44DF-B9EE-2DD1146E7F89}" srcOrd="0" destOrd="0" presId="urn:microsoft.com/office/officeart/2005/8/layout/hierarchy4"/>
    <dgm:cxn modelId="{AA51DAA1-CF24-48D0-83F8-A751ACB1E3B3}" type="presParOf" srcId="{BC3780EC-6A8B-44DF-B9EE-2DD1146E7F89}" destId="{02D78884-08A2-47FD-874A-FD0B1E1D6A24}" srcOrd="0" destOrd="0" presId="urn:microsoft.com/office/officeart/2005/8/layout/hierarchy4"/>
    <dgm:cxn modelId="{F8E4A6AB-8D7F-405E-88FB-35038E08C826}" type="presParOf" srcId="{BC3780EC-6A8B-44DF-B9EE-2DD1146E7F89}" destId="{BEA800FD-3FF2-44D3-B095-1DA76A25312A}" srcOrd="1" destOrd="0" presId="urn:microsoft.com/office/officeart/2005/8/layout/hierarchy4"/>
    <dgm:cxn modelId="{FBF79203-03C7-4F83-856C-5ABA801B3D24}" type="presParOf" srcId="{BC3780EC-6A8B-44DF-B9EE-2DD1146E7F89}" destId="{EE518E9E-1373-401A-B06B-B7F8F1BE37AF}" srcOrd="2" destOrd="0" presId="urn:microsoft.com/office/officeart/2005/8/layout/hierarchy4"/>
    <dgm:cxn modelId="{466A72A7-6249-417E-8C24-182BE38370D3}" type="presParOf" srcId="{EE518E9E-1373-401A-B06B-B7F8F1BE37AF}" destId="{4A08C748-3ACE-47B8-ABA4-F56495914AD8}" srcOrd="0" destOrd="0" presId="urn:microsoft.com/office/officeart/2005/8/layout/hierarchy4"/>
    <dgm:cxn modelId="{9696DBB0-695D-4B4F-AFD2-6E6F32013460}" type="presParOf" srcId="{4A08C748-3ACE-47B8-ABA4-F56495914AD8}" destId="{59176932-D6D5-4C36-BF7A-69A1297C4BAD}" srcOrd="0" destOrd="0" presId="urn:microsoft.com/office/officeart/2005/8/layout/hierarchy4"/>
    <dgm:cxn modelId="{FC58F71C-57EC-4667-8B93-CD98BF2F57FE}" type="presParOf" srcId="{4A08C748-3ACE-47B8-ABA4-F56495914AD8}" destId="{30B75228-9E45-4192-98FC-463FCFD65011}" srcOrd="1" destOrd="0" presId="urn:microsoft.com/office/officeart/2005/8/layout/hierarchy4"/>
    <dgm:cxn modelId="{E9EACFF8-674B-44D1-9278-9186B05786DB}" type="presParOf" srcId="{4A08C748-3ACE-47B8-ABA4-F56495914AD8}" destId="{4E7A1119-403E-4C39-BB54-05ED8132FF0C}" srcOrd="2" destOrd="0" presId="urn:microsoft.com/office/officeart/2005/8/layout/hierarchy4"/>
    <dgm:cxn modelId="{84A781D2-82BE-4BB5-B6A9-20A6BE846CB8}" type="presParOf" srcId="{4E7A1119-403E-4C39-BB54-05ED8132FF0C}" destId="{F32685DE-10D4-4878-B807-45D477FFEF84}" srcOrd="0" destOrd="0" presId="urn:microsoft.com/office/officeart/2005/8/layout/hierarchy4"/>
    <dgm:cxn modelId="{408048D3-403C-4EE0-A089-BCD4A9124FC9}" type="presParOf" srcId="{F32685DE-10D4-4878-B807-45D477FFEF84}" destId="{BA61E3A6-0BE5-4066-9F94-BB1BFFF8EBBF}" srcOrd="0" destOrd="0" presId="urn:microsoft.com/office/officeart/2005/8/layout/hierarchy4"/>
    <dgm:cxn modelId="{17957494-93BD-4F0D-9BC7-4A5B7021F721}" type="presParOf" srcId="{F32685DE-10D4-4878-B807-45D477FFEF84}" destId="{E4A82E23-1C0A-4136-A9EF-782A3309B0A1}" srcOrd="1" destOrd="0" presId="urn:microsoft.com/office/officeart/2005/8/layout/hierarchy4"/>
    <dgm:cxn modelId="{1B010396-0155-463A-B0BD-E73B7B1C5C40}" type="presParOf" srcId="{F32685DE-10D4-4878-B807-45D477FFEF84}" destId="{12969847-F565-4B2C-9631-4E5EF759A09C}" srcOrd="2" destOrd="0" presId="urn:microsoft.com/office/officeart/2005/8/layout/hierarchy4"/>
    <dgm:cxn modelId="{1C4EDA9F-4A09-4F1F-B92A-C3C13EC28870}" type="presParOf" srcId="{12969847-F565-4B2C-9631-4E5EF759A09C}" destId="{52B80F8A-F071-46D8-883B-7E22B84F7B82}" srcOrd="0" destOrd="0" presId="urn:microsoft.com/office/officeart/2005/8/layout/hierarchy4"/>
    <dgm:cxn modelId="{71DD7B64-B5DB-4DD5-BC0F-89BE3EBD37C1}" type="presParOf" srcId="{52B80F8A-F071-46D8-883B-7E22B84F7B82}" destId="{8C5A4ABB-F609-4CF2-8CFC-5593BE697C3C}" srcOrd="0" destOrd="0" presId="urn:microsoft.com/office/officeart/2005/8/layout/hierarchy4"/>
    <dgm:cxn modelId="{885C5B0E-06A1-495D-84A9-54702C71892D}" type="presParOf" srcId="{52B80F8A-F071-46D8-883B-7E22B84F7B82}" destId="{363B422D-50FA-4623-87DE-F2646C7B8FA8}" srcOrd="1" destOrd="0" presId="urn:microsoft.com/office/officeart/2005/8/layout/hierarchy4"/>
    <dgm:cxn modelId="{48E29C91-B02F-45C9-AC29-0B84943C209D}" type="presParOf" srcId="{B74154C5-AFFE-498C-8E4C-911D7456AC97}" destId="{DF99D3E9-B7CE-4F56-A161-7C0465341531}" srcOrd="5" destOrd="0" presId="urn:microsoft.com/office/officeart/2005/8/layout/hierarchy4"/>
    <dgm:cxn modelId="{405BAE3B-AE32-49D9-86AA-775DA9B0BE2D}" type="presParOf" srcId="{B74154C5-AFFE-498C-8E4C-911D7456AC97}" destId="{CFBC63A5-42B0-460D-9C89-B64E9E9E2922}" srcOrd="6" destOrd="0" presId="urn:microsoft.com/office/officeart/2005/8/layout/hierarchy4"/>
    <dgm:cxn modelId="{E7AAA130-D395-4EAE-9EBC-EF45254C695D}" type="presParOf" srcId="{CFBC63A5-42B0-460D-9C89-B64E9E9E2922}" destId="{9E5D5161-23D7-41B4-A187-BE6D7C6483D0}" srcOrd="0" destOrd="0" presId="urn:microsoft.com/office/officeart/2005/8/layout/hierarchy4"/>
    <dgm:cxn modelId="{410C6C2A-C04C-4B04-B232-1B5202BFCF39}" type="presParOf" srcId="{CFBC63A5-42B0-460D-9C89-B64E9E9E2922}" destId="{8BC6FDF3-3E6D-414C-B5BC-6C5B61465391}" srcOrd="1" destOrd="0" presId="urn:microsoft.com/office/officeart/2005/8/layout/hierarchy4"/>
    <dgm:cxn modelId="{45521083-521A-4929-8312-68BD5074B8E9}" type="presParOf" srcId="{CFBC63A5-42B0-460D-9C89-B64E9E9E2922}" destId="{CEF18E39-1C73-42B9-BDF1-5DD3EC85EA0D}" srcOrd="2" destOrd="0" presId="urn:microsoft.com/office/officeart/2005/8/layout/hierarchy4"/>
    <dgm:cxn modelId="{4B39E52F-F3EC-4BD5-B0EE-52A38003E37B}" type="presParOf" srcId="{CEF18E39-1C73-42B9-BDF1-5DD3EC85EA0D}" destId="{D6936C6D-17F5-4369-B1C3-901E9E722DCF}" srcOrd="0" destOrd="0" presId="urn:microsoft.com/office/officeart/2005/8/layout/hierarchy4"/>
    <dgm:cxn modelId="{79816D1F-B4D8-473E-8D3B-CDABE17E69B4}" type="presParOf" srcId="{D6936C6D-17F5-4369-B1C3-901E9E722DCF}" destId="{2965B01E-C0DE-4302-ADA0-732BD580C7B1}" srcOrd="0" destOrd="0" presId="urn:microsoft.com/office/officeart/2005/8/layout/hierarchy4"/>
    <dgm:cxn modelId="{E5C05E36-F9C5-4635-BF12-FA14489C19F5}" type="presParOf" srcId="{D6936C6D-17F5-4369-B1C3-901E9E722DCF}" destId="{DC8AC8CB-3F6F-4460-AB01-5CBE0F14A486}" srcOrd="1" destOrd="0" presId="urn:microsoft.com/office/officeart/2005/8/layout/hierarchy4"/>
    <dgm:cxn modelId="{7FEA4F03-9E5C-4221-8EBE-BA5964BF26C7}" type="presParOf" srcId="{D6936C6D-17F5-4369-B1C3-901E9E722DCF}" destId="{73994466-6310-40D7-8792-BD7FD56E6AF4}" srcOrd="2" destOrd="0" presId="urn:microsoft.com/office/officeart/2005/8/layout/hierarchy4"/>
    <dgm:cxn modelId="{C9277E58-B421-4054-9E30-A0EB2E381D1F}" type="presParOf" srcId="{73994466-6310-40D7-8792-BD7FD56E6AF4}" destId="{3EAD5394-E4AB-45B2-BE09-F998533ECF40}" srcOrd="0" destOrd="0" presId="urn:microsoft.com/office/officeart/2005/8/layout/hierarchy4"/>
    <dgm:cxn modelId="{F3BEBBE9-2601-4FD8-8EC4-86B1DB49FF62}" type="presParOf" srcId="{3EAD5394-E4AB-45B2-BE09-F998533ECF40}" destId="{A7AF9B85-BF68-40A8-954B-A40EDB5CAF9F}" srcOrd="0" destOrd="0" presId="urn:microsoft.com/office/officeart/2005/8/layout/hierarchy4"/>
    <dgm:cxn modelId="{248E862A-0F92-43E6-A805-0E339D2B6C4D}" type="presParOf" srcId="{3EAD5394-E4AB-45B2-BE09-F998533ECF40}" destId="{C764A47D-7314-411D-8EF1-5B8F29829B1A}" srcOrd="1" destOrd="0" presId="urn:microsoft.com/office/officeart/2005/8/layout/hierarchy4"/>
    <dgm:cxn modelId="{2CF4517F-7BF0-44FE-A301-9B3B59A0EDDF}" type="presParOf" srcId="{3EAD5394-E4AB-45B2-BE09-F998533ECF40}" destId="{D5C7FEFF-BE20-4D98-A72C-52B1B8B3F4F7}" srcOrd="2" destOrd="0" presId="urn:microsoft.com/office/officeart/2005/8/layout/hierarchy4"/>
    <dgm:cxn modelId="{7229DA2C-2C83-41EC-8FA8-525135C32E25}" type="presParOf" srcId="{D5C7FEFF-BE20-4D98-A72C-52B1B8B3F4F7}" destId="{CA81CD2D-7A1B-4CCA-952B-6AE89CE8AAB7}" srcOrd="0" destOrd="0" presId="urn:microsoft.com/office/officeart/2005/8/layout/hierarchy4"/>
    <dgm:cxn modelId="{4AD03A0A-8FFC-4806-8183-1BD5822F1713}" type="presParOf" srcId="{CA81CD2D-7A1B-4CCA-952B-6AE89CE8AAB7}" destId="{EFF40216-5B58-45C6-B485-1C9C4561DF2F}" srcOrd="0" destOrd="0" presId="urn:microsoft.com/office/officeart/2005/8/layout/hierarchy4"/>
    <dgm:cxn modelId="{46030609-D3C3-4D99-9853-72CEA9D6C051}" type="presParOf" srcId="{CA81CD2D-7A1B-4CCA-952B-6AE89CE8AAB7}" destId="{82BA7D97-E2A8-4C59-838B-E0906E156677}" srcOrd="1" destOrd="0" presId="urn:microsoft.com/office/officeart/2005/8/layout/hierarchy4"/>
    <dgm:cxn modelId="{721E65C6-19FF-4884-9B64-D8FC5E8C3A37}" type="presParOf" srcId="{CA81CD2D-7A1B-4CCA-952B-6AE89CE8AAB7}" destId="{F73E662C-F722-4B4F-9DF8-BE21B2C2C700}" srcOrd="2" destOrd="0" presId="urn:microsoft.com/office/officeart/2005/8/layout/hierarchy4"/>
    <dgm:cxn modelId="{B7B920F8-688C-4DB3-BC68-3F83D5267110}" type="presParOf" srcId="{F73E662C-F722-4B4F-9DF8-BE21B2C2C700}" destId="{566AACE7-A2F1-4E7A-BECC-43348B95352C}" srcOrd="0" destOrd="0" presId="urn:microsoft.com/office/officeart/2005/8/layout/hierarchy4"/>
    <dgm:cxn modelId="{7BB85C32-46B9-4BB4-9F88-C2E56C2D230F}" type="presParOf" srcId="{566AACE7-A2F1-4E7A-BECC-43348B95352C}" destId="{7653A429-0E18-4BE3-A07C-F1A5A9D672E3}" srcOrd="0" destOrd="0" presId="urn:microsoft.com/office/officeart/2005/8/layout/hierarchy4"/>
    <dgm:cxn modelId="{73C2321B-8BD1-448B-8DFD-85483C57C9C2}" type="presParOf" srcId="{566AACE7-A2F1-4E7A-BECC-43348B95352C}" destId="{BED59DE9-3C29-48CB-8A25-B7F991619843}" srcOrd="1" destOrd="0" presId="urn:microsoft.com/office/officeart/2005/8/layout/hierarchy4"/>
    <dgm:cxn modelId="{F35FFE30-DC5C-4BF4-8B99-63FC25E5A05E}" type="presParOf" srcId="{566AACE7-A2F1-4E7A-BECC-43348B95352C}" destId="{3A3A01C6-B3AA-4C89-92D4-EA308C8E23E1}" srcOrd="2" destOrd="0" presId="urn:microsoft.com/office/officeart/2005/8/layout/hierarchy4"/>
    <dgm:cxn modelId="{336029CC-8AC6-4199-B9BF-15827DF12A12}" type="presParOf" srcId="{3A3A01C6-B3AA-4C89-92D4-EA308C8E23E1}" destId="{B8B89817-F07F-4DA9-AEBF-C4EDAD3E897E}" srcOrd="0" destOrd="0" presId="urn:microsoft.com/office/officeart/2005/8/layout/hierarchy4"/>
    <dgm:cxn modelId="{31EB4D0F-070C-4929-9F88-66B983069655}" type="presParOf" srcId="{B8B89817-F07F-4DA9-AEBF-C4EDAD3E897E}" destId="{35DF38A4-C109-469A-81F6-242705CF6432}" srcOrd="0" destOrd="0" presId="urn:microsoft.com/office/officeart/2005/8/layout/hierarchy4"/>
    <dgm:cxn modelId="{3764F32A-A1D6-4A74-9095-4B9DC9AFDFE9}" type="presParOf" srcId="{B8B89817-F07F-4DA9-AEBF-C4EDAD3E897E}" destId="{FF9D5968-2625-4FA7-B798-123DE0850F01}" srcOrd="1" destOrd="0" presId="urn:microsoft.com/office/officeart/2005/8/layout/hierarchy4"/>
    <dgm:cxn modelId="{2F1D2725-0906-40D9-A51D-3377A96E572D}" type="presParOf" srcId="{B74154C5-AFFE-498C-8E4C-911D7456AC97}" destId="{62C0B193-30A4-4691-AF46-D5B94E7FC561}" srcOrd="7" destOrd="0" presId="urn:microsoft.com/office/officeart/2005/8/layout/hierarchy4"/>
    <dgm:cxn modelId="{448AAA59-6EDA-46FA-9851-AEF7868EB631}" type="presParOf" srcId="{B74154C5-AFFE-498C-8E4C-911D7456AC97}" destId="{E8090E1D-4DD8-46E0-BA1E-C3890CF14D47}" srcOrd="8" destOrd="0" presId="urn:microsoft.com/office/officeart/2005/8/layout/hierarchy4"/>
    <dgm:cxn modelId="{E1A93FB1-4EB7-4D01-BB73-2B403EB8C54D}" type="presParOf" srcId="{E8090E1D-4DD8-46E0-BA1E-C3890CF14D47}" destId="{F8905714-088D-483C-AC16-D43BF2F0BF16}" srcOrd="0" destOrd="0" presId="urn:microsoft.com/office/officeart/2005/8/layout/hierarchy4"/>
    <dgm:cxn modelId="{D63BF95C-A1FB-447E-97C9-98785CF65B2B}" type="presParOf" srcId="{E8090E1D-4DD8-46E0-BA1E-C3890CF14D47}" destId="{8825E9BC-9772-4579-B80A-08C02E6F5841}" srcOrd="1" destOrd="0" presId="urn:microsoft.com/office/officeart/2005/8/layout/hierarchy4"/>
    <dgm:cxn modelId="{B03FFB5A-2E9E-420E-B2DB-18355247A96C}" type="presParOf" srcId="{E8090E1D-4DD8-46E0-BA1E-C3890CF14D47}" destId="{4101F8DA-93D9-46DF-B37A-B90529D7C907}" srcOrd="2" destOrd="0" presId="urn:microsoft.com/office/officeart/2005/8/layout/hierarchy4"/>
    <dgm:cxn modelId="{55AF62A8-8BCC-4418-AC4B-426C9C2C304E}" type="presParOf" srcId="{4101F8DA-93D9-46DF-B37A-B90529D7C907}" destId="{95872D8F-BB28-4072-9DAD-3FCDEEA4A51B}" srcOrd="0" destOrd="0" presId="urn:microsoft.com/office/officeart/2005/8/layout/hierarchy4"/>
    <dgm:cxn modelId="{8F036C37-0F6D-4B83-8690-FEF35CF49498}" type="presParOf" srcId="{95872D8F-BB28-4072-9DAD-3FCDEEA4A51B}" destId="{24CEF574-2765-4D7C-A195-C900E925FBE6}" srcOrd="0" destOrd="0" presId="urn:microsoft.com/office/officeart/2005/8/layout/hierarchy4"/>
    <dgm:cxn modelId="{33607EF2-B857-4BB3-B5FF-A931B655286D}" type="presParOf" srcId="{95872D8F-BB28-4072-9DAD-3FCDEEA4A51B}" destId="{9ED7436C-1536-41D8-A0EE-0E39E8864FDD}" srcOrd="1" destOrd="0" presId="urn:microsoft.com/office/officeart/2005/8/layout/hierarchy4"/>
    <dgm:cxn modelId="{A3C96FAB-699A-4738-8256-FDB12EF4F158}" type="presParOf" srcId="{95872D8F-BB28-4072-9DAD-3FCDEEA4A51B}" destId="{4139EE0B-9D40-4076-B516-60260BCFF8F9}" srcOrd="2" destOrd="0" presId="urn:microsoft.com/office/officeart/2005/8/layout/hierarchy4"/>
    <dgm:cxn modelId="{C135DDB6-9AB9-4EEF-B80C-96635DFAC679}" type="presParOf" srcId="{4139EE0B-9D40-4076-B516-60260BCFF8F9}" destId="{22447473-48A4-4C0C-8BEC-2558DB533AA4}" srcOrd="0" destOrd="0" presId="urn:microsoft.com/office/officeart/2005/8/layout/hierarchy4"/>
    <dgm:cxn modelId="{C4189D9B-8E30-4E76-9251-694976259D3D}" type="presParOf" srcId="{22447473-48A4-4C0C-8BEC-2558DB533AA4}" destId="{4CD2A706-78CC-47E3-A8F8-D778F944372A}" srcOrd="0" destOrd="0" presId="urn:microsoft.com/office/officeart/2005/8/layout/hierarchy4"/>
    <dgm:cxn modelId="{82BDB3C8-5FE4-4296-BBCA-EFF688663BAF}" type="presParOf" srcId="{22447473-48A4-4C0C-8BEC-2558DB533AA4}" destId="{4C177EB7-865B-4153-871C-6C5CF7DBC8C3}" srcOrd="1" destOrd="0" presId="urn:microsoft.com/office/officeart/2005/8/layout/hierarchy4"/>
    <dgm:cxn modelId="{1C827A5C-46A6-47DD-B122-2263A6D04F9D}" type="presParOf" srcId="{22447473-48A4-4C0C-8BEC-2558DB533AA4}" destId="{20DB843D-8E62-4574-AB26-BE48E34E41C8}" srcOrd="2" destOrd="0" presId="urn:microsoft.com/office/officeart/2005/8/layout/hierarchy4"/>
    <dgm:cxn modelId="{AF695138-DB31-4BDC-9151-6F5A8858EB43}" type="presParOf" srcId="{20DB843D-8E62-4574-AB26-BE48E34E41C8}" destId="{F36349D9-AAD1-4D05-8BCB-F865ABA18533}" srcOrd="0" destOrd="0" presId="urn:microsoft.com/office/officeart/2005/8/layout/hierarchy4"/>
    <dgm:cxn modelId="{9254409C-1BAB-4F98-9C69-9E92CB0390B4}" type="presParOf" srcId="{F36349D9-AAD1-4D05-8BCB-F865ABA18533}" destId="{374E99F0-AE84-4383-93E4-780F78CE6D13}" srcOrd="0" destOrd="0" presId="urn:microsoft.com/office/officeart/2005/8/layout/hierarchy4"/>
    <dgm:cxn modelId="{39646F13-62D0-4FC1-A367-B0C0015B3A00}" type="presParOf" srcId="{F36349D9-AAD1-4D05-8BCB-F865ABA18533}" destId="{FE4B595F-B001-4933-98CC-F9415F4FE45A}" srcOrd="1" destOrd="0" presId="urn:microsoft.com/office/officeart/2005/8/layout/hierarchy4"/>
    <dgm:cxn modelId="{FE755DF4-E478-4FAC-AF15-256F2685B742}" type="presParOf" srcId="{F36349D9-AAD1-4D05-8BCB-F865ABA18533}" destId="{19CEB4E4-DAEB-4DAC-B74F-6A90F95E40F6}" srcOrd="2" destOrd="0" presId="urn:microsoft.com/office/officeart/2005/8/layout/hierarchy4"/>
    <dgm:cxn modelId="{A20CE1A5-6CE3-49E5-AD9D-90F1BF5D22A6}" type="presParOf" srcId="{19CEB4E4-DAEB-4DAC-B74F-6A90F95E40F6}" destId="{4B090C7C-91FA-46FA-862C-86DC2555E033}" srcOrd="0" destOrd="0" presId="urn:microsoft.com/office/officeart/2005/8/layout/hierarchy4"/>
    <dgm:cxn modelId="{4FBEC713-3FCF-4BF6-BC48-F5B243B9BCC5}" type="presParOf" srcId="{4B090C7C-91FA-46FA-862C-86DC2555E033}" destId="{874CF4BC-44A5-455D-A60A-EB599B596188}" srcOrd="0" destOrd="0" presId="urn:microsoft.com/office/officeart/2005/8/layout/hierarchy4"/>
    <dgm:cxn modelId="{D9BD988D-A04F-484E-AA60-AA68BEDCF41F}" type="presParOf" srcId="{4B090C7C-91FA-46FA-862C-86DC2555E033}" destId="{7879E5A0-7B91-4ECE-AF79-8798634D07D0}" srcOrd="1" destOrd="0" presId="urn:microsoft.com/office/officeart/2005/8/layout/hierarchy4"/>
    <dgm:cxn modelId="{7E53DA2C-4621-490E-8546-C917D52CE53B}" type="presParOf" srcId="{4B090C7C-91FA-46FA-862C-86DC2555E033}" destId="{97FFE9E6-CE88-44D7-A8E9-5F178F964167}" srcOrd="2" destOrd="0" presId="urn:microsoft.com/office/officeart/2005/8/layout/hierarchy4"/>
    <dgm:cxn modelId="{356A761A-C20C-4474-89EA-B0B7368519FE}" type="presParOf" srcId="{97FFE9E6-CE88-44D7-A8E9-5F178F964167}" destId="{B45A538C-DC99-43D4-9C5E-FD6136650525}" srcOrd="0" destOrd="0" presId="urn:microsoft.com/office/officeart/2005/8/layout/hierarchy4"/>
    <dgm:cxn modelId="{D7ADAAD1-CBD6-469C-9784-FFD7D9539E6D}" type="presParOf" srcId="{B45A538C-DC99-43D4-9C5E-FD6136650525}" destId="{D2D81AF8-4EA8-45A6-A84D-9694EF1BCFE7}" srcOrd="0" destOrd="0" presId="urn:microsoft.com/office/officeart/2005/8/layout/hierarchy4"/>
    <dgm:cxn modelId="{03E45106-5BD6-4849-81A6-A5E77AFAD070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массового спорта</a:t>
          </a: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374,9</a:t>
          </a:r>
          <a:endParaRPr lang="ru-RU" sz="18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368,3</a:t>
          </a:r>
          <a:endParaRPr lang="ru-RU" sz="18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спорта высших достижений и системы подготовки спортивного резерва</a:t>
          </a: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Y="108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 custScaleY="108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726A3-132F-4309-8384-C87BE68D1A7D}" type="pres">
      <dgm:prSet presAssocID="{DC8ABE38-9E0B-457A-A24A-B3482434ACAB}" presName="horzThree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1071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9CE196-0D8C-49A8-B3D7-9BB29169618F}" type="pres">
      <dgm:prSet presAssocID="{512DE50A-C5CC-4902-9E40-2F658F91C541}" presName="horzThree" presStyleCnt="0"/>
      <dgm:spPr/>
    </dgm:pt>
  </dgm:ptLst>
  <dgm:cxnLst>
    <dgm:cxn modelId="{55CFB704-439B-4C4B-B1CA-E50A3165A8A0}" type="presOf" srcId="{D351FCBF-967B-4557-978E-7A3222124EA5}" destId="{8CCC63E9-78E3-42CF-8177-76D5E588906A}" srcOrd="0" destOrd="0" presId="urn:microsoft.com/office/officeart/2005/8/layout/hierarchy4"/>
    <dgm:cxn modelId="{FBBE7267-537A-44A0-B859-829B06474483}" type="presOf" srcId="{3D89C345-4A0D-4FDC-B5A8-B2FCB828DDAB}" destId="{C3D65556-9B34-4346-A99C-73E3FE9EE9C6}" srcOrd="0" destOrd="0" presId="urn:microsoft.com/office/officeart/2005/8/layout/hierarchy4"/>
    <dgm:cxn modelId="{7E2C7174-72AE-48FE-80ED-1AE026387606}" type="presOf" srcId="{512DE50A-C5CC-4902-9E40-2F658F91C541}" destId="{83C0364A-A82B-41BD-93C7-EFFDB0175838}" srcOrd="0" destOrd="0" presId="urn:microsoft.com/office/officeart/2005/8/layout/hierarchy4"/>
    <dgm:cxn modelId="{DC03B5B6-6223-4CBF-95E7-F14B48DBF48D}" type="presOf" srcId="{6E4BDF23-D055-4600-B225-7ECA009E7556}" destId="{B5E642CB-E027-4891-9890-4C997D088B55}" srcOrd="0" destOrd="0" presId="urn:microsoft.com/office/officeart/2005/8/layout/hierarchy4"/>
    <dgm:cxn modelId="{4AF090E4-C0FC-40B3-9CCC-C57D4B029629}" type="presOf" srcId="{DC8ABE38-9E0B-457A-A24A-B3482434ACAB}" destId="{90F499B4-F115-41CD-8117-278BB7C1079C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F9503D72-162D-4463-88D4-A5E371205F5B}" type="presOf" srcId="{1A37C2D0-E311-480D-BE74-4A10698CA5CA}" destId="{864DD87F-0B0C-4621-942E-8CB6627B1031}" srcOrd="0" destOrd="0" presId="urn:microsoft.com/office/officeart/2005/8/layout/hierarchy4"/>
    <dgm:cxn modelId="{B8136CA2-586A-411E-B34D-715F8727E6C4}" type="presParOf" srcId="{864DD87F-0B0C-4621-942E-8CB6627B1031}" destId="{0C39856A-F539-4A0A-9A68-83637FEBAC0B}" srcOrd="0" destOrd="0" presId="urn:microsoft.com/office/officeart/2005/8/layout/hierarchy4"/>
    <dgm:cxn modelId="{ED04F04E-6F68-4D25-8539-3D815D275B83}" type="presParOf" srcId="{0C39856A-F539-4A0A-9A68-83637FEBAC0B}" destId="{8CCC63E9-78E3-42CF-8177-76D5E588906A}" srcOrd="0" destOrd="0" presId="urn:microsoft.com/office/officeart/2005/8/layout/hierarchy4"/>
    <dgm:cxn modelId="{3C3CC1E3-E87D-42C0-A7F4-EA666360ECD0}" type="presParOf" srcId="{0C39856A-F539-4A0A-9A68-83637FEBAC0B}" destId="{B9A4D6C6-8648-453E-93F2-931661CD5112}" srcOrd="1" destOrd="0" presId="urn:microsoft.com/office/officeart/2005/8/layout/hierarchy4"/>
    <dgm:cxn modelId="{3BCD44C7-CE48-4B07-9717-F18A80B9E54C}" type="presParOf" srcId="{0C39856A-F539-4A0A-9A68-83637FEBAC0B}" destId="{BE32FA8B-7078-4ADB-B5C0-7CD6AA1E3302}" srcOrd="2" destOrd="0" presId="urn:microsoft.com/office/officeart/2005/8/layout/hierarchy4"/>
    <dgm:cxn modelId="{24543DA5-4107-418D-B908-7BA150F03F04}" type="presParOf" srcId="{BE32FA8B-7078-4ADB-B5C0-7CD6AA1E3302}" destId="{3CAF2A95-9A8D-4AE2-99BD-4633CCE03CCD}" srcOrd="0" destOrd="0" presId="urn:microsoft.com/office/officeart/2005/8/layout/hierarchy4"/>
    <dgm:cxn modelId="{43FE0C64-D464-4A03-B979-F2B7512D5EA1}" type="presParOf" srcId="{3CAF2A95-9A8D-4AE2-99BD-4633CCE03CCD}" destId="{B5E642CB-E027-4891-9890-4C997D088B55}" srcOrd="0" destOrd="0" presId="urn:microsoft.com/office/officeart/2005/8/layout/hierarchy4"/>
    <dgm:cxn modelId="{5F4F1B64-04AE-4F64-95A1-8C5E4676B175}" type="presParOf" srcId="{3CAF2A95-9A8D-4AE2-99BD-4633CCE03CCD}" destId="{ACBCB08E-F0CD-439D-99D4-1112527E7B34}" srcOrd="1" destOrd="0" presId="urn:microsoft.com/office/officeart/2005/8/layout/hierarchy4"/>
    <dgm:cxn modelId="{3F7CF1B8-1C9C-4544-9432-A5C31C23F91C}" type="presParOf" srcId="{3CAF2A95-9A8D-4AE2-99BD-4633CCE03CCD}" destId="{F7887B5A-E7EB-4C68-BB12-843A559EAFDD}" srcOrd="2" destOrd="0" presId="urn:microsoft.com/office/officeart/2005/8/layout/hierarchy4"/>
    <dgm:cxn modelId="{8F22BC69-7ED5-45E6-AACA-D2CBEA9BB43B}" type="presParOf" srcId="{F7887B5A-E7EB-4C68-BB12-843A559EAFDD}" destId="{24ED2BF5-5E6A-4D66-B1B8-DD534C42396D}" srcOrd="0" destOrd="0" presId="urn:microsoft.com/office/officeart/2005/8/layout/hierarchy4"/>
    <dgm:cxn modelId="{5095C061-9E59-4786-9ED7-BF662737CA3B}" type="presParOf" srcId="{24ED2BF5-5E6A-4D66-B1B8-DD534C42396D}" destId="{90F499B4-F115-41CD-8117-278BB7C1079C}" srcOrd="0" destOrd="0" presId="urn:microsoft.com/office/officeart/2005/8/layout/hierarchy4"/>
    <dgm:cxn modelId="{B108962E-1553-4947-AF6E-06AD37BF098C}" type="presParOf" srcId="{24ED2BF5-5E6A-4D66-B1B8-DD534C42396D}" destId="{232726A3-132F-4309-8384-C87BE68D1A7D}" srcOrd="1" destOrd="0" presId="urn:microsoft.com/office/officeart/2005/8/layout/hierarchy4"/>
    <dgm:cxn modelId="{AB37F246-8443-4FB8-BAB6-D88B68421F44}" type="presParOf" srcId="{BE32FA8B-7078-4ADB-B5C0-7CD6AA1E3302}" destId="{4EACF355-C96D-44A7-8246-9A46B0C1B2CB}" srcOrd="1" destOrd="0" presId="urn:microsoft.com/office/officeart/2005/8/layout/hierarchy4"/>
    <dgm:cxn modelId="{113A8706-C406-48E1-B92D-D524D22CBDA2}" type="presParOf" srcId="{BE32FA8B-7078-4ADB-B5C0-7CD6AA1E3302}" destId="{383CB128-A4AA-4452-9004-E8AD7002E2A1}" srcOrd="2" destOrd="0" presId="urn:microsoft.com/office/officeart/2005/8/layout/hierarchy4"/>
    <dgm:cxn modelId="{12C15396-1994-4A5D-8CFF-241C8F6F7D6B}" type="presParOf" srcId="{383CB128-A4AA-4452-9004-E8AD7002E2A1}" destId="{C3D65556-9B34-4346-A99C-73E3FE9EE9C6}" srcOrd="0" destOrd="0" presId="urn:microsoft.com/office/officeart/2005/8/layout/hierarchy4"/>
    <dgm:cxn modelId="{BEE2182F-FBD2-4023-A154-E9526C2EB050}" type="presParOf" srcId="{383CB128-A4AA-4452-9004-E8AD7002E2A1}" destId="{9433F4D2-AFBC-4A07-A979-2EFBE3618D9C}" srcOrd="1" destOrd="0" presId="urn:microsoft.com/office/officeart/2005/8/layout/hierarchy4"/>
    <dgm:cxn modelId="{344A0301-2323-4E2B-BB41-33964F31CDCC}" type="presParOf" srcId="{383CB128-A4AA-4452-9004-E8AD7002E2A1}" destId="{BDED661D-16A8-437A-A61F-D108A88156E8}" srcOrd="2" destOrd="0" presId="urn:microsoft.com/office/officeart/2005/8/layout/hierarchy4"/>
    <dgm:cxn modelId="{5F39E561-EB1E-42AA-A799-FDF87294FB0C}" type="presParOf" srcId="{BDED661D-16A8-437A-A61F-D108A88156E8}" destId="{A8237010-8D21-4C40-9D7B-4F8AE372C35B}" srcOrd="0" destOrd="0" presId="urn:microsoft.com/office/officeart/2005/8/layout/hierarchy4"/>
    <dgm:cxn modelId="{78E31009-65F4-4742-B743-CB2D86D6515A}" type="presParOf" srcId="{A8237010-8D21-4C40-9D7B-4F8AE372C35B}" destId="{83C0364A-A82B-41BD-93C7-EFFDB0175838}" srcOrd="0" destOrd="0" presId="urn:microsoft.com/office/officeart/2005/8/layout/hierarchy4"/>
    <dgm:cxn modelId="{2DD5498F-CC63-480A-9937-58BCD5A7DE65}" type="presParOf" srcId="{A8237010-8D21-4C40-9D7B-4F8AE372C35B}" destId="{509CE196-0D8C-49A8-B3D7-9BB2916961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/>
            <a:t>69,6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/>
            <a:t>40,0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/>
            <a:t>46,4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/>
            <a:t>3,76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69,7</a:t>
          </a:r>
          <a:endParaRPr lang="ru-RU" sz="11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40,8</a:t>
          </a:r>
          <a:endParaRPr lang="ru-RU" sz="11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46,8</a:t>
          </a:r>
          <a:endParaRPr lang="ru-RU" sz="11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3,82</a:t>
          </a:r>
          <a:endParaRPr lang="ru-RU" sz="11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69,8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42,2</a:t>
          </a:r>
          <a:endParaRPr lang="ru-RU" sz="11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47,4</a:t>
          </a:r>
          <a:endParaRPr lang="ru-RU" sz="11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3,88</a:t>
          </a:r>
          <a:endParaRPr lang="ru-RU" sz="11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69,9</a:t>
          </a:r>
          <a:endParaRPr lang="ru-RU" sz="11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43,5</a:t>
          </a:r>
          <a:endParaRPr lang="ru-RU" sz="11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48,0</a:t>
          </a:r>
          <a:endParaRPr lang="ru-RU" sz="11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3,94</a:t>
          </a:r>
          <a:endParaRPr lang="ru-RU" sz="11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 custScaleY="151564" custLinFactY="-31052" custLinFactNeighborX="-1068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  <dgm:t>
        <a:bodyPr/>
        <a:lstStyle/>
        <a:p>
          <a:endParaRPr lang="ru-RU"/>
        </a:p>
      </dgm:t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  <dgm:t>
        <a:bodyPr/>
        <a:lstStyle/>
        <a:p>
          <a:endParaRPr lang="ru-RU"/>
        </a:p>
      </dgm:t>
    </dgm:pt>
    <dgm:pt modelId="{E4CD0B37-6C75-4A8F-946C-21E075E1E2CF}" type="pres">
      <dgm:prSet presAssocID="{F6F97186-B344-4193-9FE9-6DFB5403A289}" presName="horzThree" presStyleCnt="0"/>
      <dgm:spPr/>
      <dgm:t>
        <a:bodyPr/>
        <a:lstStyle/>
        <a:p>
          <a:endParaRPr lang="ru-RU"/>
        </a:p>
      </dgm:t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  <dgm:t>
        <a:bodyPr/>
        <a:lstStyle/>
        <a:p>
          <a:endParaRPr lang="ru-RU"/>
        </a:p>
      </dgm:t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  <dgm:t>
        <a:bodyPr/>
        <a:lstStyle/>
        <a:p>
          <a:endParaRPr lang="ru-RU"/>
        </a:p>
      </dgm:t>
    </dgm:pt>
    <dgm:pt modelId="{68FB6F70-C047-4E46-9E82-A09946504644}" type="pres">
      <dgm:prSet presAssocID="{A1BB5A2E-A45D-4F6A-B329-CD4782193917}" presName="horzThree" presStyleCnt="0"/>
      <dgm:spPr/>
      <dgm:t>
        <a:bodyPr/>
        <a:lstStyle/>
        <a:p>
          <a:endParaRPr lang="ru-RU"/>
        </a:p>
      </dgm:t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  <dgm:t>
        <a:bodyPr/>
        <a:lstStyle/>
        <a:p>
          <a:endParaRPr lang="ru-RU"/>
        </a:p>
      </dgm:t>
    </dgm:pt>
    <dgm:pt modelId="{AF93020A-9780-4776-85B8-7147747F36CC}" type="pres">
      <dgm:prSet presAssocID="{62031802-0EE5-47DF-BB1F-2C84A19F6746}" presName="vertTwo" presStyleCnt="0"/>
      <dgm:spPr/>
      <dgm:t>
        <a:bodyPr/>
        <a:lstStyle/>
        <a:p>
          <a:endParaRPr lang="ru-RU"/>
        </a:p>
      </dgm:t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  <dgm:t>
        <a:bodyPr/>
        <a:lstStyle/>
        <a:p>
          <a:endParaRPr lang="ru-RU"/>
        </a:p>
      </dgm:t>
    </dgm:pt>
    <dgm:pt modelId="{DACF82F6-95A6-4B59-9D37-F46699815612}" type="pres">
      <dgm:prSet presAssocID="{62031802-0EE5-47DF-BB1F-2C84A19F6746}" presName="horzTwo" presStyleCnt="0"/>
      <dgm:spPr/>
      <dgm:t>
        <a:bodyPr/>
        <a:lstStyle/>
        <a:p>
          <a:endParaRPr lang="ru-RU"/>
        </a:p>
      </dgm:t>
    </dgm:pt>
    <dgm:pt modelId="{72E6673E-523D-4E62-80E5-5062FE589301}" type="pres">
      <dgm:prSet presAssocID="{C9C8B06B-C833-4D4A-8595-4BF5AEB204E9}" presName="vertThree" presStyleCnt="0"/>
      <dgm:spPr/>
      <dgm:t>
        <a:bodyPr/>
        <a:lstStyle/>
        <a:p>
          <a:endParaRPr lang="ru-RU"/>
        </a:p>
      </dgm:t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  <dgm:t>
        <a:bodyPr/>
        <a:lstStyle/>
        <a:p>
          <a:endParaRPr lang="ru-RU"/>
        </a:p>
      </dgm:t>
    </dgm:pt>
    <dgm:pt modelId="{F0336813-9E34-44C5-93FA-F6459A965D24}" type="pres">
      <dgm:prSet presAssocID="{C9C8B06B-C833-4D4A-8595-4BF5AEB204E9}" presName="horzThree" presStyleCnt="0"/>
      <dgm:spPr/>
      <dgm:t>
        <a:bodyPr/>
        <a:lstStyle/>
        <a:p>
          <a:endParaRPr lang="ru-RU"/>
        </a:p>
      </dgm:t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D78884-08A2-47FD-874A-FD0B1E1D6A24}" type="pres">
      <dgm:prSet presAssocID="{66E38241-E965-439E-997F-74C14C213F23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  <dgm:t>
        <a:bodyPr/>
        <a:lstStyle/>
        <a:p>
          <a:endParaRPr lang="ru-RU"/>
        </a:p>
      </dgm:t>
    </dgm:pt>
    <dgm:pt modelId="{EE518E9E-1373-401A-B06B-B7F8F1BE37AF}" type="pres">
      <dgm:prSet presAssocID="{66E38241-E965-439E-997F-74C14C213F23}" presName="horzFour" presStyleCnt="0"/>
      <dgm:spPr/>
      <dgm:t>
        <a:bodyPr/>
        <a:lstStyle/>
        <a:p>
          <a:endParaRPr lang="ru-RU"/>
        </a:p>
      </dgm:t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176932-D6D5-4C36-BF7A-69A1297C4BAD}" type="pres">
      <dgm:prSet presAssocID="{D1936ACF-1E69-4953-BA37-9ADE2EF12E41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  <dgm:t>
        <a:bodyPr/>
        <a:lstStyle/>
        <a:p>
          <a:endParaRPr lang="ru-RU"/>
        </a:p>
      </dgm:t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61E3A6-0BE5-4066-9F94-BB1BFFF8EBBF}" type="pres">
      <dgm:prSet presAssocID="{4E5A1869-57DF-4BD2-89F2-0FF412DDC036}" presName="txFour" presStyleLbl="node4" presStyleIdx="8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969847-F565-4B2C-9631-4E5EF759A09C}" type="pres">
      <dgm:prSet presAssocID="{4E5A1869-57DF-4BD2-89F2-0FF412DDC036}" presName="horzFour" presStyleCnt="0"/>
      <dgm:spPr/>
      <dgm:t>
        <a:bodyPr/>
        <a:lstStyle/>
        <a:p>
          <a:endParaRPr lang="ru-RU"/>
        </a:p>
      </dgm:t>
    </dgm:pt>
    <dgm:pt modelId="{DF99D3E9-B7CE-4F56-A161-7C0465341531}" type="pres">
      <dgm:prSet presAssocID="{35694793-DDF3-4ECC-9AA3-AC178B8D026F}" presName="sibSpaceTwo" presStyleCnt="0"/>
      <dgm:spPr/>
      <dgm:t>
        <a:bodyPr/>
        <a:lstStyle/>
        <a:p>
          <a:endParaRPr lang="ru-RU"/>
        </a:p>
      </dgm:t>
    </dgm:pt>
    <dgm:pt modelId="{CFBC63A5-42B0-460D-9C89-B64E9E9E2922}" type="pres">
      <dgm:prSet presAssocID="{89E09F27-5F73-400B-AE18-4421B9895F64}" presName="vertTwo" presStyleCnt="0"/>
      <dgm:spPr/>
      <dgm:t>
        <a:bodyPr/>
        <a:lstStyle/>
        <a:p>
          <a:endParaRPr lang="ru-RU"/>
        </a:p>
      </dgm:t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  <dgm:t>
        <a:bodyPr/>
        <a:lstStyle/>
        <a:p>
          <a:endParaRPr lang="ru-RU"/>
        </a:p>
      </dgm:t>
    </dgm:pt>
    <dgm:pt modelId="{CEF18E39-1C73-42B9-BDF1-5DD3EC85EA0D}" type="pres">
      <dgm:prSet presAssocID="{89E09F27-5F73-400B-AE18-4421B9895F64}" presName="horzTwo" presStyleCnt="0"/>
      <dgm:spPr/>
      <dgm:t>
        <a:bodyPr/>
        <a:lstStyle/>
        <a:p>
          <a:endParaRPr lang="ru-RU"/>
        </a:p>
      </dgm:t>
    </dgm:pt>
    <dgm:pt modelId="{D6936C6D-17F5-4369-B1C3-901E9E722DCF}" type="pres">
      <dgm:prSet presAssocID="{C60BD95D-8BE5-42EC-AF9D-D22E07852892}" presName="vertThree" presStyleCnt="0"/>
      <dgm:spPr/>
      <dgm:t>
        <a:bodyPr/>
        <a:lstStyle/>
        <a:p>
          <a:endParaRPr lang="ru-RU"/>
        </a:p>
      </dgm:t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  <dgm:t>
        <a:bodyPr/>
        <a:lstStyle/>
        <a:p>
          <a:endParaRPr lang="ru-RU"/>
        </a:p>
      </dgm:t>
    </dgm:pt>
    <dgm:pt modelId="{73994466-6310-40D7-8792-BD7FD56E6AF4}" type="pres">
      <dgm:prSet presAssocID="{C60BD95D-8BE5-42EC-AF9D-D22E07852892}" presName="horzThree" presStyleCnt="0"/>
      <dgm:spPr/>
      <dgm:t>
        <a:bodyPr/>
        <a:lstStyle/>
        <a:p>
          <a:endParaRPr lang="ru-RU"/>
        </a:p>
      </dgm:t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AF9B85-BF68-40A8-954B-A40EDB5CAF9F}" type="pres">
      <dgm:prSet presAssocID="{D5544F4D-4FD2-41EE-A356-ABCAA534BCB5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  <dgm:t>
        <a:bodyPr/>
        <a:lstStyle/>
        <a:p>
          <a:endParaRPr lang="ru-RU"/>
        </a:p>
      </dgm:t>
    </dgm:pt>
    <dgm:pt modelId="{D5C7FEFF-BE20-4D98-A72C-52B1B8B3F4F7}" type="pres">
      <dgm:prSet presAssocID="{D5544F4D-4FD2-41EE-A356-ABCAA534BCB5}" presName="horzFour" presStyleCnt="0"/>
      <dgm:spPr/>
      <dgm:t>
        <a:bodyPr/>
        <a:lstStyle/>
        <a:p>
          <a:endParaRPr lang="ru-RU"/>
        </a:p>
      </dgm:t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F40216-5B58-45C6-B485-1C9C4561DF2F}" type="pres">
      <dgm:prSet presAssocID="{187C542A-BCFC-4BBB-8DCA-67690BE3FD29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  <dgm:t>
        <a:bodyPr/>
        <a:lstStyle/>
        <a:p>
          <a:endParaRPr lang="ru-RU"/>
        </a:p>
      </dgm:t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53A429-0E18-4BE3-A07C-F1A5A9D672E3}" type="pres">
      <dgm:prSet presAssocID="{593C7C55-813E-4059-B734-EC61CD9C5CBC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3A01C6-B3AA-4C89-92D4-EA308C8E23E1}" type="pres">
      <dgm:prSet presAssocID="{593C7C55-813E-4059-B734-EC61CD9C5CBC}" presName="horzFour" presStyleCnt="0"/>
      <dgm:spPr/>
      <dgm:t>
        <a:bodyPr/>
        <a:lstStyle/>
        <a:p>
          <a:endParaRPr lang="ru-RU"/>
        </a:p>
      </dgm:t>
    </dgm:pt>
    <dgm:pt modelId="{62C0B193-30A4-4691-AF46-D5B94E7FC561}" type="pres">
      <dgm:prSet presAssocID="{FA1CF671-CE5A-43BE-A489-E153F0F8811C}" presName="sibSpaceTwo" presStyleCnt="0"/>
      <dgm:spPr/>
      <dgm:t>
        <a:bodyPr/>
        <a:lstStyle/>
        <a:p>
          <a:endParaRPr lang="ru-RU"/>
        </a:p>
      </dgm:t>
    </dgm:pt>
    <dgm:pt modelId="{E8090E1D-4DD8-46E0-BA1E-C3890CF14D47}" type="pres">
      <dgm:prSet presAssocID="{9E496AFB-5861-4A0B-A059-7AF344913280}" presName="vertTwo" presStyleCnt="0"/>
      <dgm:spPr/>
      <dgm:t>
        <a:bodyPr/>
        <a:lstStyle/>
        <a:p>
          <a:endParaRPr lang="ru-RU"/>
        </a:p>
      </dgm:t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  <dgm:t>
        <a:bodyPr/>
        <a:lstStyle/>
        <a:p>
          <a:endParaRPr lang="ru-RU"/>
        </a:p>
      </dgm:t>
    </dgm:pt>
    <dgm:pt modelId="{4101F8DA-93D9-46DF-B37A-B90529D7C907}" type="pres">
      <dgm:prSet presAssocID="{9E496AFB-5861-4A0B-A059-7AF344913280}" presName="horzTwo" presStyleCnt="0"/>
      <dgm:spPr/>
      <dgm:t>
        <a:bodyPr/>
        <a:lstStyle/>
        <a:p>
          <a:endParaRPr lang="ru-RU"/>
        </a:p>
      </dgm:t>
    </dgm:pt>
    <dgm:pt modelId="{95872D8F-BB28-4072-9DAD-3FCDEEA4A51B}" type="pres">
      <dgm:prSet presAssocID="{25C69CC8-098D-44A3-878A-5E3FEF1E9C10}" presName="vertThree" presStyleCnt="0"/>
      <dgm:spPr/>
      <dgm:t>
        <a:bodyPr/>
        <a:lstStyle/>
        <a:p>
          <a:endParaRPr lang="ru-RU"/>
        </a:p>
      </dgm:t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  <dgm:t>
        <a:bodyPr/>
        <a:lstStyle/>
        <a:p>
          <a:endParaRPr lang="ru-RU"/>
        </a:p>
      </dgm:t>
    </dgm:pt>
    <dgm:pt modelId="{4139EE0B-9D40-4076-B516-60260BCFF8F9}" type="pres">
      <dgm:prSet presAssocID="{25C69CC8-098D-44A3-878A-5E3FEF1E9C10}" presName="horzThree" presStyleCnt="0"/>
      <dgm:spPr/>
      <dgm:t>
        <a:bodyPr/>
        <a:lstStyle/>
        <a:p>
          <a:endParaRPr lang="ru-RU"/>
        </a:p>
      </dgm:t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D2A706-78CC-47E3-A8F8-D778F944372A}" type="pres">
      <dgm:prSet presAssocID="{BDDF592B-1C58-40EE-9108-0DC798BB2F08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  <dgm:t>
        <a:bodyPr/>
        <a:lstStyle/>
        <a:p>
          <a:endParaRPr lang="ru-RU"/>
        </a:p>
      </dgm:t>
    </dgm:pt>
    <dgm:pt modelId="{20DB843D-8E62-4574-AB26-BE48E34E41C8}" type="pres">
      <dgm:prSet presAssocID="{BDDF592B-1C58-40EE-9108-0DC798BB2F08}" presName="horzFour" presStyleCnt="0"/>
      <dgm:spPr/>
      <dgm:t>
        <a:bodyPr/>
        <a:lstStyle/>
        <a:p>
          <a:endParaRPr lang="ru-RU"/>
        </a:p>
      </dgm:t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4E99F0-AE84-4383-93E4-780F78CE6D13}" type="pres">
      <dgm:prSet presAssocID="{1B20A584-E8E7-451F-84AF-E95BD5B40EA1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  <dgm:t>
        <a:bodyPr/>
        <a:lstStyle/>
        <a:p>
          <a:endParaRPr lang="ru-RU"/>
        </a:p>
      </dgm:t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4CF4BC-44A5-455D-A60A-EB599B596188}" type="pres">
      <dgm:prSet presAssocID="{DF86BB99-07F8-490F-B6E9-4F22F5A8A955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FE9E6-CE88-44D7-A8E9-5F178F964167}" type="pres">
      <dgm:prSet presAssocID="{DF86BB99-07F8-490F-B6E9-4F22F5A8A955}" presName="horzFour" presStyleCnt="0"/>
      <dgm:spPr/>
      <dgm:t>
        <a:bodyPr/>
        <a:lstStyle/>
        <a:p>
          <a:endParaRPr lang="ru-RU"/>
        </a:p>
      </dgm:t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409795B9-2830-4D6A-A57A-628BC30E1EB0}" type="presOf" srcId="{89E09F27-5F73-400B-AE18-4421B9895F64}" destId="{9E5D5161-23D7-41B4-A187-BE6D7C6483D0}" srcOrd="0" destOrd="0" presId="urn:microsoft.com/office/officeart/2005/8/layout/hierarchy4"/>
    <dgm:cxn modelId="{25E112D9-13FF-45F5-936B-7DD6BB5BCB23}" type="presOf" srcId="{187C542A-BCFC-4BBB-8DCA-67690BE3FD29}" destId="{EFF40216-5B58-45C6-B485-1C9C4561DF2F}" srcOrd="0" destOrd="0" presId="urn:microsoft.com/office/officeart/2005/8/layout/hierarchy4"/>
    <dgm:cxn modelId="{40314CAB-D4AE-4308-A827-344214ABB741}" type="presOf" srcId="{66E38241-E965-439E-997F-74C14C213F23}" destId="{02D78884-08A2-47FD-874A-FD0B1E1D6A2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354EA230-EB33-4BB1-B10D-08EF48F7FB60}" type="presOf" srcId="{946393D2-3BB5-4D19-BAF6-84B7339845C4}" destId="{9DF12F5D-797B-4C71-93F7-7C835BFF7982}" srcOrd="0" destOrd="0" presId="urn:microsoft.com/office/officeart/2005/8/layout/hierarchy4"/>
    <dgm:cxn modelId="{4C944AC7-EF9D-43E6-B351-1FCD5DB1EEE4}" type="presOf" srcId="{F6F97186-B344-4193-9FE9-6DFB5403A289}" destId="{B7B68934-E179-4D36-8AD9-7637EF3F0019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2CA615A4-921C-4158-BF62-706CC0338E3E}" type="presOf" srcId="{7711325B-E859-44FE-8B41-57F9AFDCA54B}" destId="{576C6983-4618-426C-8177-DEA9FE3AC4EB}" srcOrd="0" destOrd="0" presId="urn:microsoft.com/office/officeart/2005/8/layout/hierarchy4"/>
    <dgm:cxn modelId="{8C582F2A-580A-4BCD-8178-492FB8C59C28}" type="presOf" srcId="{CE075476-E9CA-4A59-A127-31223E8D37A1}" destId="{25DDEEC2-9BA5-4367-BB24-33CAA47BBC09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C57C20E5-4A10-4648-8191-1F791AE3541F}" type="presOf" srcId="{CD119780-6575-4106-AE5B-2CC6B48E5482}" destId="{14BABD28-5047-47A3-A701-B7AFBBE28819}" srcOrd="0" destOrd="0" presId="urn:microsoft.com/office/officeart/2005/8/layout/hierarchy4"/>
    <dgm:cxn modelId="{ED0873FD-16E2-491B-9A16-9F936B35FDCC}" type="presOf" srcId="{C60BD95D-8BE5-42EC-AF9D-D22E07852892}" destId="{2965B01E-C0DE-4302-ADA0-732BD580C7B1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C720A43-AE55-4EF3-A379-6C8A2F8486BC}" type="presOf" srcId="{9E496AFB-5861-4A0B-A059-7AF344913280}" destId="{F8905714-088D-483C-AC16-D43BF2F0BF16}" srcOrd="0" destOrd="0" presId="urn:microsoft.com/office/officeart/2005/8/layout/hierarchy4"/>
    <dgm:cxn modelId="{B643C477-C615-4EA4-8A20-BDA1DAA53BF7}" type="presOf" srcId="{93520637-36B3-4AB9-B949-92D55141E733}" destId="{8E7E2D4A-62E6-4A23-A5DD-552A63903B64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884B383-EB1F-4A08-B37B-B70F9978F92A}" type="presOf" srcId="{D1936ACF-1E69-4953-BA37-9ADE2EF12E41}" destId="{59176932-D6D5-4C36-BF7A-69A1297C4BAD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47F58C89-8ABB-4E10-A77B-513CCCAB730C}" type="presOf" srcId="{4E5A1869-57DF-4BD2-89F2-0FF412DDC036}" destId="{BA61E3A6-0BE5-4066-9F94-BB1BFFF8EBBF}" srcOrd="0" destOrd="0" presId="urn:microsoft.com/office/officeart/2005/8/layout/hierarchy4"/>
    <dgm:cxn modelId="{7CB6271F-4C68-46E3-B4CC-91099B16C1B4}" type="presOf" srcId="{BDDF592B-1C58-40EE-9108-0DC798BB2F08}" destId="{4CD2A706-78CC-47E3-A8F8-D778F944372A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3F38CAA4-51B7-473C-B522-AEC9D1DB7C86}" type="presOf" srcId="{DF86BB99-07F8-490F-B6E9-4F22F5A8A955}" destId="{874CF4BC-44A5-455D-A60A-EB599B596188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22F27EFF-E53A-4E0B-838F-0240569A3BE4}" type="presOf" srcId="{D5544F4D-4FD2-41EE-A356-ABCAA534BCB5}" destId="{A7AF9B85-BF68-40A8-954B-A40EDB5CAF9F}" srcOrd="0" destOrd="0" presId="urn:microsoft.com/office/officeart/2005/8/layout/hierarchy4"/>
    <dgm:cxn modelId="{568CDE1B-1A05-472F-BFAA-79C5BA967083}" type="presOf" srcId="{25C69CC8-098D-44A3-878A-5E3FEF1E9C10}" destId="{24CEF574-2765-4D7C-A195-C900E925FBE6}" srcOrd="0" destOrd="0" presId="urn:microsoft.com/office/officeart/2005/8/layout/hierarchy4"/>
    <dgm:cxn modelId="{7A013568-AE8A-4552-ADEE-189B37848D57}" type="presOf" srcId="{44367D81-039C-4579-8E09-66CAF90F5041}" destId="{085136A3-D02F-461C-B31C-FD1D69D16759}" srcOrd="0" destOrd="0" presId="urn:microsoft.com/office/officeart/2005/8/layout/hierarchy4"/>
    <dgm:cxn modelId="{EFAFE5C3-985D-452F-81AF-4D3CE94B9468}" type="presOf" srcId="{9A0A1B48-08CE-44F2-8C66-5814C06EE4CC}" destId="{41590EE3-70B4-4E0E-8D44-18EF1FD97F2E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D5D785B2-8094-471A-9E53-2E44B1E6D337}" type="presOf" srcId="{A1BB5A2E-A45D-4F6A-B329-CD4782193917}" destId="{672DFC88-43F4-433B-9B7F-D5CE282279E3}" srcOrd="0" destOrd="0" presId="urn:microsoft.com/office/officeart/2005/8/layout/hierarchy4"/>
    <dgm:cxn modelId="{48F2565A-7903-40F4-8F05-C0AD7A9D1853}" type="presOf" srcId="{62031802-0EE5-47DF-BB1F-2C84A19F6746}" destId="{A25BE625-018B-46BA-BE7F-ED875B975F26}" srcOrd="0" destOrd="0" presId="urn:microsoft.com/office/officeart/2005/8/layout/hierarchy4"/>
    <dgm:cxn modelId="{FF1BA073-420A-455A-97E2-853F7EB51CF6}" type="presOf" srcId="{B34B6A16-5EF9-4B63-A5E4-12B190B34880}" destId="{C586111C-58B6-40AF-8D8A-60EE680572BA}" srcOrd="0" destOrd="0" presId="urn:microsoft.com/office/officeart/2005/8/layout/hierarchy4"/>
    <dgm:cxn modelId="{6A09BDBC-331F-4BC1-BD22-B88F6938CBFA}" type="presOf" srcId="{5A6BA2F8-AB86-4FEA-9FCE-F9FA52A7F9A0}" destId="{EFD09625-1EEB-463A-9D51-52F09A5E039B}" srcOrd="0" destOrd="0" presId="urn:microsoft.com/office/officeart/2005/8/layout/hierarchy4"/>
    <dgm:cxn modelId="{4E0AF09E-266E-4607-820F-1D7DFD9BDBED}" type="presOf" srcId="{614AF9F2-E1A1-4D10-882A-EB6B0D669FCA}" destId="{6CE5FDB4-BFBB-4259-A330-B441199BCE2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90F64E23-74F5-430C-9E8D-28F54A32663E}" type="presOf" srcId="{C9C8B06B-C833-4D4A-8595-4BF5AEB204E9}" destId="{CB2AF246-A0C3-4F64-A578-D38165C39147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810AF534-F337-4A5D-B0B7-63143BB3EA12}" type="presOf" srcId="{1B20A584-E8E7-451F-84AF-E95BD5B40EA1}" destId="{374E99F0-AE84-4383-93E4-780F78CE6D13}" srcOrd="0" destOrd="0" presId="urn:microsoft.com/office/officeart/2005/8/layout/hierarchy4"/>
    <dgm:cxn modelId="{F0EAE84E-9EC7-40E2-B7FD-47149806DDC7}" type="presOf" srcId="{593C7C55-813E-4059-B734-EC61CD9C5CBC}" destId="{7653A429-0E18-4BE3-A07C-F1A5A9D672E3}" srcOrd="0" destOrd="0" presId="urn:microsoft.com/office/officeart/2005/8/layout/hierarchy4"/>
    <dgm:cxn modelId="{910792D6-0048-4BC5-B8F5-1244A816FC89}" type="presParOf" srcId="{25DDEEC2-9BA5-4367-BB24-33CAA47BBC09}" destId="{87933F1B-038B-4A5D-83E8-61DBF60EC4B3}" srcOrd="0" destOrd="0" presId="urn:microsoft.com/office/officeart/2005/8/layout/hierarchy4"/>
    <dgm:cxn modelId="{D0054255-80B8-4A0C-89F4-961B48022692}" type="presParOf" srcId="{87933F1B-038B-4A5D-83E8-61DBF60EC4B3}" destId="{9DF12F5D-797B-4C71-93F7-7C835BFF7982}" srcOrd="0" destOrd="0" presId="urn:microsoft.com/office/officeart/2005/8/layout/hierarchy4"/>
    <dgm:cxn modelId="{3D248A5C-1CF3-4F82-BDF6-E2F596470442}" type="presParOf" srcId="{87933F1B-038B-4A5D-83E8-61DBF60EC4B3}" destId="{BB51C614-670C-40C7-BCBD-B3150FB090FB}" srcOrd="1" destOrd="0" presId="urn:microsoft.com/office/officeart/2005/8/layout/hierarchy4"/>
    <dgm:cxn modelId="{7BB0F98B-16E4-4E87-8F5D-119BC509F60D}" type="presParOf" srcId="{87933F1B-038B-4A5D-83E8-61DBF60EC4B3}" destId="{B74154C5-AFFE-498C-8E4C-911D7456AC97}" srcOrd="2" destOrd="0" presId="urn:microsoft.com/office/officeart/2005/8/layout/hierarchy4"/>
    <dgm:cxn modelId="{2ECD1BA4-4B0A-476D-ACE7-02D8F18337FA}" type="presParOf" srcId="{B74154C5-AFFE-498C-8E4C-911D7456AC97}" destId="{AA6E5317-C9D5-49D6-9218-04A9A8CDF9E8}" srcOrd="0" destOrd="0" presId="urn:microsoft.com/office/officeart/2005/8/layout/hierarchy4"/>
    <dgm:cxn modelId="{EE3F0DB2-9091-4801-AA5D-1864B5268536}" type="presParOf" srcId="{AA6E5317-C9D5-49D6-9218-04A9A8CDF9E8}" destId="{EFD09625-1EEB-463A-9D51-52F09A5E039B}" srcOrd="0" destOrd="0" presId="urn:microsoft.com/office/officeart/2005/8/layout/hierarchy4"/>
    <dgm:cxn modelId="{B73567CE-C9D7-4591-ADD9-C2A9F36B638B}" type="presParOf" srcId="{AA6E5317-C9D5-49D6-9218-04A9A8CDF9E8}" destId="{D65A41FF-7035-4133-9240-517AEBC67369}" srcOrd="1" destOrd="0" presId="urn:microsoft.com/office/officeart/2005/8/layout/hierarchy4"/>
    <dgm:cxn modelId="{6AF69D03-1967-4ED2-9E02-78A1E780173A}" type="presParOf" srcId="{AA6E5317-C9D5-49D6-9218-04A9A8CDF9E8}" destId="{ED986375-36F5-4143-A5F0-85653599471E}" srcOrd="2" destOrd="0" presId="urn:microsoft.com/office/officeart/2005/8/layout/hierarchy4"/>
    <dgm:cxn modelId="{2B25F763-A93C-4513-AE37-2870CA21771A}" type="presParOf" srcId="{ED986375-36F5-4143-A5F0-85653599471E}" destId="{72DE6149-9A73-4029-9C01-1DA1EF77D264}" srcOrd="0" destOrd="0" presId="urn:microsoft.com/office/officeart/2005/8/layout/hierarchy4"/>
    <dgm:cxn modelId="{DBBABF0C-0FFE-4865-8B9A-0BEAE74464FF}" type="presParOf" srcId="{72DE6149-9A73-4029-9C01-1DA1EF77D264}" destId="{B7B68934-E179-4D36-8AD9-7637EF3F0019}" srcOrd="0" destOrd="0" presId="urn:microsoft.com/office/officeart/2005/8/layout/hierarchy4"/>
    <dgm:cxn modelId="{BE7A23F9-239B-40EC-B39E-38F0296ABF97}" type="presParOf" srcId="{72DE6149-9A73-4029-9C01-1DA1EF77D264}" destId="{7E986455-5145-43D1-AB19-A5C822796874}" srcOrd="1" destOrd="0" presId="urn:microsoft.com/office/officeart/2005/8/layout/hierarchy4"/>
    <dgm:cxn modelId="{00BC0C82-BFA5-4113-AD52-E27A87EDC6A7}" type="presParOf" srcId="{72DE6149-9A73-4029-9C01-1DA1EF77D264}" destId="{E4CD0B37-6C75-4A8F-946C-21E075E1E2CF}" srcOrd="2" destOrd="0" presId="urn:microsoft.com/office/officeart/2005/8/layout/hierarchy4"/>
    <dgm:cxn modelId="{368C829E-0769-40EC-B47F-7198079669D9}" type="presParOf" srcId="{E4CD0B37-6C75-4A8F-946C-21E075E1E2CF}" destId="{0149EBE6-AA59-4F78-AF18-137F8047AB47}" srcOrd="0" destOrd="0" presId="urn:microsoft.com/office/officeart/2005/8/layout/hierarchy4"/>
    <dgm:cxn modelId="{4B22488A-7564-48F9-8B0D-BB19E5912439}" type="presParOf" srcId="{0149EBE6-AA59-4F78-AF18-137F8047AB47}" destId="{14BABD28-5047-47A3-A701-B7AFBBE28819}" srcOrd="0" destOrd="0" presId="urn:microsoft.com/office/officeart/2005/8/layout/hierarchy4"/>
    <dgm:cxn modelId="{0A206078-1B40-4624-B1A0-24C1AB409D76}" type="presParOf" srcId="{0149EBE6-AA59-4F78-AF18-137F8047AB47}" destId="{3F489D25-51FA-4C91-9DDF-6BA1DB51256D}" srcOrd="1" destOrd="0" presId="urn:microsoft.com/office/officeart/2005/8/layout/hierarchy4"/>
    <dgm:cxn modelId="{D4D58E30-1987-4839-97E2-E50CA8BD2579}" type="presParOf" srcId="{0149EBE6-AA59-4F78-AF18-137F8047AB47}" destId="{D0D594F6-8533-4A50-8AE7-20755C3BFFA9}" srcOrd="2" destOrd="0" presId="urn:microsoft.com/office/officeart/2005/8/layout/hierarchy4"/>
    <dgm:cxn modelId="{E3C6AA1B-E30A-41A1-982E-F41BFBE64C08}" type="presParOf" srcId="{D0D594F6-8533-4A50-8AE7-20755C3BFFA9}" destId="{25C7D557-F0AE-4C4E-8B80-BC2468777DC6}" srcOrd="0" destOrd="0" presId="urn:microsoft.com/office/officeart/2005/8/layout/hierarchy4"/>
    <dgm:cxn modelId="{933D0EAF-BF40-4D8C-BFDE-26CA954477AA}" type="presParOf" srcId="{25C7D557-F0AE-4C4E-8B80-BC2468777DC6}" destId="{8E7E2D4A-62E6-4A23-A5DD-552A63903B64}" srcOrd="0" destOrd="0" presId="urn:microsoft.com/office/officeart/2005/8/layout/hierarchy4"/>
    <dgm:cxn modelId="{4D151B58-D314-4EFE-BD8F-378B5E6766B6}" type="presParOf" srcId="{25C7D557-F0AE-4C4E-8B80-BC2468777DC6}" destId="{9B983630-5D09-45D7-92AD-109BAA43CF48}" srcOrd="1" destOrd="0" presId="urn:microsoft.com/office/officeart/2005/8/layout/hierarchy4"/>
    <dgm:cxn modelId="{46C322F5-1D2B-4B14-AC4B-B050708411E7}" type="presParOf" srcId="{25C7D557-F0AE-4C4E-8B80-BC2468777DC6}" destId="{B338BAF6-59FE-4215-B697-18ED9B1E550D}" srcOrd="2" destOrd="0" presId="urn:microsoft.com/office/officeart/2005/8/layout/hierarchy4"/>
    <dgm:cxn modelId="{CB9539D5-8607-4FA4-9FCB-7F1EBB9A7B1F}" type="presParOf" srcId="{B338BAF6-59FE-4215-B697-18ED9B1E550D}" destId="{C2D8D153-FBF9-44C5-B447-F4BF501D8FA1}" srcOrd="0" destOrd="0" presId="urn:microsoft.com/office/officeart/2005/8/layout/hierarchy4"/>
    <dgm:cxn modelId="{34B3FB0A-00E8-46F9-B8F2-F990E4AE4B98}" type="presParOf" srcId="{C2D8D153-FBF9-44C5-B447-F4BF501D8FA1}" destId="{085136A3-D02F-461C-B31C-FD1D69D16759}" srcOrd="0" destOrd="0" presId="urn:microsoft.com/office/officeart/2005/8/layout/hierarchy4"/>
    <dgm:cxn modelId="{DDE38921-797E-494A-A321-684B514F8B35}" type="presParOf" srcId="{C2D8D153-FBF9-44C5-B447-F4BF501D8FA1}" destId="{8A9FECDA-0971-4926-9F35-6C36E65B14A9}" srcOrd="1" destOrd="0" presId="urn:microsoft.com/office/officeart/2005/8/layout/hierarchy4"/>
    <dgm:cxn modelId="{B46C85D8-9DBD-4ECC-8FBD-BE3B36248000}" type="presParOf" srcId="{B74154C5-AFFE-498C-8E4C-911D7456AC97}" destId="{694C6A3E-E1B4-4940-ABED-A0BE47161CCE}" srcOrd="1" destOrd="0" presId="urn:microsoft.com/office/officeart/2005/8/layout/hierarchy4"/>
    <dgm:cxn modelId="{854C69BB-34CE-4A6A-8F7A-CE97493F64A9}" type="presParOf" srcId="{B74154C5-AFFE-498C-8E4C-911D7456AC97}" destId="{22BDFE06-8D1B-4C76-8FF0-2DABD4B35522}" srcOrd="2" destOrd="0" presId="urn:microsoft.com/office/officeart/2005/8/layout/hierarchy4"/>
    <dgm:cxn modelId="{DD8B5104-94B1-416B-BD72-667A938988AA}" type="presParOf" srcId="{22BDFE06-8D1B-4C76-8FF0-2DABD4B35522}" destId="{576C6983-4618-426C-8177-DEA9FE3AC4EB}" srcOrd="0" destOrd="0" presId="urn:microsoft.com/office/officeart/2005/8/layout/hierarchy4"/>
    <dgm:cxn modelId="{F81BAACF-A0BC-4B12-BA47-E59F0849BB08}" type="presParOf" srcId="{22BDFE06-8D1B-4C76-8FF0-2DABD4B35522}" destId="{498D5BED-6816-45E0-A418-8DCFF49902AF}" srcOrd="1" destOrd="0" presId="urn:microsoft.com/office/officeart/2005/8/layout/hierarchy4"/>
    <dgm:cxn modelId="{2AE216EE-14CB-4437-AFB6-55C06D7B3E97}" type="presParOf" srcId="{22BDFE06-8D1B-4C76-8FF0-2DABD4B35522}" destId="{508A389B-C0F5-43D4-BD46-7C9F058EB2F7}" srcOrd="2" destOrd="0" presId="urn:microsoft.com/office/officeart/2005/8/layout/hierarchy4"/>
    <dgm:cxn modelId="{379E6B93-7014-4C13-82E1-0EEBAC5D1EC3}" type="presParOf" srcId="{508A389B-C0F5-43D4-BD46-7C9F058EB2F7}" destId="{2E9427EC-521F-45BD-95BD-C2EA62236516}" srcOrd="0" destOrd="0" presId="urn:microsoft.com/office/officeart/2005/8/layout/hierarchy4"/>
    <dgm:cxn modelId="{1C780102-740F-4F7A-95B4-573E999C6B52}" type="presParOf" srcId="{2E9427EC-521F-45BD-95BD-C2EA62236516}" destId="{672DFC88-43F4-433B-9B7F-D5CE282279E3}" srcOrd="0" destOrd="0" presId="urn:microsoft.com/office/officeart/2005/8/layout/hierarchy4"/>
    <dgm:cxn modelId="{E15844EA-F6D7-471A-AE8B-888B1E1D2CD0}" type="presParOf" srcId="{2E9427EC-521F-45BD-95BD-C2EA62236516}" destId="{BCC873B0-A9FE-4F45-AD2E-ED28CA5DFD9A}" srcOrd="1" destOrd="0" presId="urn:microsoft.com/office/officeart/2005/8/layout/hierarchy4"/>
    <dgm:cxn modelId="{225E2C80-207B-4FBE-9664-A3B7CC66405E}" type="presParOf" srcId="{2E9427EC-521F-45BD-95BD-C2EA62236516}" destId="{68FB6F70-C047-4E46-9E82-A09946504644}" srcOrd="2" destOrd="0" presId="urn:microsoft.com/office/officeart/2005/8/layout/hierarchy4"/>
    <dgm:cxn modelId="{E46F7D34-6A51-4C4A-86B1-4D2AEBBF65B0}" type="presParOf" srcId="{68FB6F70-C047-4E46-9E82-A09946504644}" destId="{FF422C5A-2F9A-4C9D-854E-BFC785439DEC}" srcOrd="0" destOrd="0" presId="urn:microsoft.com/office/officeart/2005/8/layout/hierarchy4"/>
    <dgm:cxn modelId="{0FFFE44D-614F-4D56-A563-B5ABA889C27F}" type="presParOf" srcId="{FF422C5A-2F9A-4C9D-854E-BFC785439DEC}" destId="{C586111C-58B6-40AF-8D8A-60EE680572BA}" srcOrd="0" destOrd="0" presId="urn:microsoft.com/office/officeart/2005/8/layout/hierarchy4"/>
    <dgm:cxn modelId="{8C61FB04-6840-4F93-8A6C-5218B460F84E}" type="presParOf" srcId="{FF422C5A-2F9A-4C9D-854E-BFC785439DEC}" destId="{A0E0AB26-1DEA-4D08-AD62-8A7E0816A59C}" srcOrd="1" destOrd="0" presId="urn:microsoft.com/office/officeart/2005/8/layout/hierarchy4"/>
    <dgm:cxn modelId="{8EF6FE26-30A7-4FF6-85C4-6BFCDF521B27}" type="presParOf" srcId="{FF422C5A-2F9A-4C9D-854E-BFC785439DEC}" destId="{FFF447F9-BACE-4B19-B5DF-5D71FE61C4DC}" srcOrd="2" destOrd="0" presId="urn:microsoft.com/office/officeart/2005/8/layout/hierarchy4"/>
    <dgm:cxn modelId="{F84C42E3-8ECD-4B8E-85D0-770D9D977C49}" type="presParOf" srcId="{FFF447F9-BACE-4B19-B5DF-5D71FE61C4DC}" destId="{5106FDE3-AC3E-4615-8C4F-829EABC2C26C}" srcOrd="0" destOrd="0" presId="urn:microsoft.com/office/officeart/2005/8/layout/hierarchy4"/>
    <dgm:cxn modelId="{5E07253F-37F3-4A91-A1A0-B6F837BC3A7E}" type="presParOf" srcId="{5106FDE3-AC3E-4615-8C4F-829EABC2C26C}" destId="{41590EE3-70B4-4E0E-8D44-18EF1FD97F2E}" srcOrd="0" destOrd="0" presId="urn:microsoft.com/office/officeart/2005/8/layout/hierarchy4"/>
    <dgm:cxn modelId="{2FFFB34A-7A5D-44BC-918A-781D9037CA6F}" type="presParOf" srcId="{5106FDE3-AC3E-4615-8C4F-829EABC2C26C}" destId="{58DAA9F4-0E18-4F78-BD4F-92D296477D35}" srcOrd="1" destOrd="0" presId="urn:microsoft.com/office/officeart/2005/8/layout/hierarchy4"/>
    <dgm:cxn modelId="{DAF2AAF3-E25B-4715-9D57-501AC04DBA8F}" type="presParOf" srcId="{5106FDE3-AC3E-4615-8C4F-829EABC2C26C}" destId="{D1A4E4BA-FB74-44DD-88E4-672303AAC4FA}" srcOrd="2" destOrd="0" presId="urn:microsoft.com/office/officeart/2005/8/layout/hierarchy4"/>
    <dgm:cxn modelId="{B0984717-3962-4182-9C47-FA9CC2D811D3}" type="presParOf" srcId="{D1A4E4BA-FB74-44DD-88E4-672303AAC4FA}" destId="{E5B57F09-2B59-4711-A8C9-974EF4149D9A}" srcOrd="0" destOrd="0" presId="urn:microsoft.com/office/officeart/2005/8/layout/hierarchy4"/>
    <dgm:cxn modelId="{C976B71A-AD8A-4B51-B2B4-D8F76798859A}" type="presParOf" srcId="{E5B57F09-2B59-4711-A8C9-974EF4149D9A}" destId="{6CE5FDB4-BFBB-4259-A330-B441199BCE24}" srcOrd="0" destOrd="0" presId="urn:microsoft.com/office/officeart/2005/8/layout/hierarchy4"/>
    <dgm:cxn modelId="{41C5D650-026B-42E8-8223-2934280DE95F}" type="presParOf" srcId="{E5B57F09-2B59-4711-A8C9-974EF4149D9A}" destId="{E607D5B5-B0CE-46E0-84C5-F456BAF04EE4}" srcOrd="1" destOrd="0" presId="urn:microsoft.com/office/officeart/2005/8/layout/hierarchy4"/>
    <dgm:cxn modelId="{88F8CCA1-3414-4B99-9A43-31E62CEA46C2}" type="presParOf" srcId="{B74154C5-AFFE-498C-8E4C-911D7456AC97}" destId="{8A94FD29-AE36-4272-B8B7-FF847200D7A2}" srcOrd="3" destOrd="0" presId="urn:microsoft.com/office/officeart/2005/8/layout/hierarchy4"/>
    <dgm:cxn modelId="{00E4658C-ED4B-4959-9EB7-21B2EFD89CC4}" type="presParOf" srcId="{B74154C5-AFFE-498C-8E4C-911D7456AC97}" destId="{AF93020A-9780-4776-85B8-7147747F36CC}" srcOrd="4" destOrd="0" presId="urn:microsoft.com/office/officeart/2005/8/layout/hierarchy4"/>
    <dgm:cxn modelId="{03D8E926-806E-4A0E-903A-229BA726D5A5}" type="presParOf" srcId="{AF93020A-9780-4776-85B8-7147747F36CC}" destId="{A25BE625-018B-46BA-BE7F-ED875B975F26}" srcOrd="0" destOrd="0" presId="urn:microsoft.com/office/officeart/2005/8/layout/hierarchy4"/>
    <dgm:cxn modelId="{277CA46C-17BF-4740-A070-773962619AB1}" type="presParOf" srcId="{AF93020A-9780-4776-85B8-7147747F36CC}" destId="{1A223B6C-87F7-4855-A691-FD4F8FB278AD}" srcOrd="1" destOrd="0" presId="urn:microsoft.com/office/officeart/2005/8/layout/hierarchy4"/>
    <dgm:cxn modelId="{E86794DD-3B08-43B8-83FF-529EFF731473}" type="presParOf" srcId="{AF93020A-9780-4776-85B8-7147747F36CC}" destId="{DACF82F6-95A6-4B59-9D37-F46699815612}" srcOrd="2" destOrd="0" presId="urn:microsoft.com/office/officeart/2005/8/layout/hierarchy4"/>
    <dgm:cxn modelId="{A47653D9-F0CA-48DA-B354-70C396AE3109}" type="presParOf" srcId="{DACF82F6-95A6-4B59-9D37-F46699815612}" destId="{72E6673E-523D-4E62-80E5-5062FE589301}" srcOrd="0" destOrd="0" presId="urn:microsoft.com/office/officeart/2005/8/layout/hierarchy4"/>
    <dgm:cxn modelId="{4015640C-2876-4A8E-9002-C2495C9285CE}" type="presParOf" srcId="{72E6673E-523D-4E62-80E5-5062FE589301}" destId="{CB2AF246-A0C3-4F64-A578-D38165C39147}" srcOrd="0" destOrd="0" presId="urn:microsoft.com/office/officeart/2005/8/layout/hierarchy4"/>
    <dgm:cxn modelId="{0A2E92FE-1185-4705-B46B-725F8902944B}" type="presParOf" srcId="{72E6673E-523D-4E62-80E5-5062FE589301}" destId="{819FC9E5-E3D6-4C1A-9A2E-5E9E87CE7A56}" srcOrd="1" destOrd="0" presId="urn:microsoft.com/office/officeart/2005/8/layout/hierarchy4"/>
    <dgm:cxn modelId="{13F1578E-6A87-44E9-8EE2-3E90F6BD9ABD}" type="presParOf" srcId="{72E6673E-523D-4E62-80E5-5062FE589301}" destId="{F0336813-9E34-44C5-93FA-F6459A965D24}" srcOrd="2" destOrd="0" presId="urn:microsoft.com/office/officeart/2005/8/layout/hierarchy4"/>
    <dgm:cxn modelId="{7012B829-B0CF-41F5-BC8B-88F83F69F773}" type="presParOf" srcId="{F0336813-9E34-44C5-93FA-F6459A965D24}" destId="{BC3780EC-6A8B-44DF-B9EE-2DD1146E7F89}" srcOrd="0" destOrd="0" presId="urn:microsoft.com/office/officeart/2005/8/layout/hierarchy4"/>
    <dgm:cxn modelId="{D31A93A5-A625-4D79-A33C-D56F3425300F}" type="presParOf" srcId="{BC3780EC-6A8B-44DF-B9EE-2DD1146E7F89}" destId="{02D78884-08A2-47FD-874A-FD0B1E1D6A24}" srcOrd="0" destOrd="0" presId="urn:microsoft.com/office/officeart/2005/8/layout/hierarchy4"/>
    <dgm:cxn modelId="{08E996EC-8A02-4827-B603-EAB7B1B2F3FD}" type="presParOf" srcId="{BC3780EC-6A8B-44DF-B9EE-2DD1146E7F89}" destId="{BEA800FD-3FF2-44D3-B095-1DA76A25312A}" srcOrd="1" destOrd="0" presId="urn:microsoft.com/office/officeart/2005/8/layout/hierarchy4"/>
    <dgm:cxn modelId="{C3922C62-666B-402B-BA4B-0AB7B8532005}" type="presParOf" srcId="{BC3780EC-6A8B-44DF-B9EE-2DD1146E7F89}" destId="{EE518E9E-1373-401A-B06B-B7F8F1BE37AF}" srcOrd="2" destOrd="0" presId="urn:microsoft.com/office/officeart/2005/8/layout/hierarchy4"/>
    <dgm:cxn modelId="{CF966C10-6D16-45BD-A438-573ABB3AA4C6}" type="presParOf" srcId="{EE518E9E-1373-401A-B06B-B7F8F1BE37AF}" destId="{4A08C748-3ACE-47B8-ABA4-F56495914AD8}" srcOrd="0" destOrd="0" presId="urn:microsoft.com/office/officeart/2005/8/layout/hierarchy4"/>
    <dgm:cxn modelId="{3E48F439-8593-4816-9BB3-5E0483EB8113}" type="presParOf" srcId="{4A08C748-3ACE-47B8-ABA4-F56495914AD8}" destId="{59176932-D6D5-4C36-BF7A-69A1297C4BAD}" srcOrd="0" destOrd="0" presId="urn:microsoft.com/office/officeart/2005/8/layout/hierarchy4"/>
    <dgm:cxn modelId="{0C079F60-87F8-4267-B0B5-4AFC9F43A220}" type="presParOf" srcId="{4A08C748-3ACE-47B8-ABA4-F56495914AD8}" destId="{30B75228-9E45-4192-98FC-463FCFD65011}" srcOrd="1" destOrd="0" presId="urn:microsoft.com/office/officeart/2005/8/layout/hierarchy4"/>
    <dgm:cxn modelId="{112760D9-CC6E-4909-ADA3-7CD3879F3318}" type="presParOf" srcId="{4A08C748-3ACE-47B8-ABA4-F56495914AD8}" destId="{4E7A1119-403E-4C39-BB54-05ED8132FF0C}" srcOrd="2" destOrd="0" presId="urn:microsoft.com/office/officeart/2005/8/layout/hierarchy4"/>
    <dgm:cxn modelId="{F5D33A2B-3FAE-4997-92F7-BC48E1352A9B}" type="presParOf" srcId="{4E7A1119-403E-4C39-BB54-05ED8132FF0C}" destId="{F32685DE-10D4-4878-B807-45D477FFEF84}" srcOrd="0" destOrd="0" presId="urn:microsoft.com/office/officeart/2005/8/layout/hierarchy4"/>
    <dgm:cxn modelId="{AD3BAEFB-129D-4A78-B2E8-0E386B915C4C}" type="presParOf" srcId="{F32685DE-10D4-4878-B807-45D477FFEF84}" destId="{BA61E3A6-0BE5-4066-9F94-BB1BFFF8EBBF}" srcOrd="0" destOrd="0" presId="urn:microsoft.com/office/officeart/2005/8/layout/hierarchy4"/>
    <dgm:cxn modelId="{DBA157FE-136F-4CBB-AF66-66C37ECC9B74}" type="presParOf" srcId="{F32685DE-10D4-4878-B807-45D477FFEF84}" destId="{12969847-F565-4B2C-9631-4E5EF759A09C}" srcOrd="1" destOrd="0" presId="urn:microsoft.com/office/officeart/2005/8/layout/hierarchy4"/>
    <dgm:cxn modelId="{953DD13C-BC79-4691-9726-A5489E1F500C}" type="presParOf" srcId="{B74154C5-AFFE-498C-8E4C-911D7456AC97}" destId="{DF99D3E9-B7CE-4F56-A161-7C0465341531}" srcOrd="5" destOrd="0" presId="urn:microsoft.com/office/officeart/2005/8/layout/hierarchy4"/>
    <dgm:cxn modelId="{8631EA8E-8A9D-4DA6-9553-6659C2D39F06}" type="presParOf" srcId="{B74154C5-AFFE-498C-8E4C-911D7456AC97}" destId="{CFBC63A5-42B0-460D-9C89-B64E9E9E2922}" srcOrd="6" destOrd="0" presId="urn:microsoft.com/office/officeart/2005/8/layout/hierarchy4"/>
    <dgm:cxn modelId="{368B2554-6229-428E-8798-C6E60CB047CC}" type="presParOf" srcId="{CFBC63A5-42B0-460D-9C89-B64E9E9E2922}" destId="{9E5D5161-23D7-41B4-A187-BE6D7C6483D0}" srcOrd="0" destOrd="0" presId="urn:microsoft.com/office/officeart/2005/8/layout/hierarchy4"/>
    <dgm:cxn modelId="{FE334EBE-8348-43F2-A778-3DA06900BE63}" type="presParOf" srcId="{CFBC63A5-42B0-460D-9C89-B64E9E9E2922}" destId="{8BC6FDF3-3E6D-414C-B5BC-6C5B61465391}" srcOrd="1" destOrd="0" presId="urn:microsoft.com/office/officeart/2005/8/layout/hierarchy4"/>
    <dgm:cxn modelId="{86299D68-F050-4E1C-B898-1D49C75FEF79}" type="presParOf" srcId="{CFBC63A5-42B0-460D-9C89-B64E9E9E2922}" destId="{CEF18E39-1C73-42B9-BDF1-5DD3EC85EA0D}" srcOrd="2" destOrd="0" presId="urn:microsoft.com/office/officeart/2005/8/layout/hierarchy4"/>
    <dgm:cxn modelId="{78E9C790-AA5E-4656-A39E-F6D1237EB161}" type="presParOf" srcId="{CEF18E39-1C73-42B9-BDF1-5DD3EC85EA0D}" destId="{D6936C6D-17F5-4369-B1C3-901E9E722DCF}" srcOrd="0" destOrd="0" presId="urn:microsoft.com/office/officeart/2005/8/layout/hierarchy4"/>
    <dgm:cxn modelId="{F45BDFBC-0B30-4A15-ACE4-004D9A5FACA2}" type="presParOf" srcId="{D6936C6D-17F5-4369-B1C3-901E9E722DCF}" destId="{2965B01E-C0DE-4302-ADA0-732BD580C7B1}" srcOrd="0" destOrd="0" presId="urn:microsoft.com/office/officeart/2005/8/layout/hierarchy4"/>
    <dgm:cxn modelId="{DFCB346D-1DAD-4D1D-9FE7-B71C53D91247}" type="presParOf" srcId="{D6936C6D-17F5-4369-B1C3-901E9E722DCF}" destId="{DC8AC8CB-3F6F-4460-AB01-5CBE0F14A486}" srcOrd="1" destOrd="0" presId="urn:microsoft.com/office/officeart/2005/8/layout/hierarchy4"/>
    <dgm:cxn modelId="{57B690B9-2EA6-49F4-A61B-79B11C280487}" type="presParOf" srcId="{D6936C6D-17F5-4369-B1C3-901E9E722DCF}" destId="{73994466-6310-40D7-8792-BD7FD56E6AF4}" srcOrd="2" destOrd="0" presId="urn:microsoft.com/office/officeart/2005/8/layout/hierarchy4"/>
    <dgm:cxn modelId="{7C3847A4-88EB-4329-8ED5-EAD43E83CD4C}" type="presParOf" srcId="{73994466-6310-40D7-8792-BD7FD56E6AF4}" destId="{3EAD5394-E4AB-45B2-BE09-F998533ECF40}" srcOrd="0" destOrd="0" presId="urn:microsoft.com/office/officeart/2005/8/layout/hierarchy4"/>
    <dgm:cxn modelId="{E79DFC2E-B9B4-4F1F-923B-4F653D3F1ACF}" type="presParOf" srcId="{3EAD5394-E4AB-45B2-BE09-F998533ECF40}" destId="{A7AF9B85-BF68-40A8-954B-A40EDB5CAF9F}" srcOrd="0" destOrd="0" presId="urn:microsoft.com/office/officeart/2005/8/layout/hierarchy4"/>
    <dgm:cxn modelId="{9C47C224-CE58-4738-8215-A998CDD8613D}" type="presParOf" srcId="{3EAD5394-E4AB-45B2-BE09-F998533ECF40}" destId="{C764A47D-7314-411D-8EF1-5B8F29829B1A}" srcOrd="1" destOrd="0" presId="urn:microsoft.com/office/officeart/2005/8/layout/hierarchy4"/>
    <dgm:cxn modelId="{276B942C-C284-4A60-A51B-99B5171E8202}" type="presParOf" srcId="{3EAD5394-E4AB-45B2-BE09-F998533ECF40}" destId="{D5C7FEFF-BE20-4D98-A72C-52B1B8B3F4F7}" srcOrd="2" destOrd="0" presId="urn:microsoft.com/office/officeart/2005/8/layout/hierarchy4"/>
    <dgm:cxn modelId="{50C7CEE2-1AD1-431E-B9E3-D254787C4FB3}" type="presParOf" srcId="{D5C7FEFF-BE20-4D98-A72C-52B1B8B3F4F7}" destId="{CA81CD2D-7A1B-4CCA-952B-6AE89CE8AAB7}" srcOrd="0" destOrd="0" presId="urn:microsoft.com/office/officeart/2005/8/layout/hierarchy4"/>
    <dgm:cxn modelId="{FE6BA914-3D26-41B4-AEAE-2BEDB56A52D5}" type="presParOf" srcId="{CA81CD2D-7A1B-4CCA-952B-6AE89CE8AAB7}" destId="{EFF40216-5B58-45C6-B485-1C9C4561DF2F}" srcOrd="0" destOrd="0" presId="urn:microsoft.com/office/officeart/2005/8/layout/hierarchy4"/>
    <dgm:cxn modelId="{BD16E552-7D12-461A-8119-E677AF937C07}" type="presParOf" srcId="{CA81CD2D-7A1B-4CCA-952B-6AE89CE8AAB7}" destId="{82BA7D97-E2A8-4C59-838B-E0906E156677}" srcOrd="1" destOrd="0" presId="urn:microsoft.com/office/officeart/2005/8/layout/hierarchy4"/>
    <dgm:cxn modelId="{C3AA4CDF-F006-452E-BAAA-20EE3C8AE63E}" type="presParOf" srcId="{CA81CD2D-7A1B-4CCA-952B-6AE89CE8AAB7}" destId="{F73E662C-F722-4B4F-9DF8-BE21B2C2C700}" srcOrd="2" destOrd="0" presId="urn:microsoft.com/office/officeart/2005/8/layout/hierarchy4"/>
    <dgm:cxn modelId="{4B8CE612-E6E0-4052-9353-630DBAE0D7CC}" type="presParOf" srcId="{F73E662C-F722-4B4F-9DF8-BE21B2C2C700}" destId="{566AACE7-A2F1-4E7A-BECC-43348B95352C}" srcOrd="0" destOrd="0" presId="urn:microsoft.com/office/officeart/2005/8/layout/hierarchy4"/>
    <dgm:cxn modelId="{A39E5625-E8FA-407F-9023-2450722D83C0}" type="presParOf" srcId="{566AACE7-A2F1-4E7A-BECC-43348B95352C}" destId="{7653A429-0E18-4BE3-A07C-F1A5A9D672E3}" srcOrd="0" destOrd="0" presId="urn:microsoft.com/office/officeart/2005/8/layout/hierarchy4"/>
    <dgm:cxn modelId="{928B77CD-934A-4FA6-B5B0-C753E53DF475}" type="presParOf" srcId="{566AACE7-A2F1-4E7A-BECC-43348B95352C}" destId="{3A3A01C6-B3AA-4C89-92D4-EA308C8E23E1}" srcOrd="1" destOrd="0" presId="urn:microsoft.com/office/officeart/2005/8/layout/hierarchy4"/>
    <dgm:cxn modelId="{367F4FC1-85BC-42B6-A0F9-B52A4133D850}" type="presParOf" srcId="{B74154C5-AFFE-498C-8E4C-911D7456AC97}" destId="{62C0B193-30A4-4691-AF46-D5B94E7FC561}" srcOrd="7" destOrd="0" presId="urn:microsoft.com/office/officeart/2005/8/layout/hierarchy4"/>
    <dgm:cxn modelId="{8F4DC857-E194-4F8D-B55D-88AFB40F7888}" type="presParOf" srcId="{B74154C5-AFFE-498C-8E4C-911D7456AC97}" destId="{E8090E1D-4DD8-46E0-BA1E-C3890CF14D47}" srcOrd="8" destOrd="0" presId="urn:microsoft.com/office/officeart/2005/8/layout/hierarchy4"/>
    <dgm:cxn modelId="{385B3433-FB32-4B61-A9D9-96D7C82EA9C0}" type="presParOf" srcId="{E8090E1D-4DD8-46E0-BA1E-C3890CF14D47}" destId="{F8905714-088D-483C-AC16-D43BF2F0BF16}" srcOrd="0" destOrd="0" presId="urn:microsoft.com/office/officeart/2005/8/layout/hierarchy4"/>
    <dgm:cxn modelId="{BB90A48F-AAB2-468C-BB13-3BF846D4D922}" type="presParOf" srcId="{E8090E1D-4DD8-46E0-BA1E-C3890CF14D47}" destId="{8825E9BC-9772-4579-B80A-08C02E6F5841}" srcOrd="1" destOrd="0" presId="urn:microsoft.com/office/officeart/2005/8/layout/hierarchy4"/>
    <dgm:cxn modelId="{18527BCF-637F-4852-B0B3-ADC3350E1817}" type="presParOf" srcId="{E8090E1D-4DD8-46E0-BA1E-C3890CF14D47}" destId="{4101F8DA-93D9-46DF-B37A-B90529D7C907}" srcOrd="2" destOrd="0" presId="urn:microsoft.com/office/officeart/2005/8/layout/hierarchy4"/>
    <dgm:cxn modelId="{A1FD870B-5B85-431D-AACA-D0175C6FE485}" type="presParOf" srcId="{4101F8DA-93D9-46DF-B37A-B90529D7C907}" destId="{95872D8F-BB28-4072-9DAD-3FCDEEA4A51B}" srcOrd="0" destOrd="0" presId="urn:microsoft.com/office/officeart/2005/8/layout/hierarchy4"/>
    <dgm:cxn modelId="{A5DC7271-D959-43CB-8F1F-550925EA16C3}" type="presParOf" srcId="{95872D8F-BB28-4072-9DAD-3FCDEEA4A51B}" destId="{24CEF574-2765-4D7C-A195-C900E925FBE6}" srcOrd="0" destOrd="0" presId="urn:microsoft.com/office/officeart/2005/8/layout/hierarchy4"/>
    <dgm:cxn modelId="{363895B7-9C61-43B6-9AE3-C144FAA815D1}" type="presParOf" srcId="{95872D8F-BB28-4072-9DAD-3FCDEEA4A51B}" destId="{9ED7436C-1536-41D8-A0EE-0E39E8864FDD}" srcOrd="1" destOrd="0" presId="urn:microsoft.com/office/officeart/2005/8/layout/hierarchy4"/>
    <dgm:cxn modelId="{78DCE22D-D76A-42E2-A889-CEAB2A910B76}" type="presParOf" srcId="{95872D8F-BB28-4072-9DAD-3FCDEEA4A51B}" destId="{4139EE0B-9D40-4076-B516-60260BCFF8F9}" srcOrd="2" destOrd="0" presId="urn:microsoft.com/office/officeart/2005/8/layout/hierarchy4"/>
    <dgm:cxn modelId="{B04D7ED9-C5A2-4090-A06D-167BFB70CE89}" type="presParOf" srcId="{4139EE0B-9D40-4076-B516-60260BCFF8F9}" destId="{22447473-48A4-4C0C-8BEC-2558DB533AA4}" srcOrd="0" destOrd="0" presId="urn:microsoft.com/office/officeart/2005/8/layout/hierarchy4"/>
    <dgm:cxn modelId="{C20FB852-D3A6-498D-8D7A-2279F7E39F5B}" type="presParOf" srcId="{22447473-48A4-4C0C-8BEC-2558DB533AA4}" destId="{4CD2A706-78CC-47E3-A8F8-D778F944372A}" srcOrd="0" destOrd="0" presId="urn:microsoft.com/office/officeart/2005/8/layout/hierarchy4"/>
    <dgm:cxn modelId="{E69DE9FF-F3C8-4011-8BB0-68FD40D617D0}" type="presParOf" srcId="{22447473-48A4-4C0C-8BEC-2558DB533AA4}" destId="{4C177EB7-865B-4153-871C-6C5CF7DBC8C3}" srcOrd="1" destOrd="0" presId="urn:microsoft.com/office/officeart/2005/8/layout/hierarchy4"/>
    <dgm:cxn modelId="{3725C42E-AB0A-4789-B9C0-35AD1F2603E1}" type="presParOf" srcId="{22447473-48A4-4C0C-8BEC-2558DB533AA4}" destId="{20DB843D-8E62-4574-AB26-BE48E34E41C8}" srcOrd="2" destOrd="0" presId="urn:microsoft.com/office/officeart/2005/8/layout/hierarchy4"/>
    <dgm:cxn modelId="{95FB6625-251C-4313-878E-86A78AF384F0}" type="presParOf" srcId="{20DB843D-8E62-4574-AB26-BE48E34E41C8}" destId="{F36349D9-AAD1-4D05-8BCB-F865ABA18533}" srcOrd="0" destOrd="0" presId="urn:microsoft.com/office/officeart/2005/8/layout/hierarchy4"/>
    <dgm:cxn modelId="{2AE57D9B-C1F1-4297-ACA4-AA4A2C22AE79}" type="presParOf" srcId="{F36349D9-AAD1-4D05-8BCB-F865ABA18533}" destId="{374E99F0-AE84-4383-93E4-780F78CE6D13}" srcOrd="0" destOrd="0" presId="urn:microsoft.com/office/officeart/2005/8/layout/hierarchy4"/>
    <dgm:cxn modelId="{E2A5D1AC-C4F7-44CB-86DE-AA602A8BFAA7}" type="presParOf" srcId="{F36349D9-AAD1-4D05-8BCB-F865ABA18533}" destId="{FE4B595F-B001-4933-98CC-F9415F4FE45A}" srcOrd="1" destOrd="0" presId="urn:microsoft.com/office/officeart/2005/8/layout/hierarchy4"/>
    <dgm:cxn modelId="{CC3BAE61-6EB7-4240-977A-6835E06EA567}" type="presParOf" srcId="{F36349D9-AAD1-4D05-8BCB-F865ABA18533}" destId="{19CEB4E4-DAEB-4DAC-B74F-6A90F95E40F6}" srcOrd="2" destOrd="0" presId="urn:microsoft.com/office/officeart/2005/8/layout/hierarchy4"/>
    <dgm:cxn modelId="{AC5F5ABC-71DB-42F5-8AB8-D1A6BA4FAA24}" type="presParOf" srcId="{19CEB4E4-DAEB-4DAC-B74F-6A90F95E40F6}" destId="{4B090C7C-91FA-46FA-862C-86DC2555E033}" srcOrd="0" destOrd="0" presId="urn:microsoft.com/office/officeart/2005/8/layout/hierarchy4"/>
    <dgm:cxn modelId="{5812252E-2F6A-458E-8BCC-6C054811641E}" type="presParOf" srcId="{4B090C7C-91FA-46FA-862C-86DC2555E033}" destId="{874CF4BC-44A5-455D-A60A-EB599B596188}" srcOrd="0" destOrd="0" presId="urn:microsoft.com/office/officeart/2005/8/layout/hierarchy4"/>
    <dgm:cxn modelId="{A06EA482-F3A2-41D8-B582-1CE4F79D33B7}" type="presParOf" srcId="{4B090C7C-91FA-46FA-862C-86DC2555E033}" destId="{97FFE9E6-CE88-44D7-A8E9-5F178F9641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минерально-сырьевых ресурсов и оценка их состояния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0,3</a:t>
          </a:r>
          <a:endParaRPr lang="ru-RU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10,2</a:t>
          </a:r>
          <a:endParaRPr lang="ru-RU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экологической безопасности на территории Чувашской Республики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и воспроизводство объектов животного мира и среды их обитания</a:t>
          </a:r>
          <a:endParaRPr lang="ru-RU" sz="1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водохозяйственного комплекса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лесного хозяйства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11,0</a:t>
          </a:r>
          <a:endParaRPr lang="ru-RU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37,2</a:t>
          </a:r>
          <a:endParaRPr lang="ru-RU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185ECEAA-E9EC-4803-BDA2-150F3705D74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149,8</a:t>
          </a:r>
          <a:endParaRPr lang="ru-RU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15,0</a:t>
          </a:r>
          <a:endParaRPr lang="ru-RU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LinFactNeighborX="-33" custLinFactNeighborY="-135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8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4" presStyleCnt="8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5" presStyleCnt="8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6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7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A556D7D2-F7E1-4DF8-B2E8-5BD65854CE8E}" type="presOf" srcId="{185ECEAA-E9EC-4803-BDA2-150F3705D74B}" destId="{8E8AC1E9-FB6F-42A5-9474-FD92A989D567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1B2D7BCC-8BE9-42D3-A5C7-9032F83D87E1}" srcId="{5D59B49C-8193-4B9D-A524-24260E5DC43A}" destId="{185ECEAA-E9EC-4803-BDA2-150F3705D74B}" srcOrd="0" destOrd="0" parTransId="{51F421F0-2C98-4F6D-BF71-C5BF8C5D3CE4}" sibTransId="{B6172A86-0ED0-4857-B188-95714E8AB943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02DB6878-430C-4EE3-B7CF-155AF5C1F5A8}" type="presOf" srcId="{D351FCBF-967B-4557-978E-7A3222124EA5}" destId="{8CCC63E9-78E3-42CF-8177-76D5E588906A}" srcOrd="0" destOrd="0" presId="urn:microsoft.com/office/officeart/2005/8/layout/hierarchy4"/>
    <dgm:cxn modelId="{8ED9AD34-A1AD-4E9A-BEE9-6A1413124E6D}" type="presOf" srcId="{3D89C345-4A0D-4FDC-B5A8-B2FCB828DDAB}" destId="{C3D65556-9B34-4346-A99C-73E3FE9EE9C6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3ACD6943-890B-463E-93C1-604D172B8AAC}" type="presOf" srcId="{2D4CF4D0-B6E1-4A60-9375-38C89B9A9028}" destId="{E4327505-0C43-4871-8757-A50453A0C067}" srcOrd="0" destOrd="0" presId="urn:microsoft.com/office/officeart/2005/8/layout/hierarchy4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143DE8A0-4C77-4EC1-BAFD-B3F7F9C72974}" type="presOf" srcId="{1A37C2D0-E311-480D-BE74-4A10698CA5CA}" destId="{864DD87F-0B0C-4621-942E-8CB6627B1031}" srcOrd="0" destOrd="0" presId="urn:microsoft.com/office/officeart/2005/8/layout/hierarchy4"/>
    <dgm:cxn modelId="{D02C00A4-F89D-474C-A73A-A9E384F59858}" type="presOf" srcId="{512DE50A-C5CC-4902-9E40-2F658F91C541}" destId="{83C0364A-A82B-41BD-93C7-EFFDB0175838}" srcOrd="0" destOrd="0" presId="urn:microsoft.com/office/officeart/2005/8/layout/hierarchy4"/>
    <dgm:cxn modelId="{780A8EA7-8E16-41B4-A0E9-0B3ECEE8D775}" type="presOf" srcId="{F6B46C7E-0BD2-4198-B92C-D4AFB39D0DF3}" destId="{E4A8A91F-C72F-42C4-9F11-3F9AA5B7D093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945686F6-64B8-42B2-BFA2-F2E12915B901}" type="presOf" srcId="{6E4BDF23-D055-4600-B225-7ECA009E7556}" destId="{B5E642CB-E027-4891-9890-4C997D088B55}" srcOrd="0" destOrd="0" presId="urn:microsoft.com/office/officeart/2005/8/layout/hierarchy4"/>
    <dgm:cxn modelId="{6131F3A7-62E5-44A0-84F6-60EA7C3B80BB}" type="presOf" srcId="{E321591B-EF22-4B70-A997-F920ADD424A6}" destId="{90BD3D43-1A3B-485E-AFA6-70323627E9FE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61EB1957-0E4E-4C61-9063-A9BF4595E341}" type="presOf" srcId="{DC8ABE38-9E0B-457A-A24A-B3482434ACAB}" destId="{90F499B4-F115-41CD-8117-278BB7C1079C}" srcOrd="0" destOrd="0" presId="urn:microsoft.com/office/officeart/2005/8/layout/hierarchy4"/>
    <dgm:cxn modelId="{5B451183-565A-44CA-81C2-0D824DD884C8}" type="presOf" srcId="{4CFA4027-B689-4D18-B13F-E2AD64253F7E}" destId="{C4145823-F6A6-4FD0-91E7-96466CB8D1F1}" srcOrd="0" destOrd="0" presId="urn:microsoft.com/office/officeart/2005/8/layout/hierarchy4"/>
    <dgm:cxn modelId="{1889C574-9411-4A73-8451-B14DE2C69790}" type="presOf" srcId="{B6569DD0-5CAF-4EBD-812F-CAA384C5D95A}" destId="{0AC65D80-99D6-40C0-8E49-2EECF2BCE3A9}" srcOrd="0" destOrd="0" presId="urn:microsoft.com/office/officeart/2005/8/layout/hierarchy4"/>
    <dgm:cxn modelId="{23F08AB7-D7D5-415D-8D12-1DDFC635E681}" type="presOf" srcId="{11F9C3DB-3694-4C6F-9480-413338C10FBB}" destId="{E46628DA-DFCB-494E-9EDB-9DEB3E961771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9DF6A50B-159A-42A0-B8C1-FD621240FE26}" type="presOf" srcId="{5D59B49C-8193-4B9D-A524-24260E5DC43A}" destId="{26A96B2E-8431-4887-87F9-A88D05F1F01E}" srcOrd="0" destOrd="0" presId="urn:microsoft.com/office/officeart/2005/8/layout/hierarchy4"/>
    <dgm:cxn modelId="{2D82C290-4BDE-4924-BDDE-33755F1E225D}" type="presParOf" srcId="{864DD87F-0B0C-4621-942E-8CB6627B1031}" destId="{0C39856A-F539-4A0A-9A68-83637FEBAC0B}" srcOrd="0" destOrd="0" presId="urn:microsoft.com/office/officeart/2005/8/layout/hierarchy4"/>
    <dgm:cxn modelId="{9F376BD0-30A1-41B0-B542-17043F18CEE9}" type="presParOf" srcId="{0C39856A-F539-4A0A-9A68-83637FEBAC0B}" destId="{8CCC63E9-78E3-42CF-8177-76D5E588906A}" srcOrd="0" destOrd="0" presId="urn:microsoft.com/office/officeart/2005/8/layout/hierarchy4"/>
    <dgm:cxn modelId="{37CAF287-F7D2-4DCA-B743-CCC790C01C8D}" type="presParOf" srcId="{0C39856A-F539-4A0A-9A68-83637FEBAC0B}" destId="{B9A4D6C6-8648-453E-93F2-931661CD5112}" srcOrd="1" destOrd="0" presId="urn:microsoft.com/office/officeart/2005/8/layout/hierarchy4"/>
    <dgm:cxn modelId="{7AEE4D69-94D9-4556-994B-76FE6367B87F}" type="presParOf" srcId="{0C39856A-F539-4A0A-9A68-83637FEBAC0B}" destId="{BE32FA8B-7078-4ADB-B5C0-7CD6AA1E3302}" srcOrd="2" destOrd="0" presId="urn:microsoft.com/office/officeart/2005/8/layout/hierarchy4"/>
    <dgm:cxn modelId="{DB311A04-376D-4714-86AF-EDD40555D339}" type="presParOf" srcId="{BE32FA8B-7078-4ADB-B5C0-7CD6AA1E3302}" destId="{3CAF2A95-9A8D-4AE2-99BD-4633CCE03CCD}" srcOrd="0" destOrd="0" presId="urn:microsoft.com/office/officeart/2005/8/layout/hierarchy4"/>
    <dgm:cxn modelId="{1104F037-EF2F-481F-ACD6-6C211A9AB68C}" type="presParOf" srcId="{3CAF2A95-9A8D-4AE2-99BD-4633CCE03CCD}" destId="{B5E642CB-E027-4891-9890-4C997D088B55}" srcOrd="0" destOrd="0" presId="urn:microsoft.com/office/officeart/2005/8/layout/hierarchy4"/>
    <dgm:cxn modelId="{4AFF9DB1-1730-4C37-8CA3-0D79E9EB9795}" type="presParOf" srcId="{3CAF2A95-9A8D-4AE2-99BD-4633CCE03CCD}" destId="{ACBCB08E-F0CD-439D-99D4-1112527E7B34}" srcOrd="1" destOrd="0" presId="urn:microsoft.com/office/officeart/2005/8/layout/hierarchy4"/>
    <dgm:cxn modelId="{D2A57D12-A5C5-40C6-BC47-37D325BFAC64}" type="presParOf" srcId="{3CAF2A95-9A8D-4AE2-99BD-4633CCE03CCD}" destId="{F7887B5A-E7EB-4C68-BB12-843A559EAFDD}" srcOrd="2" destOrd="0" presId="urn:microsoft.com/office/officeart/2005/8/layout/hierarchy4"/>
    <dgm:cxn modelId="{622B52F4-DF2B-46D4-8A4A-47A13BD529C0}" type="presParOf" srcId="{F7887B5A-E7EB-4C68-BB12-843A559EAFDD}" destId="{24ED2BF5-5E6A-4D66-B1B8-DD534C42396D}" srcOrd="0" destOrd="0" presId="urn:microsoft.com/office/officeart/2005/8/layout/hierarchy4"/>
    <dgm:cxn modelId="{18CC0A68-BF9D-49F4-8D55-E7FBB7BADBB5}" type="presParOf" srcId="{24ED2BF5-5E6A-4D66-B1B8-DD534C42396D}" destId="{90F499B4-F115-41CD-8117-278BB7C1079C}" srcOrd="0" destOrd="0" presId="urn:microsoft.com/office/officeart/2005/8/layout/hierarchy4"/>
    <dgm:cxn modelId="{C62AF9AA-52A7-4029-8E6C-5D3E4060FD16}" type="presParOf" srcId="{24ED2BF5-5E6A-4D66-B1B8-DD534C42396D}" destId="{A4D47851-8E7F-4F47-B9E6-947B6D0E1522}" srcOrd="1" destOrd="0" presId="urn:microsoft.com/office/officeart/2005/8/layout/hierarchy4"/>
    <dgm:cxn modelId="{05D23034-A486-41B4-9BB5-C5EC2954297F}" type="presParOf" srcId="{24ED2BF5-5E6A-4D66-B1B8-DD534C42396D}" destId="{232726A3-132F-4309-8384-C87BE68D1A7D}" srcOrd="2" destOrd="0" presId="urn:microsoft.com/office/officeart/2005/8/layout/hierarchy4"/>
    <dgm:cxn modelId="{9AE12A8E-EE9E-4CC0-90BB-C97165761C24}" type="presParOf" srcId="{232726A3-132F-4309-8384-C87BE68D1A7D}" destId="{92F27F9C-FC65-4FA6-95B7-88DA3A778C96}" srcOrd="0" destOrd="0" presId="urn:microsoft.com/office/officeart/2005/8/layout/hierarchy4"/>
    <dgm:cxn modelId="{34E2A42E-9868-4BC3-9B61-76CBA50B3EAD}" type="presParOf" srcId="{92F27F9C-FC65-4FA6-95B7-88DA3A778C96}" destId="{90BD3D43-1A3B-485E-AFA6-70323627E9FE}" srcOrd="0" destOrd="0" presId="urn:microsoft.com/office/officeart/2005/8/layout/hierarchy4"/>
    <dgm:cxn modelId="{1157A8C4-4AB3-4C72-A273-3683C37B1FA9}" type="presParOf" srcId="{92F27F9C-FC65-4FA6-95B7-88DA3A778C96}" destId="{8B39B552-1478-4372-B458-763D7F5D1FFF}" srcOrd="1" destOrd="0" presId="urn:microsoft.com/office/officeart/2005/8/layout/hierarchy4"/>
    <dgm:cxn modelId="{5A3D75AB-F893-42AD-B1CC-EA545F5B64EF}" type="presParOf" srcId="{92F27F9C-FC65-4FA6-95B7-88DA3A778C96}" destId="{0DA08D53-8029-4837-B719-F3B3638477EE}" srcOrd="2" destOrd="0" presId="urn:microsoft.com/office/officeart/2005/8/layout/hierarchy4"/>
    <dgm:cxn modelId="{5856794C-887C-4913-A0FA-CD7D8EE90B27}" type="presParOf" srcId="{0DA08D53-8029-4837-B719-F3B3638477EE}" destId="{507CAB7A-9F39-457C-BEC3-5B3BFB169094}" srcOrd="0" destOrd="0" presId="urn:microsoft.com/office/officeart/2005/8/layout/hierarchy4"/>
    <dgm:cxn modelId="{A72AAFAC-20F8-44C3-AA11-E0F9D0389EAD}" type="presParOf" srcId="{507CAB7A-9F39-457C-BEC3-5B3BFB169094}" destId="{E46628DA-DFCB-494E-9EDB-9DEB3E961771}" srcOrd="0" destOrd="0" presId="urn:microsoft.com/office/officeart/2005/8/layout/hierarchy4"/>
    <dgm:cxn modelId="{81C95A21-A4F2-4F4B-87EA-5C798344422B}" type="presParOf" srcId="{507CAB7A-9F39-457C-BEC3-5B3BFB169094}" destId="{1B95A24A-02CF-475E-ACB6-B20FB895244B}" srcOrd="1" destOrd="0" presId="urn:microsoft.com/office/officeart/2005/8/layout/hierarchy4"/>
    <dgm:cxn modelId="{4AAB6EA8-712D-4AE5-BDF7-1BEE391054CB}" type="presParOf" srcId="{507CAB7A-9F39-457C-BEC3-5B3BFB169094}" destId="{E8E4A673-71C9-45AE-9B5F-AE8A221A53FE}" srcOrd="2" destOrd="0" presId="urn:microsoft.com/office/officeart/2005/8/layout/hierarchy4"/>
    <dgm:cxn modelId="{F017CC3B-D4AD-429D-BA5C-47D1EAC8FC68}" type="presParOf" srcId="{E8E4A673-71C9-45AE-9B5F-AE8A221A53FE}" destId="{F21DC648-3513-4AF5-A8C4-E58B02684BB0}" srcOrd="0" destOrd="0" presId="urn:microsoft.com/office/officeart/2005/8/layout/hierarchy4"/>
    <dgm:cxn modelId="{7785E940-708F-4404-B262-FCEA6407B737}" type="presParOf" srcId="{F21DC648-3513-4AF5-A8C4-E58B02684BB0}" destId="{0AC65D80-99D6-40C0-8E49-2EECF2BCE3A9}" srcOrd="0" destOrd="0" presId="urn:microsoft.com/office/officeart/2005/8/layout/hierarchy4"/>
    <dgm:cxn modelId="{07D09868-E9D6-4EF0-9CC8-7E4E43ED0A44}" type="presParOf" srcId="{F21DC648-3513-4AF5-A8C4-E58B02684BB0}" destId="{1C625336-5F9E-4C1E-8CBB-82208AE6B470}" srcOrd="1" destOrd="0" presId="urn:microsoft.com/office/officeart/2005/8/layout/hierarchy4"/>
    <dgm:cxn modelId="{9ED0D9F3-A323-4A6D-A01E-1D72063EBF12}" type="presParOf" srcId="{F21DC648-3513-4AF5-A8C4-E58B02684BB0}" destId="{979289AA-7FC3-4CB3-8C21-27E1F1EAD018}" srcOrd="2" destOrd="0" presId="urn:microsoft.com/office/officeart/2005/8/layout/hierarchy4"/>
    <dgm:cxn modelId="{9C601F3E-1A77-4D6E-A7FF-051B6D035844}" type="presParOf" srcId="{979289AA-7FC3-4CB3-8C21-27E1F1EAD018}" destId="{CC463024-A47C-4314-94CD-09CDB099A1AE}" srcOrd="0" destOrd="0" presId="urn:microsoft.com/office/officeart/2005/8/layout/hierarchy4"/>
    <dgm:cxn modelId="{695D5274-59DE-4920-A708-B579A33EB286}" type="presParOf" srcId="{CC463024-A47C-4314-94CD-09CDB099A1AE}" destId="{C4145823-F6A6-4FD0-91E7-96466CB8D1F1}" srcOrd="0" destOrd="0" presId="urn:microsoft.com/office/officeart/2005/8/layout/hierarchy4"/>
    <dgm:cxn modelId="{62B2D223-ED99-4DA0-91C9-0A3C96879936}" type="presParOf" srcId="{CC463024-A47C-4314-94CD-09CDB099A1AE}" destId="{4E319265-067E-491A-ACFC-54832C34D152}" srcOrd="1" destOrd="0" presId="urn:microsoft.com/office/officeart/2005/8/layout/hierarchy4"/>
    <dgm:cxn modelId="{3F991F18-2253-4CF4-A3DF-3213A47F18C7}" type="presParOf" srcId="{BE32FA8B-7078-4ADB-B5C0-7CD6AA1E3302}" destId="{4EACF355-C96D-44A7-8246-9A46B0C1B2CB}" srcOrd="1" destOrd="0" presId="urn:microsoft.com/office/officeart/2005/8/layout/hierarchy4"/>
    <dgm:cxn modelId="{5F99F09A-0059-4DF5-B541-CA50D6728D1C}" type="presParOf" srcId="{BE32FA8B-7078-4ADB-B5C0-7CD6AA1E3302}" destId="{383CB128-A4AA-4452-9004-E8AD7002E2A1}" srcOrd="2" destOrd="0" presId="urn:microsoft.com/office/officeart/2005/8/layout/hierarchy4"/>
    <dgm:cxn modelId="{7B422B90-1BCF-47C1-B731-3FC40F250B78}" type="presParOf" srcId="{383CB128-A4AA-4452-9004-E8AD7002E2A1}" destId="{C3D65556-9B34-4346-A99C-73E3FE9EE9C6}" srcOrd="0" destOrd="0" presId="urn:microsoft.com/office/officeart/2005/8/layout/hierarchy4"/>
    <dgm:cxn modelId="{06479613-75E0-4513-BC96-7A6560E4F7C1}" type="presParOf" srcId="{383CB128-A4AA-4452-9004-E8AD7002E2A1}" destId="{9433F4D2-AFBC-4A07-A979-2EFBE3618D9C}" srcOrd="1" destOrd="0" presId="urn:microsoft.com/office/officeart/2005/8/layout/hierarchy4"/>
    <dgm:cxn modelId="{FAC69D76-B6CC-4779-9636-05B939B963BC}" type="presParOf" srcId="{383CB128-A4AA-4452-9004-E8AD7002E2A1}" destId="{BDED661D-16A8-437A-A61F-D108A88156E8}" srcOrd="2" destOrd="0" presId="urn:microsoft.com/office/officeart/2005/8/layout/hierarchy4"/>
    <dgm:cxn modelId="{D9C31C94-DC59-4670-BD7F-B7B33E609C4C}" type="presParOf" srcId="{BDED661D-16A8-437A-A61F-D108A88156E8}" destId="{A8237010-8D21-4C40-9D7B-4F8AE372C35B}" srcOrd="0" destOrd="0" presId="urn:microsoft.com/office/officeart/2005/8/layout/hierarchy4"/>
    <dgm:cxn modelId="{FCC0C432-7B23-4A01-92EC-FA1B1BB3881C}" type="presParOf" srcId="{A8237010-8D21-4C40-9D7B-4F8AE372C35B}" destId="{83C0364A-A82B-41BD-93C7-EFFDB0175838}" srcOrd="0" destOrd="0" presId="urn:microsoft.com/office/officeart/2005/8/layout/hierarchy4"/>
    <dgm:cxn modelId="{4B2E17A3-3848-435B-B5DB-C8C96E17E9D4}" type="presParOf" srcId="{A8237010-8D21-4C40-9D7B-4F8AE372C35B}" destId="{26A5D7BF-655D-4842-8872-01D4FDFAE034}" srcOrd="1" destOrd="0" presId="urn:microsoft.com/office/officeart/2005/8/layout/hierarchy4"/>
    <dgm:cxn modelId="{2315B0CA-9238-47E9-AFF2-9DEA993977F7}" type="presParOf" srcId="{A8237010-8D21-4C40-9D7B-4F8AE372C35B}" destId="{509CE196-0D8C-49A8-B3D7-9BB29169618F}" srcOrd="2" destOrd="0" presId="urn:microsoft.com/office/officeart/2005/8/layout/hierarchy4"/>
    <dgm:cxn modelId="{454B8CDE-D0C3-412D-AF18-20786B7F7A30}" type="presParOf" srcId="{509CE196-0D8C-49A8-B3D7-9BB29169618F}" destId="{433655AD-A900-41AD-8F0F-3CD31838D7EE}" srcOrd="0" destOrd="0" presId="urn:microsoft.com/office/officeart/2005/8/layout/hierarchy4"/>
    <dgm:cxn modelId="{E0429ABD-82E9-49A8-BC75-F71219A0EBF8}" type="presParOf" srcId="{433655AD-A900-41AD-8F0F-3CD31838D7EE}" destId="{E4327505-0C43-4871-8757-A50453A0C067}" srcOrd="0" destOrd="0" presId="urn:microsoft.com/office/officeart/2005/8/layout/hierarchy4"/>
    <dgm:cxn modelId="{222CE2EA-7454-4C97-BE91-EF8A1C0C594F}" type="presParOf" srcId="{433655AD-A900-41AD-8F0F-3CD31838D7EE}" destId="{FA240637-8708-425C-AE8B-749787D27E7F}" srcOrd="1" destOrd="0" presId="urn:microsoft.com/office/officeart/2005/8/layout/hierarchy4"/>
    <dgm:cxn modelId="{D2B67FEC-EC20-488C-8464-AE88D95A10EE}" type="presParOf" srcId="{433655AD-A900-41AD-8F0F-3CD31838D7EE}" destId="{66E87F13-839F-4F13-92F9-25D1DE1DBE89}" srcOrd="2" destOrd="0" presId="urn:microsoft.com/office/officeart/2005/8/layout/hierarchy4"/>
    <dgm:cxn modelId="{73385AD3-B1A6-48C5-93D0-BB73E3B3DCD0}" type="presParOf" srcId="{66E87F13-839F-4F13-92F9-25D1DE1DBE89}" destId="{59E9A1C9-BF43-46B0-BA12-280660F3E0B5}" srcOrd="0" destOrd="0" presId="urn:microsoft.com/office/officeart/2005/8/layout/hierarchy4"/>
    <dgm:cxn modelId="{9BE12D76-CFF2-416A-B797-BF378EE919D0}" type="presParOf" srcId="{59E9A1C9-BF43-46B0-BA12-280660F3E0B5}" destId="{26A96B2E-8431-4887-87F9-A88D05F1F01E}" srcOrd="0" destOrd="0" presId="urn:microsoft.com/office/officeart/2005/8/layout/hierarchy4"/>
    <dgm:cxn modelId="{7DD9C888-921B-4C9A-B58F-D34E824B1D29}" type="presParOf" srcId="{59E9A1C9-BF43-46B0-BA12-280660F3E0B5}" destId="{44BE5888-BFB2-42F3-8CFB-F35EA527E485}" srcOrd="1" destOrd="0" presId="urn:microsoft.com/office/officeart/2005/8/layout/hierarchy4"/>
    <dgm:cxn modelId="{FB915AEE-C09E-4D1D-AFF2-1CD53EECC1B2}" type="presParOf" srcId="{59E9A1C9-BF43-46B0-BA12-280660F3E0B5}" destId="{8C91A089-9E02-46C5-B968-BACB80AECC4C}" srcOrd="2" destOrd="0" presId="urn:microsoft.com/office/officeart/2005/8/layout/hierarchy4"/>
    <dgm:cxn modelId="{46176B24-5AA4-453D-92BC-05DE3067CFD7}" type="presParOf" srcId="{8C91A089-9E02-46C5-B968-BACB80AECC4C}" destId="{4CCC690B-26B3-47CA-AEB9-46CDA2E15A25}" srcOrd="0" destOrd="0" presId="urn:microsoft.com/office/officeart/2005/8/layout/hierarchy4"/>
    <dgm:cxn modelId="{8DD05D7A-0A0F-4424-B36A-A4A8901D80C7}" type="presParOf" srcId="{4CCC690B-26B3-47CA-AEB9-46CDA2E15A25}" destId="{8E8AC1E9-FB6F-42A5-9474-FD92A989D567}" srcOrd="0" destOrd="0" presId="urn:microsoft.com/office/officeart/2005/8/layout/hierarchy4"/>
    <dgm:cxn modelId="{1D1EC64C-B014-4DB6-9E93-8F1222829AE7}" type="presParOf" srcId="{4CCC690B-26B3-47CA-AEB9-46CDA2E15A25}" destId="{0A410C9B-3DF5-4E41-8896-D54FC96A86A9}" srcOrd="1" destOrd="0" presId="urn:microsoft.com/office/officeart/2005/8/layout/hierarchy4"/>
    <dgm:cxn modelId="{367ACE26-3B5C-4CEC-8F25-45AC2AE054FA}" type="presParOf" srcId="{4CCC690B-26B3-47CA-AEB9-46CDA2E15A25}" destId="{244BCC4F-DF14-434C-801F-C854F38E0855}" srcOrd="2" destOrd="0" presId="urn:microsoft.com/office/officeart/2005/8/layout/hierarchy4"/>
    <dgm:cxn modelId="{68496181-8D4E-424C-963A-B5EE153EA5A4}" type="presParOf" srcId="{244BCC4F-DF14-434C-801F-C854F38E0855}" destId="{66AE5943-CD57-4B0A-B8A1-D1F6E298E33B}" srcOrd="0" destOrd="0" presId="urn:microsoft.com/office/officeart/2005/8/layout/hierarchy4"/>
    <dgm:cxn modelId="{8327855C-3C6F-4C1D-B53D-F2B237001AE1}" type="presParOf" srcId="{66AE5943-CD57-4B0A-B8A1-D1F6E298E33B}" destId="{E4A8A91F-C72F-42C4-9F11-3F9AA5B7D093}" srcOrd="0" destOrd="0" presId="urn:microsoft.com/office/officeart/2005/8/layout/hierarchy4"/>
    <dgm:cxn modelId="{4906C772-5178-4577-A0F9-AEE3B13A82A0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3600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56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3,7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4,5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10,5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13,5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58,9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3700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8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58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5,25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16,5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59,5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3800</a:t>
          </a:r>
          <a:endParaRPr lang="ru-RU" sz="1100" dirty="0" smtClean="0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19,5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60,1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3900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15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62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6,75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22,5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60,7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B0C58C76-3334-44F2-A7BC-AF33D7E57D0C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</a:t>
          </a:r>
          <a:endParaRPr lang="ru-RU" sz="1100" dirty="0"/>
        </a:p>
      </dgm:t>
    </dgm:pt>
    <dgm:pt modelId="{7F20FAB3-7B79-44CC-BB9F-6DAD7C9D4F81}" type="parTrans" cxnId="{2266538B-0BAB-4BA2-82C2-D43F5442AAB0}">
      <dgm:prSet/>
      <dgm:spPr/>
      <dgm:t>
        <a:bodyPr/>
        <a:lstStyle/>
        <a:p>
          <a:endParaRPr lang="ru-RU"/>
        </a:p>
      </dgm:t>
    </dgm:pt>
    <dgm:pt modelId="{B1AEE3B0-E088-431B-890C-1F60D5BF7A2C}" type="sibTrans" cxnId="{2266538B-0BAB-4BA2-82C2-D43F5442AAB0}">
      <dgm:prSet/>
      <dgm:spPr/>
      <dgm:t>
        <a:bodyPr/>
        <a:lstStyle/>
        <a:p>
          <a:endParaRPr lang="ru-RU"/>
        </a:p>
      </dgm:t>
    </dgm:pt>
    <dgm:pt modelId="{D87D88DC-89E1-4A2E-B73B-2DDCF52A77F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39,9</a:t>
          </a:r>
          <a:endParaRPr lang="ru-RU" sz="1100" dirty="0"/>
        </a:p>
      </dgm:t>
    </dgm:pt>
    <dgm:pt modelId="{48CDB92F-8654-463F-B933-09E3D3BA2F5B}" type="parTrans" cxnId="{5ED50E4A-09A6-4A15-9676-2DA142804779}">
      <dgm:prSet/>
      <dgm:spPr/>
      <dgm:t>
        <a:bodyPr/>
        <a:lstStyle/>
        <a:p>
          <a:endParaRPr lang="ru-RU"/>
        </a:p>
      </dgm:t>
    </dgm:pt>
    <dgm:pt modelId="{F7BB7D28-CAD0-424D-9CC0-11EFEA741B96}" type="sibTrans" cxnId="{5ED50E4A-09A6-4A15-9676-2DA142804779}">
      <dgm:prSet/>
      <dgm:spPr/>
      <dgm:t>
        <a:bodyPr/>
        <a:lstStyle/>
        <a:p>
          <a:endParaRPr lang="ru-RU"/>
        </a:p>
      </dgm:t>
    </dgm:pt>
    <dgm:pt modelId="{3C09CBBB-2BBF-4F09-B3FB-2E08B6349CAD}">
      <dgm:prSet custT="1"/>
      <dgm:spPr/>
      <dgm:t>
        <a:bodyPr/>
        <a:lstStyle/>
        <a:p>
          <a:r>
            <a:rPr lang="ru-RU" sz="1100" b="1" dirty="0" smtClean="0"/>
            <a:t>40,1</a:t>
          </a:r>
          <a:endParaRPr lang="ru-RU" sz="1100" dirty="0"/>
        </a:p>
      </dgm:t>
    </dgm:pt>
    <dgm:pt modelId="{09E04083-787E-4895-80F1-96FD266FDA7A}" type="parTrans" cxnId="{73161FAC-109E-4BD7-9D06-8BF731EF21AE}">
      <dgm:prSet/>
      <dgm:spPr/>
      <dgm:t>
        <a:bodyPr/>
        <a:lstStyle/>
        <a:p>
          <a:endParaRPr lang="ru-RU"/>
        </a:p>
      </dgm:t>
    </dgm:pt>
    <dgm:pt modelId="{E7B51CE9-45E1-47D8-89A0-1C27A57A6517}" type="sibTrans" cxnId="{73161FAC-109E-4BD7-9D06-8BF731EF21AE}">
      <dgm:prSet/>
      <dgm:spPr/>
      <dgm:t>
        <a:bodyPr/>
        <a:lstStyle/>
        <a:p>
          <a:endParaRPr lang="ru-RU"/>
        </a:p>
      </dgm:t>
    </dgm:pt>
    <dgm:pt modelId="{510FB267-D8DF-41DF-98BC-2B1BA7CB894F}">
      <dgm:prSet custT="1"/>
      <dgm:spPr/>
      <dgm:t>
        <a:bodyPr/>
        <a:lstStyle/>
        <a:p>
          <a:r>
            <a:rPr lang="ru-RU" sz="1100" b="1" dirty="0" smtClean="0"/>
            <a:t>40,5</a:t>
          </a:r>
          <a:endParaRPr lang="ru-RU" sz="1100" dirty="0"/>
        </a:p>
      </dgm:t>
    </dgm:pt>
    <dgm:pt modelId="{BF338676-E54D-41B6-9E87-EB99A4B9AB5A}" type="parTrans" cxnId="{A33BF564-C10B-4EA7-B24C-1A1C60BFC174}">
      <dgm:prSet/>
      <dgm:spPr/>
      <dgm:t>
        <a:bodyPr/>
        <a:lstStyle/>
        <a:p>
          <a:endParaRPr lang="ru-RU"/>
        </a:p>
      </dgm:t>
    </dgm:pt>
    <dgm:pt modelId="{4CBC58AC-E6E0-4170-8D7C-70BCE2EFF8A8}" type="sibTrans" cxnId="{A33BF564-C10B-4EA7-B24C-1A1C60BFC174}">
      <dgm:prSet/>
      <dgm:spPr/>
      <dgm:t>
        <a:bodyPr/>
        <a:lstStyle/>
        <a:p>
          <a:endParaRPr lang="ru-RU"/>
        </a:p>
      </dgm:t>
    </dgm:pt>
    <dgm:pt modelId="{44D6622D-A959-494D-B326-744663B42E4C}">
      <dgm:prSet custT="1"/>
      <dgm:spPr/>
      <dgm:t>
        <a:bodyPr/>
        <a:lstStyle/>
        <a:p>
          <a:r>
            <a:rPr lang="ru-RU" sz="1100" b="1" dirty="0" smtClean="0"/>
            <a:t>64,2</a:t>
          </a:r>
          <a:endParaRPr lang="ru-RU" sz="1100" dirty="0"/>
        </a:p>
      </dgm:t>
    </dgm:pt>
    <dgm:pt modelId="{5550CC4F-875F-44F1-86EE-5493365EA475}" type="parTrans" cxnId="{6941A8D7-8E02-46C5-87E9-5770A870C0CF}">
      <dgm:prSet/>
      <dgm:spPr/>
      <dgm:t>
        <a:bodyPr/>
        <a:lstStyle/>
        <a:p>
          <a:endParaRPr lang="ru-RU"/>
        </a:p>
      </dgm:t>
    </dgm:pt>
    <dgm:pt modelId="{511F8561-5B97-4940-AD93-ABAFFD81779C}" type="sibTrans" cxnId="{6941A8D7-8E02-46C5-87E9-5770A870C0CF}">
      <dgm:prSet/>
      <dgm:spPr/>
      <dgm:t>
        <a:bodyPr/>
        <a:lstStyle/>
        <a:p>
          <a:endParaRPr lang="ru-RU"/>
        </a:p>
      </dgm:t>
    </dgm:pt>
    <dgm:pt modelId="{B41BE6EF-37E3-4EDE-9CEC-DDCB7A0F4624}">
      <dgm:prSet custT="1"/>
      <dgm:spPr/>
      <dgm:t>
        <a:bodyPr/>
        <a:lstStyle/>
        <a:p>
          <a:r>
            <a:rPr lang="ru-RU" sz="1100" b="1" dirty="0" smtClean="0"/>
            <a:t>40,6</a:t>
          </a:r>
          <a:endParaRPr lang="ru-RU" sz="1100" dirty="0"/>
        </a:p>
      </dgm:t>
    </dgm:pt>
    <dgm:pt modelId="{E2127B85-50B6-4B9D-B950-263D9E672907}" type="parTrans" cxnId="{E1026D39-4F2B-4943-9D50-558C6D3080A0}">
      <dgm:prSet/>
      <dgm:spPr/>
      <dgm:t>
        <a:bodyPr/>
        <a:lstStyle/>
        <a:p>
          <a:endParaRPr lang="ru-RU"/>
        </a:p>
      </dgm:t>
    </dgm:pt>
    <dgm:pt modelId="{69745AD0-21C1-4DEE-9A24-A835CDB7021B}" type="sibTrans" cxnId="{E1026D39-4F2B-4943-9D50-558C6D3080A0}">
      <dgm:prSet/>
      <dgm:spPr/>
      <dgm:t>
        <a:bodyPr/>
        <a:lstStyle/>
        <a:p>
          <a:endParaRPr lang="ru-RU"/>
        </a:p>
      </dgm:t>
    </dgm:pt>
    <dgm:pt modelId="{A95EF8BE-757C-4312-AD66-D7C4A2248A5B}">
      <dgm:prSet custT="1"/>
      <dgm:spPr/>
      <dgm:t>
        <a:bodyPr/>
        <a:lstStyle/>
        <a:p>
          <a:r>
            <a:rPr lang="ru-RU" sz="1100" b="1" dirty="0" smtClean="0"/>
            <a:t>64,5</a:t>
          </a:r>
          <a:endParaRPr lang="ru-RU" sz="1100" dirty="0"/>
        </a:p>
      </dgm:t>
    </dgm:pt>
    <dgm:pt modelId="{681F4083-01F5-493E-9C5F-58733AFB74A8}" type="parTrans" cxnId="{E856A9DC-DC68-4EB1-AB4C-6EBA4F03B835}">
      <dgm:prSet/>
      <dgm:spPr/>
      <dgm:t>
        <a:bodyPr/>
        <a:lstStyle/>
        <a:p>
          <a:endParaRPr lang="ru-RU"/>
        </a:p>
      </dgm:t>
    </dgm:pt>
    <dgm:pt modelId="{8EBD4553-4865-4328-B882-F45C1570B9B0}" type="sibTrans" cxnId="{E856A9DC-DC68-4EB1-AB4C-6EBA4F03B835}">
      <dgm:prSet/>
      <dgm:spPr/>
      <dgm:t>
        <a:bodyPr/>
        <a:lstStyle/>
        <a:p>
          <a:endParaRPr lang="ru-RU"/>
        </a:p>
      </dgm:t>
    </dgm:pt>
    <dgm:pt modelId="{01B83A56-3908-455C-B2D9-2D462A50F6C8}">
      <dgm:prSet custT="1"/>
      <dgm:spPr/>
      <dgm:t>
        <a:bodyPr/>
        <a:lstStyle/>
        <a:p>
          <a:r>
            <a:rPr lang="ru-RU" sz="1100" b="1" dirty="0" smtClean="0"/>
            <a:t>63,9</a:t>
          </a:r>
          <a:endParaRPr lang="ru-RU" sz="1100" dirty="0"/>
        </a:p>
      </dgm:t>
    </dgm:pt>
    <dgm:pt modelId="{E137FDFE-E4E6-48D7-A39D-1376DF8226B9}" type="parTrans" cxnId="{43253D37-BF48-471E-851C-231573E1E15B}">
      <dgm:prSet/>
      <dgm:spPr/>
      <dgm:t>
        <a:bodyPr/>
        <a:lstStyle/>
        <a:p>
          <a:endParaRPr lang="ru-RU"/>
        </a:p>
      </dgm:t>
    </dgm:pt>
    <dgm:pt modelId="{2BEB2F58-8FC1-4804-B66F-C0C908EDE0CB}" type="sibTrans" cxnId="{43253D37-BF48-471E-851C-231573E1E15B}">
      <dgm:prSet/>
      <dgm:spPr/>
      <dgm:t>
        <a:bodyPr/>
        <a:lstStyle/>
        <a:p>
          <a:endParaRPr lang="ru-RU"/>
        </a:p>
      </dgm:t>
    </dgm:pt>
    <dgm:pt modelId="{956789E8-D62D-44A2-8F84-54F32C61414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63,6</a:t>
          </a:r>
          <a:endParaRPr lang="ru-RU" sz="1100" dirty="0"/>
        </a:p>
      </dgm:t>
    </dgm:pt>
    <dgm:pt modelId="{F1E57473-ED4F-44BC-817F-231EEE4287CC}" type="parTrans" cxnId="{83538480-E4B8-42D6-9B41-AD5D64489DFF}">
      <dgm:prSet/>
      <dgm:spPr/>
      <dgm:t>
        <a:bodyPr/>
        <a:lstStyle/>
        <a:p>
          <a:endParaRPr lang="ru-RU"/>
        </a:p>
      </dgm:t>
    </dgm:pt>
    <dgm:pt modelId="{C92D73F3-A3E0-4A64-BEE5-C0A8A231438A}" type="sibTrans" cxnId="{83538480-E4B8-42D6-9B41-AD5D64489DFF}">
      <dgm:prSet/>
      <dgm:spPr/>
      <dgm:t>
        <a:bodyPr/>
        <a:lstStyle/>
        <a:p>
          <a:endParaRPr lang="ru-RU"/>
        </a:p>
      </dgm:t>
    </dgm:pt>
    <dgm:pt modelId="{380B7261-7F88-4089-9088-812F440563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63,3</a:t>
          </a:r>
          <a:endParaRPr lang="ru-RU" sz="1100" dirty="0"/>
        </a:p>
      </dgm:t>
    </dgm:pt>
    <dgm:pt modelId="{61A9880D-24B9-41E8-9BA7-0148C0FA21F1}" type="parTrans" cxnId="{A632AF7A-60A4-40D6-BF02-B2E307929DB6}">
      <dgm:prSet/>
      <dgm:spPr/>
      <dgm:t>
        <a:bodyPr/>
        <a:lstStyle/>
        <a:p>
          <a:endParaRPr lang="ru-RU"/>
        </a:p>
      </dgm:t>
    </dgm:pt>
    <dgm:pt modelId="{12880620-8BB3-427D-AE89-8139871C21F5}" type="sibTrans" cxnId="{A632AF7A-60A4-40D6-BF02-B2E307929DB6}">
      <dgm:prSet/>
      <dgm:spPr/>
      <dgm:t>
        <a:bodyPr/>
        <a:lstStyle/>
        <a:p>
          <a:endParaRPr lang="ru-RU"/>
        </a:p>
      </dgm:t>
    </dgm:pt>
    <dgm:pt modelId="{03138010-0FD8-469A-B6F6-F606CEC1E03C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</a:t>
          </a:r>
          <a:endParaRPr lang="ru-RU" sz="1100" dirty="0"/>
        </a:p>
      </dgm:t>
    </dgm:pt>
    <dgm:pt modelId="{339A1818-A25F-49F1-8901-8941324E9286}" type="parTrans" cxnId="{4A765A20-231C-43CB-B0E4-4EC8CABF343A}">
      <dgm:prSet/>
      <dgm:spPr/>
      <dgm:t>
        <a:bodyPr/>
        <a:lstStyle/>
        <a:p>
          <a:endParaRPr lang="ru-RU"/>
        </a:p>
      </dgm:t>
    </dgm:pt>
    <dgm:pt modelId="{37E2B562-471B-4991-AB18-88FAEB63BD20}" type="sibTrans" cxnId="{4A765A20-231C-43CB-B0E4-4EC8CABF343A}">
      <dgm:prSet/>
      <dgm:spPr/>
      <dgm:t>
        <a:bodyPr/>
        <a:lstStyle/>
        <a:p>
          <a:endParaRPr lang="ru-RU"/>
        </a:p>
      </dgm:t>
    </dgm:pt>
    <dgm:pt modelId="{EB5B86C7-48A3-40BE-9310-17CE39A41F7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101,7</a:t>
          </a:r>
          <a:endParaRPr lang="ru-RU" sz="1100" dirty="0"/>
        </a:p>
      </dgm:t>
    </dgm:pt>
    <dgm:pt modelId="{3F0D8EB5-9446-4910-99C3-EDEAE0CF9BAF}" type="parTrans" cxnId="{AB577EA9-E0C0-46B5-A8FD-79C5D7D6501E}">
      <dgm:prSet/>
      <dgm:spPr/>
      <dgm:t>
        <a:bodyPr/>
        <a:lstStyle/>
        <a:p>
          <a:endParaRPr lang="ru-RU"/>
        </a:p>
      </dgm:t>
    </dgm:pt>
    <dgm:pt modelId="{CFBC2C59-C636-421C-847C-92C8A36EA5DD}" type="sibTrans" cxnId="{AB577EA9-E0C0-46B5-A8FD-79C5D7D6501E}">
      <dgm:prSet/>
      <dgm:spPr/>
      <dgm:t>
        <a:bodyPr/>
        <a:lstStyle/>
        <a:p>
          <a:endParaRPr lang="ru-RU"/>
        </a:p>
      </dgm:t>
    </dgm:pt>
    <dgm:pt modelId="{FFD5EE1E-6674-4433-8B8D-F2407E8162C6}">
      <dgm:prSet custT="1"/>
      <dgm:spPr/>
      <dgm:t>
        <a:bodyPr/>
        <a:lstStyle/>
        <a:p>
          <a:r>
            <a:rPr lang="ru-RU" sz="1100" b="1" dirty="0" smtClean="0"/>
            <a:t>101,6</a:t>
          </a:r>
          <a:endParaRPr lang="ru-RU" sz="1100" dirty="0"/>
        </a:p>
      </dgm:t>
    </dgm:pt>
    <dgm:pt modelId="{923CD593-8582-449C-8B18-75B56880717F}" type="parTrans" cxnId="{630D4044-E921-42F6-969B-D22F536111EB}">
      <dgm:prSet/>
      <dgm:spPr/>
      <dgm:t>
        <a:bodyPr/>
        <a:lstStyle/>
        <a:p>
          <a:endParaRPr lang="ru-RU"/>
        </a:p>
      </dgm:t>
    </dgm:pt>
    <dgm:pt modelId="{3E878A50-31E0-42EF-87E4-F47674394431}" type="sibTrans" cxnId="{630D4044-E921-42F6-969B-D22F536111EB}">
      <dgm:prSet/>
      <dgm:spPr/>
      <dgm:t>
        <a:bodyPr/>
        <a:lstStyle/>
        <a:p>
          <a:endParaRPr lang="ru-RU"/>
        </a:p>
      </dgm:t>
    </dgm:pt>
    <dgm:pt modelId="{57005CAC-F81F-4775-B3D4-6F4D1CFD4A97}">
      <dgm:prSet custT="1"/>
      <dgm:spPr/>
      <dgm:t>
        <a:bodyPr/>
        <a:lstStyle/>
        <a:p>
          <a:r>
            <a:rPr lang="ru-RU" sz="1100" b="1" dirty="0" smtClean="0"/>
            <a:t>101,5</a:t>
          </a:r>
          <a:endParaRPr lang="ru-RU" sz="1100" dirty="0"/>
        </a:p>
      </dgm:t>
    </dgm:pt>
    <dgm:pt modelId="{09544266-2A5A-4E7F-8D05-AE0463DB785F}" type="parTrans" cxnId="{D15D42A7-9644-4F11-AA57-BCE04152782B}">
      <dgm:prSet/>
      <dgm:spPr/>
      <dgm:t>
        <a:bodyPr/>
        <a:lstStyle/>
        <a:p>
          <a:endParaRPr lang="ru-RU"/>
        </a:p>
      </dgm:t>
    </dgm:pt>
    <dgm:pt modelId="{5A99692C-74AE-4523-A709-6F111107C91D}" type="sibTrans" cxnId="{D15D42A7-9644-4F11-AA57-BCE04152782B}">
      <dgm:prSet/>
      <dgm:spPr/>
      <dgm:t>
        <a:bodyPr/>
        <a:lstStyle/>
        <a:p>
          <a:endParaRPr lang="ru-RU"/>
        </a:p>
      </dgm:t>
    </dgm:pt>
    <dgm:pt modelId="{46915E2D-1290-4FB9-9B01-1EDF696A46B9}">
      <dgm:prSet custT="1"/>
      <dgm:spPr/>
      <dgm:t>
        <a:bodyPr/>
        <a:lstStyle/>
        <a:p>
          <a:r>
            <a:rPr lang="ru-RU" sz="1100" b="1" dirty="0" smtClean="0"/>
            <a:t>101,4</a:t>
          </a:r>
          <a:endParaRPr lang="ru-RU" sz="1100" dirty="0"/>
        </a:p>
      </dgm:t>
    </dgm:pt>
    <dgm:pt modelId="{298F200A-5119-4D19-ADCC-411B3762AC16}" type="parTrans" cxnId="{F4ED1A8B-476C-4971-9D06-B0265A391615}">
      <dgm:prSet/>
      <dgm:spPr/>
      <dgm:t>
        <a:bodyPr/>
        <a:lstStyle/>
        <a:p>
          <a:endParaRPr lang="ru-RU"/>
        </a:p>
      </dgm:t>
    </dgm:pt>
    <dgm:pt modelId="{25BE1EB3-E995-4ED7-B34B-F05604EEA01F}" type="sibTrans" cxnId="{F4ED1A8B-476C-4971-9D06-B0265A391615}">
      <dgm:prSet/>
      <dgm:spPr/>
      <dgm:t>
        <a:bodyPr/>
        <a:lstStyle/>
        <a:p>
          <a:endParaRPr lang="ru-RU"/>
        </a:p>
      </dgm:t>
    </dgm:pt>
    <dgm:pt modelId="{091B3B0C-AE63-4556-B283-DDE13B0BD28A}">
      <dgm:prSet custT="1"/>
      <dgm:spPr/>
      <dgm:t>
        <a:bodyPr/>
        <a:lstStyle/>
        <a:p>
          <a:r>
            <a:rPr lang="ru-RU" sz="1100" b="1" smtClean="0"/>
            <a:t>53,3</a:t>
          </a:r>
          <a:endParaRPr lang="ru-RU" sz="1100" dirty="0"/>
        </a:p>
      </dgm:t>
    </dgm:pt>
    <dgm:pt modelId="{7D46B732-CE58-49E5-93BC-64D6F710B241}" type="parTrans" cxnId="{55B6B471-6D40-45BA-8235-E9054D108E50}">
      <dgm:prSet/>
      <dgm:spPr/>
      <dgm:t>
        <a:bodyPr/>
        <a:lstStyle/>
        <a:p>
          <a:endParaRPr lang="ru-RU"/>
        </a:p>
      </dgm:t>
    </dgm:pt>
    <dgm:pt modelId="{3D47E3A7-9645-470D-92F4-898AE90831C8}" type="sibTrans" cxnId="{55B6B471-6D40-45BA-8235-E9054D108E50}">
      <dgm:prSet/>
      <dgm:spPr/>
      <dgm:t>
        <a:bodyPr/>
        <a:lstStyle/>
        <a:p>
          <a:endParaRPr lang="ru-RU"/>
        </a:p>
      </dgm:t>
    </dgm:pt>
    <dgm:pt modelId="{04C1D32B-60AB-477E-943F-FA7F35C8F82E}">
      <dgm:prSet custT="1"/>
      <dgm:spPr/>
      <dgm:t>
        <a:bodyPr/>
        <a:lstStyle/>
        <a:p>
          <a:r>
            <a:rPr lang="ru-RU" sz="1100" b="1" dirty="0" smtClean="0"/>
            <a:t>90</a:t>
          </a:r>
          <a:endParaRPr lang="ru-RU" sz="1100" dirty="0"/>
        </a:p>
      </dgm:t>
    </dgm:pt>
    <dgm:pt modelId="{F9D6ED2A-BA78-472B-AECC-F78FCB0FEDBA}" type="parTrans" cxnId="{35D2A9FD-3A0C-4FBA-B184-7F214BDCD9B8}">
      <dgm:prSet/>
      <dgm:spPr/>
      <dgm:t>
        <a:bodyPr/>
        <a:lstStyle/>
        <a:p>
          <a:endParaRPr lang="ru-RU"/>
        </a:p>
      </dgm:t>
    </dgm:pt>
    <dgm:pt modelId="{08CC84F4-951D-47DF-BB6F-56A1E104BD70}" type="sibTrans" cxnId="{35D2A9FD-3A0C-4FBA-B184-7F214BDCD9B8}">
      <dgm:prSet/>
      <dgm:spPr/>
      <dgm:t>
        <a:bodyPr/>
        <a:lstStyle/>
        <a:p>
          <a:endParaRPr lang="ru-RU"/>
        </a:p>
      </dgm:t>
    </dgm:pt>
    <dgm:pt modelId="{95F1E737-152E-420A-8FB8-0932263CBF5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53,7</a:t>
          </a:r>
          <a:endParaRPr lang="ru-RU" sz="1100" dirty="0"/>
        </a:p>
      </dgm:t>
    </dgm:pt>
    <dgm:pt modelId="{5CE3CB53-FCF3-4F8A-BE45-C6C4FA9C940B}" type="parTrans" cxnId="{D8790537-8C4F-4221-BE80-E391A3365D48}">
      <dgm:prSet/>
      <dgm:spPr/>
      <dgm:t>
        <a:bodyPr/>
        <a:lstStyle/>
        <a:p>
          <a:endParaRPr lang="ru-RU"/>
        </a:p>
      </dgm:t>
    </dgm:pt>
    <dgm:pt modelId="{876302DA-76D5-4F68-AD50-03D3FDEE5751}" type="sibTrans" cxnId="{D8790537-8C4F-4221-BE80-E391A3365D48}">
      <dgm:prSet/>
      <dgm:spPr/>
      <dgm:t>
        <a:bodyPr/>
        <a:lstStyle/>
        <a:p>
          <a:endParaRPr lang="ru-RU"/>
        </a:p>
      </dgm:t>
    </dgm:pt>
    <dgm:pt modelId="{53135FD7-1627-42BA-8CC4-AD6741493D4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</a:t>
          </a:r>
          <a:endParaRPr lang="ru-RU" sz="1100" dirty="0"/>
        </a:p>
      </dgm:t>
    </dgm:pt>
    <dgm:pt modelId="{F676DA2C-A788-4D11-84E0-997C2F78EE10}" type="parTrans" cxnId="{592CCC5F-295B-4BF4-B0DD-4016E6CE1445}">
      <dgm:prSet/>
      <dgm:spPr/>
      <dgm:t>
        <a:bodyPr/>
        <a:lstStyle/>
        <a:p>
          <a:endParaRPr lang="ru-RU"/>
        </a:p>
      </dgm:t>
    </dgm:pt>
    <dgm:pt modelId="{95DF61E5-014F-4A72-825A-284788F063D9}" type="sibTrans" cxnId="{592CCC5F-295B-4BF4-B0DD-4016E6CE1445}">
      <dgm:prSet/>
      <dgm:spPr/>
      <dgm:t>
        <a:bodyPr/>
        <a:lstStyle/>
        <a:p>
          <a:endParaRPr lang="ru-RU"/>
        </a:p>
      </dgm:t>
    </dgm:pt>
    <dgm:pt modelId="{35296387-E039-44BC-8EB2-DC6BC7E85232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53,6</a:t>
          </a:r>
          <a:endParaRPr lang="ru-RU" sz="1100" dirty="0"/>
        </a:p>
      </dgm:t>
    </dgm:pt>
    <dgm:pt modelId="{6DAFFC9B-9EA8-4F45-B8EC-86399E32114C}" type="parTrans" cxnId="{48D07158-D0B3-4407-8193-721CEF1C8744}">
      <dgm:prSet/>
      <dgm:spPr/>
      <dgm:t>
        <a:bodyPr/>
        <a:lstStyle/>
        <a:p>
          <a:endParaRPr lang="ru-RU"/>
        </a:p>
      </dgm:t>
    </dgm:pt>
    <dgm:pt modelId="{087C7DB6-E5AD-463D-880E-037D8B9B1BF9}" type="sibTrans" cxnId="{48D07158-D0B3-4407-8193-721CEF1C8744}">
      <dgm:prSet/>
      <dgm:spPr/>
      <dgm:t>
        <a:bodyPr/>
        <a:lstStyle/>
        <a:p>
          <a:endParaRPr lang="ru-RU"/>
        </a:p>
      </dgm:t>
    </dgm:pt>
    <dgm:pt modelId="{4BA8B0D5-CD8C-4DC1-AD8E-53808DD972EB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20</a:t>
          </a:r>
          <a:endParaRPr lang="ru-RU" sz="1100" dirty="0"/>
        </a:p>
      </dgm:t>
    </dgm:pt>
    <dgm:pt modelId="{0FBF4CA7-56C2-4A00-A229-B0E0A2EEE3DB}" type="parTrans" cxnId="{4080E88B-30DE-4D81-AD9E-320BAA87967C}">
      <dgm:prSet/>
      <dgm:spPr/>
      <dgm:t>
        <a:bodyPr/>
        <a:lstStyle/>
        <a:p>
          <a:endParaRPr lang="ru-RU"/>
        </a:p>
      </dgm:t>
    </dgm:pt>
    <dgm:pt modelId="{347A7B1A-C115-4EA9-ABE5-3C980ED0C462}" type="sibTrans" cxnId="{4080E88B-30DE-4D81-AD9E-320BAA87967C}">
      <dgm:prSet/>
      <dgm:spPr/>
      <dgm:t>
        <a:bodyPr/>
        <a:lstStyle/>
        <a:p>
          <a:endParaRPr lang="ru-RU"/>
        </a:p>
      </dgm:t>
    </dgm:pt>
    <dgm:pt modelId="{A93579BC-17F3-49AE-9E25-7EC9E33C7168}">
      <dgm:prSet custT="1"/>
      <dgm:spPr/>
      <dgm:t>
        <a:bodyPr/>
        <a:lstStyle/>
        <a:p>
          <a:r>
            <a:rPr lang="ru-RU" sz="1100" b="1" dirty="0" smtClean="0"/>
            <a:t>53,5</a:t>
          </a:r>
          <a:endParaRPr lang="ru-RU" sz="1100" dirty="0"/>
        </a:p>
      </dgm:t>
    </dgm:pt>
    <dgm:pt modelId="{BB39C9C7-CBE4-416B-8446-C08D96F30BC5}" type="parTrans" cxnId="{A915B0D4-B952-4C82-8770-E122723A4241}">
      <dgm:prSet/>
      <dgm:spPr/>
      <dgm:t>
        <a:bodyPr/>
        <a:lstStyle/>
        <a:p>
          <a:endParaRPr lang="ru-RU"/>
        </a:p>
      </dgm:t>
    </dgm:pt>
    <dgm:pt modelId="{9E0E1454-7081-4E37-B41B-CB49D8A67305}" type="sibTrans" cxnId="{A915B0D4-B952-4C82-8770-E122723A4241}">
      <dgm:prSet/>
      <dgm:spPr/>
      <dgm:t>
        <a:bodyPr/>
        <a:lstStyle/>
        <a:p>
          <a:endParaRPr lang="ru-RU"/>
        </a:p>
      </dgm:t>
    </dgm:pt>
    <dgm:pt modelId="{CC0D81AC-A600-4C73-BB9F-65D0E2038743}">
      <dgm:prSet custT="1"/>
      <dgm:spPr/>
      <dgm:t>
        <a:bodyPr/>
        <a:lstStyle/>
        <a:p>
          <a:r>
            <a:rPr lang="ru-RU" sz="1100" b="1" dirty="0" smtClean="0"/>
            <a:t>70</a:t>
          </a:r>
          <a:endParaRPr lang="ru-RU" sz="1100" dirty="0"/>
        </a:p>
      </dgm:t>
    </dgm:pt>
    <dgm:pt modelId="{AE7CE6A1-A446-4EDF-AF04-77988B2CCF63}" type="parTrans" cxnId="{59772841-05A3-4061-AD9F-00E2AD277EAD}">
      <dgm:prSet/>
      <dgm:spPr/>
      <dgm:t>
        <a:bodyPr/>
        <a:lstStyle/>
        <a:p>
          <a:endParaRPr lang="ru-RU"/>
        </a:p>
      </dgm:t>
    </dgm:pt>
    <dgm:pt modelId="{471460F4-C788-4E3B-860A-503C5CDBF9AE}" type="sibTrans" cxnId="{59772841-05A3-4061-AD9F-00E2AD277EAD}">
      <dgm:prSet/>
      <dgm:spPr/>
      <dgm:t>
        <a:bodyPr/>
        <a:lstStyle/>
        <a:p>
          <a:endParaRPr lang="ru-RU"/>
        </a:p>
      </dgm:t>
    </dgm:pt>
    <dgm:pt modelId="{7C16FA55-4076-4505-8878-AB46FB185D1D}">
      <dgm:prSet custT="1"/>
      <dgm:spPr/>
      <dgm:t>
        <a:bodyPr/>
        <a:lstStyle/>
        <a:p>
          <a:r>
            <a:rPr lang="ru-RU" sz="1100" b="1" dirty="0" smtClean="0"/>
            <a:t>53,4</a:t>
          </a:r>
          <a:endParaRPr lang="ru-RU" sz="1100" dirty="0"/>
        </a:p>
      </dgm:t>
    </dgm:pt>
    <dgm:pt modelId="{8CA23D45-E54D-40D8-A123-6B72CBB524B5}" type="parTrans" cxnId="{B4E884A3-4997-4058-A267-B84A13B0A112}">
      <dgm:prSet/>
      <dgm:spPr/>
      <dgm:t>
        <a:bodyPr/>
        <a:lstStyle/>
        <a:p>
          <a:endParaRPr lang="ru-RU"/>
        </a:p>
      </dgm:t>
    </dgm:pt>
    <dgm:pt modelId="{99357CF2-C77A-4A97-8406-928D647C0433}" type="sibTrans" cxnId="{B4E884A3-4997-4058-A267-B84A13B0A112}">
      <dgm:prSet/>
      <dgm:spPr/>
      <dgm:t>
        <a:bodyPr/>
        <a:lstStyle/>
        <a:p>
          <a:endParaRPr lang="ru-RU"/>
        </a:p>
      </dgm:t>
    </dgm:pt>
    <dgm:pt modelId="{DF788440-6CFB-46F2-AF83-CCACBC63DFDF}">
      <dgm:prSet custT="1"/>
      <dgm:spPr/>
      <dgm:t>
        <a:bodyPr/>
        <a:lstStyle/>
        <a:p>
          <a:r>
            <a:rPr lang="ru-RU" sz="1100" b="1" dirty="0" smtClean="0"/>
            <a:t>80</a:t>
          </a:r>
          <a:endParaRPr lang="ru-RU" sz="1100" dirty="0"/>
        </a:p>
      </dgm:t>
    </dgm:pt>
    <dgm:pt modelId="{6D5D287F-E8EC-40EF-BB64-14BD502B7220}" type="parTrans" cxnId="{A71867E3-8566-41C5-92C8-D2F5D0E56D83}">
      <dgm:prSet/>
      <dgm:spPr/>
      <dgm:t>
        <a:bodyPr/>
        <a:lstStyle/>
        <a:p>
          <a:endParaRPr lang="ru-RU"/>
        </a:p>
      </dgm:t>
    </dgm:pt>
    <dgm:pt modelId="{42A693C7-B9BB-4DF7-905A-9D02E78F9C2C}" type="sibTrans" cxnId="{A71867E3-8566-41C5-92C8-D2F5D0E56D83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D41BC3-7A48-45B0-A05F-6990E182F579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4BA28D9D-1E7D-471E-A53F-C305A9E0BBCF}" type="pres">
      <dgm:prSet presAssocID="{B0C58C76-3334-44F2-A7BC-AF33D7E57D0C}" presName="vertFour" presStyleCnt="0">
        <dgm:presLayoutVars>
          <dgm:chPref val="3"/>
        </dgm:presLayoutVars>
      </dgm:prSet>
      <dgm:spPr/>
    </dgm:pt>
    <dgm:pt modelId="{5723D116-E6E9-4E30-8E5E-41AD138E91BC}" type="pres">
      <dgm:prSet presAssocID="{B0C58C76-3334-44F2-A7BC-AF33D7E57D0C}" presName="txFour" presStyleLbl="node4" presStyleIdx="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F86536-00CE-4F29-BEAA-2368CEBE7EE6}" type="pres">
      <dgm:prSet presAssocID="{B0C58C76-3334-44F2-A7BC-AF33D7E57D0C}" presName="parTransFour" presStyleCnt="0"/>
      <dgm:spPr/>
    </dgm:pt>
    <dgm:pt modelId="{1E34C7E0-A105-4DC4-B56C-7AD239583EBC}" type="pres">
      <dgm:prSet presAssocID="{B0C58C76-3334-44F2-A7BC-AF33D7E57D0C}" presName="horzFour" presStyleCnt="0"/>
      <dgm:spPr/>
    </dgm:pt>
    <dgm:pt modelId="{A5201136-FFA0-4918-8899-096EF8D2697A}" type="pres">
      <dgm:prSet presAssocID="{380B7261-7F88-4089-9088-812F44056341}" presName="vertFour" presStyleCnt="0">
        <dgm:presLayoutVars>
          <dgm:chPref val="3"/>
        </dgm:presLayoutVars>
      </dgm:prSet>
      <dgm:spPr/>
    </dgm:pt>
    <dgm:pt modelId="{3A78BFE4-0937-43B3-95F4-BFC602B975D7}" type="pres">
      <dgm:prSet presAssocID="{380B7261-7F88-4089-9088-812F44056341}" presName="txFour" presStyleLbl="node4" presStyleIdx="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D768A2-17C4-4A02-BF19-2EE431FC164B}" type="pres">
      <dgm:prSet presAssocID="{380B7261-7F88-4089-9088-812F44056341}" presName="parTransFour" presStyleCnt="0"/>
      <dgm:spPr/>
    </dgm:pt>
    <dgm:pt modelId="{5B9AA447-0660-49B7-910D-E87F5D4E2708}" type="pres">
      <dgm:prSet presAssocID="{380B7261-7F88-4089-9088-812F44056341}" presName="horzFour" presStyleCnt="0"/>
      <dgm:spPr/>
    </dgm:pt>
    <dgm:pt modelId="{865F79F9-D537-42AC-9C28-2F10F0B99162}" type="pres">
      <dgm:prSet presAssocID="{03138010-0FD8-469A-B6F6-F606CEC1E03C}" presName="vertFour" presStyleCnt="0">
        <dgm:presLayoutVars>
          <dgm:chPref val="3"/>
        </dgm:presLayoutVars>
      </dgm:prSet>
      <dgm:spPr/>
    </dgm:pt>
    <dgm:pt modelId="{DAC35B90-9924-435A-A9E4-FDF447F24324}" type="pres">
      <dgm:prSet presAssocID="{03138010-0FD8-469A-B6F6-F606CEC1E03C}" presName="txFour" presStyleLbl="node4" presStyleIdx="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FEE111-CA3A-47B5-92AB-E0AA9685AC8A}" type="pres">
      <dgm:prSet presAssocID="{03138010-0FD8-469A-B6F6-F606CEC1E03C}" presName="parTransFour" presStyleCnt="0"/>
      <dgm:spPr/>
    </dgm:pt>
    <dgm:pt modelId="{FFE5D777-909D-4733-BDB1-E4E7E5A2C2FD}" type="pres">
      <dgm:prSet presAssocID="{03138010-0FD8-469A-B6F6-F606CEC1E03C}" presName="horzFour" presStyleCnt="0"/>
      <dgm:spPr/>
    </dgm:pt>
    <dgm:pt modelId="{FB742728-2F7F-4098-B21A-0AACDF57FAA8}" type="pres">
      <dgm:prSet presAssocID="{95F1E737-152E-420A-8FB8-0932263CBF5F}" presName="vertFour" presStyleCnt="0">
        <dgm:presLayoutVars>
          <dgm:chPref val="3"/>
        </dgm:presLayoutVars>
      </dgm:prSet>
      <dgm:spPr/>
    </dgm:pt>
    <dgm:pt modelId="{3CD13E3B-1737-4DF7-83C7-396F6D9B8BDB}" type="pres">
      <dgm:prSet presAssocID="{95F1E737-152E-420A-8FB8-0932263CBF5F}" presName="txFour" presStyleLbl="node4" presStyleIdx="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D34300-0AA2-4870-B1C9-886A1B1878BA}" type="pres">
      <dgm:prSet presAssocID="{95F1E737-152E-420A-8FB8-0932263CBF5F}" presName="parTransFour" presStyleCnt="0"/>
      <dgm:spPr/>
    </dgm:pt>
    <dgm:pt modelId="{94A1AE0F-3B77-4DD8-847A-C6A10F1D2B06}" type="pres">
      <dgm:prSet presAssocID="{95F1E737-152E-420A-8FB8-0932263CBF5F}" presName="horzFour" presStyleCnt="0"/>
      <dgm:spPr/>
    </dgm:pt>
    <dgm:pt modelId="{50E76EB0-2E11-494F-8900-1B91C3A3158F}" type="pres">
      <dgm:prSet presAssocID="{53135FD7-1627-42BA-8CC4-AD6741493D4A}" presName="vertFour" presStyleCnt="0">
        <dgm:presLayoutVars>
          <dgm:chPref val="3"/>
        </dgm:presLayoutVars>
      </dgm:prSet>
      <dgm:spPr/>
    </dgm:pt>
    <dgm:pt modelId="{B8BC055A-120C-4F0D-8EC0-5DAFE49250F4}" type="pres">
      <dgm:prSet presAssocID="{53135FD7-1627-42BA-8CC4-AD6741493D4A}" presName="txFour" presStyleLbl="node4" presStyleIdx="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16C950-BB77-4AAF-AA2E-22D8D46E1EA4}" type="pres">
      <dgm:prSet presAssocID="{53135FD7-1627-42BA-8CC4-AD6741493D4A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1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1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1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1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87D10E-C6C5-4760-A0E8-A00968C0BABA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E052B193-C0EE-492D-A4D8-F609A9142A89}" type="pres">
      <dgm:prSet presAssocID="{D87D88DC-89E1-4A2E-B73B-2DDCF52A77FF}" presName="vertFour" presStyleCnt="0">
        <dgm:presLayoutVars>
          <dgm:chPref val="3"/>
        </dgm:presLayoutVars>
      </dgm:prSet>
      <dgm:spPr/>
    </dgm:pt>
    <dgm:pt modelId="{88014210-1086-4442-92DA-669AEAB25114}" type="pres">
      <dgm:prSet presAssocID="{D87D88DC-89E1-4A2E-B73B-2DDCF52A77FF}" presName="txFour" presStyleLbl="node4" presStyleIdx="1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60A170-B55A-45BE-A87D-9B3F5136B630}" type="pres">
      <dgm:prSet presAssocID="{D87D88DC-89E1-4A2E-B73B-2DDCF52A77FF}" presName="parTransFour" presStyleCnt="0"/>
      <dgm:spPr/>
    </dgm:pt>
    <dgm:pt modelId="{8362FE4E-CACE-4674-99AC-A233A4DA2C52}" type="pres">
      <dgm:prSet presAssocID="{D87D88DC-89E1-4A2E-B73B-2DDCF52A77FF}" presName="horzFour" presStyleCnt="0"/>
      <dgm:spPr/>
    </dgm:pt>
    <dgm:pt modelId="{840160DF-DBBC-481C-A157-79E635A3B9C4}" type="pres">
      <dgm:prSet presAssocID="{956789E8-D62D-44A2-8F84-54F32C614147}" presName="vertFour" presStyleCnt="0">
        <dgm:presLayoutVars>
          <dgm:chPref val="3"/>
        </dgm:presLayoutVars>
      </dgm:prSet>
      <dgm:spPr/>
    </dgm:pt>
    <dgm:pt modelId="{5024C7B3-EE12-4411-95EF-FD933CC37083}" type="pres">
      <dgm:prSet presAssocID="{956789E8-D62D-44A2-8F84-54F32C614147}" presName="txFour" presStyleLbl="node4" presStyleIdx="1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6F8549-AC19-45D8-984F-EB69D17F1CBE}" type="pres">
      <dgm:prSet presAssocID="{956789E8-D62D-44A2-8F84-54F32C614147}" presName="parTransFour" presStyleCnt="0"/>
      <dgm:spPr/>
    </dgm:pt>
    <dgm:pt modelId="{3CD4094A-01A6-419B-BDD9-D063FA39BD36}" type="pres">
      <dgm:prSet presAssocID="{956789E8-D62D-44A2-8F84-54F32C614147}" presName="horzFour" presStyleCnt="0"/>
      <dgm:spPr/>
    </dgm:pt>
    <dgm:pt modelId="{7DCFFC97-5336-433C-A854-7F6BA57B8253}" type="pres">
      <dgm:prSet presAssocID="{EB5B86C7-48A3-40BE-9310-17CE39A41F7C}" presName="vertFour" presStyleCnt="0">
        <dgm:presLayoutVars>
          <dgm:chPref val="3"/>
        </dgm:presLayoutVars>
      </dgm:prSet>
      <dgm:spPr/>
    </dgm:pt>
    <dgm:pt modelId="{7C7E1B03-8455-4A3F-A01E-3BA847FF7D73}" type="pres">
      <dgm:prSet presAssocID="{EB5B86C7-48A3-40BE-9310-17CE39A41F7C}" presName="txFour" presStyleLbl="node4" presStyleIdx="1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4E640F-7F64-4838-B289-9386272174EF}" type="pres">
      <dgm:prSet presAssocID="{EB5B86C7-48A3-40BE-9310-17CE39A41F7C}" presName="parTransFour" presStyleCnt="0"/>
      <dgm:spPr/>
    </dgm:pt>
    <dgm:pt modelId="{BF70E850-E42E-444F-B7E0-57DE0B014331}" type="pres">
      <dgm:prSet presAssocID="{EB5B86C7-48A3-40BE-9310-17CE39A41F7C}" presName="horzFour" presStyleCnt="0"/>
      <dgm:spPr/>
    </dgm:pt>
    <dgm:pt modelId="{E9C84629-1B9E-4F9D-BF7B-0B0C19BA659A}" type="pres">
      <dgm:prSet presAssocID="{35296387-E039-44BC-8EB2-DC6BC7E85232}" presName="vertFour" presStyleCnt="0">
        <dgm:presLayoutVars>
          <dgm:chPref val="3"/>
        </dgm:presLayoutVars>
      </dgm:prSet>
      <dgm:spPr/>
    </dgm:pt>
    <dgm:pt modelId="{0D930089-2293-4DA0-A2AD-C603A34B68F8}" type="pres">
      <dgm:prSet presAssocID="{35296387-E039-44BC-8EB2-DC6BC7E85232}" presName="txFour" presStyleLbl="node4" presStyleIdx="1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F7928D-2D7B-4C16-9134-AA58DD9A01E8}" type="pres">
      <dgm:prSet presAssocID="{35296387-E039-44BC-8EB2-DC6BC7E85232}" presName="parTransFour" presStyleCnt="0"/>
      <dgm:spPr/>
    </dgm:pt>
    <dgm:pt modelId="{EF9EEA46-1475-4C8D-A78C-B8B56682D595}" type="pres">
      <dgm:prSet presAssocID="{35296387-E039-44BC-8EB2-DC6BC7E85232}" presName="horzFour" presStyleCnt="0"/>
      <dgm:spPr/>
    </dgm:pt>
    <dgm:pt modelId="{779604CB-B318-49AE-BDD3-8E6831CB004F}" type="pres">
      <dgm:prSet presAssocID="{4BA8B0D5-CD8C-4DC1-AD8E-53808DD972EB}" presName="vertFour" presStyleCnt="0">
        <dgm:presLayoutVars>
          <dgm:chPref val="3"/>
        </dgm:presLayoutVars>
      </dgm:prSet>
      <dgm:spPr/>
    </dgm:pt>
    <dgm:pt modelId="{538186FB-B20B-4B74-9FA7-21000508ABB3}" type="pres">
      <dgm:prSet presAssocID="{4BA8B0D5-CD8C-4DC1-AD8E-53808DD972EB}" presName="txFour" presStyleLbl="node4" presStyleIdx="1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2CB22B-BA19-4C05-8160-964DD893F26C}" type="pres">
      <dgm:prSet presAssocID="{4BA8B0D5-CD8C-4DC1-AD8E-53808DD972EB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2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2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2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2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2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0C4A06-58D1-4B14-BBC2-188501595898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DAF21887-616D-4C81-A046-DD5971F24499}" type="pres">
      <dgm:prSet presAssocID="{3C09CBBB-2BBF-4F09-B3FB-2E08B6349CAD}" presName="vertFour" presStyleCnt="0">
        <dgm:presLayoutVars>
          <dgm:chPref val="3"/>
        </dgm:presLayoutVars>
      </dgm:prSet>
      <dgm:spPr/>
    </dgm:pt>
    <dgm:pt modelId="{87969A2D-5692-4CC9-884E-666C5AEEEFF4}" type="pres">
      <dgm:prSet presAssocID="{3C09CBBB-2BBF-4F09-B3FB-2E08B6349CAD}" presName="txFour" presStyleLbl="node4" presStyleIdx="2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CA00F0-E357-4FDF-B8CC-73B900C54AC1}" type="pres">
      <dgm:prSet presAssocID="{3C09CBBB-2BBF-4F09-B3FB-2E08B6349CAD}" presName="parTransFour" presStyleCnt="0"/>
      <dgm:spPr/>
    </dgm:pt>
    <dgm:pt modelId="{DBD3C1EC-25E2-41EF-9251-9E92768EE040}" type="pres">
      <dgm:prSet presAssocID="{3C09CBBB-2BBF-4F09-B3FB-2E08B6349CAD}" presName="horzFour" presStyleCnt="0"/>
      <dgm:spPr/>
    </dgm:pt>
    <dgm:pt modelId="{77F6A10A-C549-411E-BF18-6DFA6F2D2B62}" type="pres">
      <dgm:prSet presAssocID="{01B83A56-3908-455C-B2D9-2D462A50F6C8}" presName="vertFour" presStyleCnt="0">
        <dgm:presLayoutVars>
          <dgm:chPref val="3"/>
        </dgm:presLayoutVars>
      </dgm:prSet>
      <dgm:spPr/>
    </dgm:pt>
    <dgm:pt modelId="{1AD84C0F-8AFE-43C0-9868-CF819B520AFB}" type="pres">
      <dgm:prSet presAssocID="{01B83A56-3908-455C-B2D9-2D462A50F6C8}" presName="txFour" presStyleLbl="node4" presStyleIdx="2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F81B39-8FF9-45A2-BD87-46364FA265E0}" type="pres">
      <dgm:prSet presAssocID="{01B83A56-3908-455C-B2D9-2D462A50F6C8}" presName="parTransFour" presStyleCnt="0"/>
      <dgm:spPr/>
    </dgm:pt>
    <dgm:pt modelId="{A13F99D9-5C82-4C63-BE17-8B720467D0CF}" type="pres">
      <dgm:prSet presAssocID="{01B83A56-3908-455C-B2D9-2D462A50F6C8}" presName="horzFour" presStyleCnt="0"/>
      <dgm:spPr/>
    </dgm:pt>
    <dgm:pt modelId="{35FC682C-8269-42A8-AA46-B784154E14EF}" type="pres">
      <dgm:prSet presAssocID="{FFD5EE1E-6674-4433-8B8D-F2407E8162C6}" presName="vertFour" presStyleCnt="0">
        <dgm:presLayoutVars>
          <dgm:chPref val="3"/>
        </dgm:presLayoutVars>
      </dgm:prSet>
      <dgm:spPr/>
    </dgm:pt>
    <dgm:pt modelId="{D9DB4073-BDFF-4C59-8442-57C4C416C439}" type="pres">
      <dgm:prSet presAssocID="{FFD5EE1E-6674-4433-8B8D-F2407E8162C6}" presName="txFour" presStyleLbl="node4" presStyleIdx="2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74319B-C7C6-4D38-8C6D-EE03134CDA0D}" type="pres">
      <dgm:prSet presAssocID="{FFD5EE1E-6674-4433-8B8D-F2407E8162C6}" presName="parTransFour" presStyleCnt="0"/>
      <dgm:spPr/>
    </dgm:pt>
    <dgm:pt modelId="{9B5AEEC2-1E3F-4BA1-BB22-3182931027B6}" type="pres">
      <dgm:prSet presAssocID="{FFD5EE1E-6674-4433-8B8D-F2407E8162C6}" presName="horzFour" presStyleCnt="0"/>
      <dgm:spPr/>
    </dgm:pt>
    <dgm:pt modelId="{5E776F1A-585D-42B7-B4E8-B8203EF97C57}" type="pres">
      <dgm:prSet presAssocID="{A93579BC-17F3-49AE-9E25-7EC9E33C7168}" presName="vertFour" presStyleCnt="0">
        <dgm:presLayoutVars>
          <dgm:chPref val="3"/>
        </dgm:presLayoutVars>
      </dgm:prSet>
      <dgm:spPr/>
    </dgm:pt>
    <dgm:pt modelId="{7875EF03-4483-4118-9FF3-1ED10A0A5A9F}" type="pres">
      <dgm:prSet presAssocID="{A93579BC-17F3-49AE-9E25-7EC9E33C7168}" presName="txFour" presStyleLbl="node4" presStyleIdx="2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512F85-F110-4785-9B13-4C99BAB29EA8}" type="pres">
      <dgm:prSet presAssocID="{A93579BC-17F3-49AE-9E25-7EC9E33C7168}" presName="parTransFour" presStyleCnt="0"/>
      <dgm:spPr/>
    </dgm:pt>
    <dgm:pt modelId="{30F6C6BC-162D-4417-8945-848A158EEDE4}" type="pres">
      <dgm:prSet presAssocID="{A93579BC-17F3-49AE-9E25-7EC9E33C7168}" presName="horzFour" presStyleCnt="0"/>
      <dgm:spPr/>
    </dgm:pt>
    <dgm:pt modelId="{7531824F-6DBD-48D2-AAEA-4E254070D082}" type="pres">
      <dgm:prSet presAssocID="{CC0D81AC-A600-4C73-BB9F-65D0E2038743}" presName="vertFour" presStyleCnt="0">
        <dgm:presLayoutVars>
          <dgm:chPref val="3"/>
        </dgm:presLayoutVars>
      </dgm:prSet>
      <dgm:spPr/>
    </dgm:pt>
    <dgm:pt modelId="{DC6C973C-C6D3-4FB9-AF43-35160F043C23}" type="pres">
      <dgm:prSet presAssocID="{CC0D81AC-A600-4C73-BB9F-65D0E2038743}" presName="txFour" presStyleLbl="node4" presStyleIdx="2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2C0203-F202-4A2E-B6F7-B9AF67CB43A3}" type="pres">
      <dgm:prSet presAssocID="{CC0D81AC-A600-4C73-BB9F-65D0E2038743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3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3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3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3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3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5345C5-0E7B-4D3C-A101-6429FC0E9741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D112905B-82D3-471E-9A3E-1549B037C4F2}" type="pres">
      <dgm:prSet presAssocID="{510FB267-D8DF-41DF-98BC-2B1BA7CB894F}" presName="vertFour" presStyleCnt="0">
        <dgm:presLayoutVars>
          <dgm:chPref val="3"/>
        </dgm:presLayoutVars>
      </dgm:prSet>
      <dgm:spPr/>
    </dgm:pt>
    <dgm:pt modelId="{045D0221-8BD3-4C96-BFC2-9785CD8963A7}" type="pres">
      <dgm:prSet presAssocID="{510FB267-D8DF-41DF-98BC-2B1BA7CB894F}" presName="txFour" presStyleLbl="node4" presStyleIdx="3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B6CCBE-8317-4CBE-94F3-0BEA51CE3148}" type="pres">
      <dgm:prSet presAssocID="{510FB267-D8DF-41DF-98BC-2B1BA7CB894F}" presName="parTransFour" presStyleCnt="0"/>
      <dgm:spPr/>
    </dgm:pt>
    <dgm:pt modelId="{3A81494E-8DFD-4756-BD90-23F975BC0B49}" type="pres">
      <dgm:prSet presAssocID="{510FB267-D8DF-41DF-98BC-2B1BA7CB894F}" presName="horzFour" presStyleCnt="0"/>
      <dgm:spPr/>
    </dgm:pt>
    <dgm:pt modelId="{7EEFA233-EBB6-46EA-9330-F9303C457E7C}" type="pres">
      <dgm:prSet presAssocID="{44D6622D-A959-494D-B326-744663B42E4C}" presName="vertFour" presStyleCnt="0">
        <dgm:presLayoutVars>
          <dgm:chPref val="3"/>
        </dgm:presLayoutVars>
      </dgm:prSet>
      <dgm:spPr/>
    </dgm:pt>
    <dgm:pt modelId="{B32920AD-CA25-4F00-99B3-FE0C85B281E2}" type="pres">
      <dgm:prSet presAssocID="{44D6622D-A959-494D-B326-744663B42E4C}" presName="txFour" presStyleLbl="node4" presStyleIdx="3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269731-D1D4-4F55-B42E-7EDBC782B1ED}" type="pres">
      <dgm:prSet presAssocID="{44D6622D-A959-494D-B326-744663B42E4C}" presName="parTransFour" presStyleCnt="0"/>
      <dgm:spPr/>
    </dgm:pt>
    <dgm:pt modelId="{A7E07104-8E5C-4FAA-AF8B-3D53E5D8C2C9}" type="pres">
      <dgm:prSet presAssocID="{44D6622D-A959-494D-B326-744663B42E4C}" presName="horzFour" presStyleCnt="0"/>
      <dgm:spPr/>
    </dgm:pt>
    <dgm:pt modelId="{29E888FB-5F29-45BE-8EEA-EF16D9CECBF6}" type="pres">
      <dgm:prSet presAssocID="{57005CAC-F81F-4775-B3D4-6F4D1CFD4A97}" presName="vertFour" presStyleCnt="0">
        <dgm:presLayoutVars>
          <dgm:chPref val="3"/>
        </dgm:presLayoutVars>
      </dgm:prSet>
      <dgm:spPr/>
    </dgm:pt>
    <dgm:pt modelId="{1DC44EE5-BB20-4855-9487-686EF587A66B}" type="pres">
      <dgm:prSet presAssocID="{57005CAC-F81F-4775-B3D4-6F4D1CFD4A97}" presName="txFour" presStyleLbl="node4" presStyleIdx="3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361D0-D6BB-485C-AD04-90AEF54E6982}" type="pres">
      <dgm:prSet presAssocID="{57005CAC-F81F-4775-B3D4-6F4D1CFD4A97}" presName="parTransFour" presStyleCnt="0"/>
      <dgm:spPr/>
    </dgm:pt>
    <dgm:pt modelId="{EA21BA38-2642-46A6-922F-8F532E0C91AF}" type="pres">
      <dgm:prSet presAssocID="{57005CAC-F81F-4775-B3D4-6F4D1CFD4A97}" presName="horzFour" presStyleCnt="0"/>
      <dgm:spPr/>
    </dgm:pt>
    <dgm:pt modelId="{886A44ED-F509-4CBF-82CF-820D4B8BDDDF}" type="pres">
      <dgm:prSet presAssocID="{7C16FA55-4076-4505-8878-AB46FB185D1D}" presName="vertFour" presStyleCnt="0">
        <dgm:presLayoutVars>
          <dgm:chPref val="3"/>
        </dgm:presLayoutVars>
      </dgm:prSet>
      <dgm:spPr/>
    </dgm:pt>
    <dgm:pt modelId="{628AF6C3-31B6-4D83-8E6E-4C6B426E9132}" type="pres">
      <dgm:prSet presAssocID="{7C16FA55-4076-4505-8878-AB46FB185D1D}" presName="txFour" presStyleLbl="node4" presStyleIdx="3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ADBB26-DB25-490F-95ED-02E57A7462DC}" type="pres">
      <dgm:prSet presAssocID="{7C16FA55-4076-4505-8878-AB46FB185D1D}" presName="parTransFour" presStyleCnt="0"/>
      <dgm:spPr/>
    </dgm:pt>
    <dgm:pt modelId="{13864044-C497-4434-B9C8-2E54D1DDB670}" type="pres">
      <dgm:prSet presAssocID="{7C16FA55-4076-4505-8878-AB46FB185D1D}" presName="horzFour" presStyleCnt="0"/>
      <dgm:spPr/>
    </dgm:pt>
    <dgm:pt modelId="{191DAE87-52A6-4A61-B227-5139B89570AA}" type="pres">
      <dgm:prSet presAssocID="{DF788440-6CFB-46F2-AF83-CCACBC63DFDF}" presName="vertFour" presStyleCnt="0">
        <dgm:presLayoutVars>
          <dgm:chPref val="3"/>
        </dgm:presLayoutVars>
      </dgm:prSet>
      <dgm:spPr/>
    </dgm:pt>
    <dgm:pt modelId="{00FB6936-01F5-4D69-AF36-37F715DAE13B}" type="pres">
      <dgm:prSet presAssocID="{DF788440-6CFB-46F2-AF83-CCACBC63DFDF}" presName="txFour" presStyleLbl="node4" presStyleIdx="3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B0196E-A8A4-43A5-93D1-2F78D5FBB03E}" type="pres">
      <dgm:prSet presAssocID="{DF788440-6CFB-46F2-AF83-CCACBC63DFDF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4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4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4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4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4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2C98DD-3AFC-497C-9F54-91B3E0272B26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1A85E779-8FFB-44A4-9717-51B8E92977B3}" type="pres">
      <dgm:prSet presAssocID="{B41BE6EF-37E3-4EDE-9CEC-DDCB7A0F4624}" presName="vertFour" presStyleCnt="0">
        <dgm:presLayoutVars>
          <dgm:chPref val="3"/>
        </dgm:presLayoutVars>
      </dgm:prSet>
      <dgm:spPr/>
    </dgm:pt>
    <dgm:pt modelId="{BCCEAE2D-9CDB-4932-BA94-8ED94F1B37EB}" type="pres">
      <dgm:prSet presAssocID="{B41BE6EF-37E3-4EDE-9CEC-DDCB7A0F4624}" presName="txFour" presStyleLbl="node4" presStyleIdx="4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8B0D77-C7CE-4B04-8A0E-AA42DED7B80A}" type="pres">
      <dgm:prSet presAssocID="{B41BE6EF-37E3-4EDE-9CEC-DDCB7A0F4624}" presName="parTransFour" presStyleCnt="0"/>
      <dgm:spPr/>
    </dgm:pt>
    <dgm:pt modelId="{AE03C183-A187-492D-8100-C00BFA21C0B9}" type="pres">
      <dgm:prSet presAssocID="{B41BE6EF-37E3-4EDE-9CEC-DDCB7A0F4624}" presName="horzFour" presStyleCnt="0"/>
      <dgm:spPr/>
    </dgm:pt>
    <dgm:pt modelId="{DA23F892-1A22-498E-BE98-6441C67C5529}" type="pres">
      <dgm:prSet presAssocID="{A95EF8BE-757C-4312-AD66-D7C4A2248A5B}" presName="vertFour" presStyleCnt="0">
        <dgm:presLayoutVars>
          <dgm:chPref val="3"/>
        </dgm:presLayoutVars>
      </dgm:prSet>
      <dgm:spPr/>
    </dgm:pt>
    <dgm:pt modelId="{BFFADC69-15E2-46D7-A0AA-F422C3EC12BE}" type="pres">
      <dgm:prSet presAssocID="{A95EF8BE-757C-4312-AD66-D7C4A2248A5B}" presName="txFour" presStyleLbl="node4" presStyleIdx="4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934923-3C1C-4CFE-BCE1-54D7EC51E28D}" type="pres">
      <dgm:prSet presAssocID="{A95EF8BE-757C-4312-AD66-D7C4A2248A5B}" presName="parTransFour" presStyleCnt="0"/>
      <dgm:spPr/>
    </dgm:pt>
    <dgm:pt modelId="{9C65A5FF-EDE1-451D-B0C9-DFE5B0EC4848}" type="pres">
      <dgm:prSet presAssocID="{A95EF8BE-757C-4312-AD66-D7C4A2248A5B}" presName="horzFour" presStyleCnt="0"/>
      <dgm:spPr/>
    </dgm:pt>
    <dgm:pt modelId="{4C261C14-366F-4F59-B65E-95D2F932A224}" type="pres">
      <dgm:prSet presAssocID="{46915E2D-1290-4FB9-9B01-1EDF696A46B9}" presName="vertFour" presStyleCnt="0">
        <dgm:presLayoutVars>
          <dgm:chPref val="3"/>
        </dgm:presLayoutVars>
      </dgm:prSet>
      <dgm:spPr/>
    </dgm:pt>
    <dgm:pt modelId="{F16C6A01-17E0-44A4-B227-5BD9A26C1192}" type="pres">
      <dgm:prSet presAssocID="{46915E2D-1290-4FB9-9B01-1EDF696A46B9}" presName="txFour" presStyleLbl="node4" presStyleIdx="4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B4CA9-8263-4026-A5D7-2E745069D971}" type="pres">
      <dgm:prSet presAssocID="{46915E2D-1290-4FB9-9B01-1EDF696A46B9}" presName="parTransFour" presStyleCnt="0"/>
      <dgm:spPr/>
    </dgm:pt>
    <dgm:pt modelId="{DB5FAA59-CC88-4239-90C5-0176680CDAC4}" type="pres">
      <dgm:prSet presAssocID="{46915E2D-1290-4FB9-9B01-1EDF696A46B9}" presName="horzFour" presStyleCnt="0"/>
      <dgm:spPr/>
    </dgm:pt>
    <dgm:pt modelId="{3A906B70-B15A-47BC-B65C-81490C40BF91}" type="pres">
      <dgm:prSet presAssocID="{091B3B0C-AE63-4556-B283-DDE13B0BD28A}" presName="vertFour" presStyleCnt="0">
        <dgm:presLayoutVars>
          <dgm:chPref val="3"/>
        </dgm:presLayoutVars>
      </dgm:prSet>
      <dgm:spPr/>
    </dgm:pt>
    <dgm:pt modelId="{969F2946-C23A-4579-B0D4-9061F075A0E2}" type="pres">
      <dgm:prSet presAssocID="{091B3B0C-AE63-4556-B283-DDE13B0BD28A}" presName="txFour" presStyleLbl="node4" presStyleIdx="4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6C85B-70BE-4DF9-A791-DE6E7BDBA58A}" type="pres">
      <dgm:prSet presAssocID="{091B3B0C-AE63-4556-B283-DDE13B0BD28A}" presName="parTransFour" presStyleCnt="0"/>
      <dgm:spPr/>
    </dgm:pt>
    <dgm:pt modelId="{2D446878-DF69-49DE-A3FF-3A0377CBF062}" type="pres">
      <dgm:prSet presAssocID="{091B3B0C-AE63-4556-B283-DDE13B0BD28A}" presName="horzFour" presStyleCnt="0"/>
      <dgm:spPr/>
    </dgm:pt>
    <dgm:pt modelId="{A13CA68F-CD7D-4256-AD1B-13D034D1FE30}" type="pres">
      <dgm:prSet presAssocID="{04C1D32B-60AB-477E-943F-FA7F35C8F82E}" presName="vertFour" presStyleCnt="0">
        <dgm:presLayoutVars>
          <dgm:chPref val="3"/>
        </dgm:presLayoutVars>
      </dgm:prSet>
      <dgm:spPr/>
    </dgm:pt>
    <dgm:pt modelId="{23B1EF05-E0CC-41F4-B462-189D827372C2}" type="pres">
      <dgm:prSet presAssocID="{04C1D32B-60AB-477E-943F-FA7F35C8F82E}" presName="txFour" presStyleLbl="node4" presStyleIdx="4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20A98D-FF2D-44EF-9B63-B05099C5E2A6}" type="pres">
      <dgm:prSet presAssocID="{04C1D32B-60AB-477E-943F-FA7F35C8F82E}" presName="horzFour" presStyleCnt="0"/>
      <dgm:spPr/>
    </dgm:pt>
  </dgm:ptLst>
  <dgm:cxnLst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158C339A-251E-43FE-94DB-CA35CC6FF9F2}" type="presOf" srcId="{CD119780-6575-4106-AE5B-2CC6B48E5482}" destId="{14BABD28-5047-47A3-A701-B7AFBBE28819}" srcOrd="0" destOrd="0" presId="urn:microsoft.com/office/officeart/2005/8/layout/hierarchy4"/>
    <dgm:cxn modelId="{7E9884FD-81E1-454B-BA2F-4F9D847A0124}" type="presOf" srcId="{DF86BB99-07F8-490F-B6E9-4F22F5A8A955}" destId="{874CF4BC-44A5-455D-A60A-EB599B596188}" srcOrd="0" destOrd="0" presId="urn:microsoft.com/office/officeart/2005/8/layout/hierarchy4"/>
    <dgm:cxn modelId="{EC80B678-D0B9-423A-8904-701B38751611}" type="presOf" srcId="{03138010-0FD8-469A-B6F6-F606CEC1E03C}" destId="{DAC35B90-9924-435A-A9E4-FDF447F24324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6B9D4459-FDF7-4CCF-BD9D-87AD9B26A681}" type="presOf" srcId="{C60BD95D-8BE5-42EC-AF9D-D22E07852892}" destId="{2965B01E-C0DE-4302-ADA0-732BD580C7B1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44A4FA2B-6C5F-4700-8731-D1205BCD55DA}" type="presOf" srcId="{95F1E737-152E-420A-8FB8-0932263CBF5F}" destId="{3CD13E3B-1737-4DF7-83C7-396F6D9B8BDB}" srcOrd="0" destOrd="0" presId="urn:microsoft.com/office/officeart/2005/8/layout/hierarchy4"/>
    <dgm:cxn modelId="{592CCC5F-295B-4BF4-B0DD-4016E6CE1445}" srcId="{95F1E737-152E-420A-8FB8-0932263CBF5F}" destId="{53135FD7-1627-42BA-8CC4-AD6741493D4A}" srcOrd="0" destOrd="0" parTransId="{F676DA2C-A788-4D11-84E0-997C2F78EE10}" sibTransId="{95DF61E5-014F-4A72-825A-284788F063D9}"/>
    <dgm:cxn modelId="{549092D4-F225-4987-A4B3-9D03D5567E19}" type="presOf" srcId="{1B20A584-E8E7-451F-84AF-E95BD5B40EA1}" destId="{374E99F0-AE84-4383-93E4-780F78CE6D13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4D4C7568-0963-44DA-9CB1-738E93F7B1FE}" type="presOf" srcId="{956789E8-D62D-44A2-8F84-54F32C614147}" destId="{5024C7B3-EE12-4411-95EF-FD933CC37083}" srcOrd="0" destOrd="0" presId="urn:microsoft.com/office/officeart/2005/8/layout/hierarchy4"/>
    <dgm:cxn modelId="{48D07158-D0B3-4407-8193-721CEF1C8744}" srcId="{EB5B86C7-48A3-40BE-9310-17CE39A41F7C}" destId="{35296387-E039-44BC-8EB2-DC6BC7E85232}" srcOrd="0" destOrd="0" parTransId="{6DAFFC9B-9EA8-4F45-B8EC-86399E32114C}" sibTransId="{087C7DB6-E5AD-463D-880E-037D8B9B1BF9}"/>
    <dgm:cxn modelId="{73161FAC-109E-4BD7-9D06-8BF731EF21AE}" srcId="{8EC1F942-64B7-4407-8F49-B1183D54A886}" destId="{3C09CBBB-2BBF-4F09-B3FB-2E08B6349CAD}" srcOrd="0" destOrd="0" parTransId="{09E04083-787E-4895-80F1-96FD266FDA7A}" sibTransId="{E7B51CE9-45E1-47D8-89A0-1C27A57A6517}"/>
    <dgm:cxn modelId="{3333E3F3-68F2-4364-957A-6B0E65064CF2}" type="presOf" srcId="{8536FD6B-8AD2-4A43-B337-6FD60B3FD4B2}" destId="{85D767EC-FAE5-4312-B23F-9B41F2C6B7D7}" srcOrd="0" destOrd="0" presId="urn:microsoft.com/office/officeart/2005/8/layout/hierarchy4"/>
    <dgm:cxn modelId="{55B6B471-6D40-45BA-8235-E9054D108E50}" srcId="{46915E2D-1290-4FB9-9B01-1EDF696A46B9}" destId="{091B3B0C-AE63-4556-B283-DDE13B0BD28A}" srcOrd="0" destOrd="0" parTransId="{7D46B732-CE58-49E5-93BC-64D6F710B241}" sibTransId="{3D47E3A7-9645-470D-92F4-898AE90831C8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4411BFFF-D282-480C-B3D3-849AA2F9ECC1}" type="presOf" srcId="{593C7C55-813E-4059-B734-EC61CD9C5CBC}" destId="{7653A429-0E18-4BE3-A07C-F1A5A9D672E3}" srcOrd="0" destOrd="0" presId="urn:microsoft.com/office/officeart/2005/8/layout/hierarchy4"/>
    <dgm:cxn modelId="{BF14926A-45C3-42F9-B352-2DF45614762F}" type="presOf" srcId="{20671797-DAB3-483D-81A6-EB33F8E5D325}" destId="{72D34432-C31A-4895-8C4B-497C4DC5EA4F}" srcOrd="0" destOrd="0" presId="urn:microsoft.com/office/officeart/2005/8/layout/hierarchy4"/>
    <dgm:cxn modelId="{51D71C0E-FFB7-4065-A13B-CEFB976697A5}" type="presOf" srcId="{46915E2D-1290-4FB9-9B01-1EDF696A46B9}" destId="{F16C6A01-17E0-44A4-B227-5BD9A26C1192}" srcOrd="0" destOrd="0" presId="urn:microsoft.com/office/officeart/2005/8/layout/hierarchy4"/>
    <dgm:cxn modelId="{890EF424-33D5-4855-8B66-CCC5168DF271}" type="presOf" srcId="{D5544F4D-4FD2-41EE-A356-ABCAA534BCB5}" destId="{A7AF9B85-BF68-40A8-954B-A40EDB5CAF9F}" srcOrd="0" destOrd="0" presId="urn:microsoft.com/office/officeart/2005/8/layout/hierarchy4"/>
    <dgm:cxn modelId="{C6EF3757-33AC-43FD-A4C8-8D1EE50EF1D1}" type="presOf" srcId="{946393D2-3BB5-4D19-BAF6-84B7339845C4}" destId="{9DF12F5D-797B-4C71-93F7-7C835BFF7982}" srcOrd="0" destOrd="0" presId="urn:microsoft.com/office/officeart/2005/8/layout/hierarchy4"/>
    <dgm:cxn modelId="{6941A8D7-8E02-46C5-87E9-5770A870C0CF}" srcId="{510FB267-D8DF-41DF-98BC-2B1BA7CB894F}" destId="{44D6622D-A959-494D-B326-744663B42E4C}" srcOrd="0" destOrd="0" parTransId="{5550CC4F-875F-44F1-86EE-5493365EA475}" sibTransId="{511F8561-5B97-4940-AD93-ABAFFD81779C}"/>
    <dgm:cxn modelId="{4ACCF5B1-3666-431B-B977-3599B7738CFA}" type="presOf" srcId="{01B83A56-3908-455C-B2D9-2D462A50F6C8}" destId="{1AD84C0F-8AFE-43C0-9868-CF819B520AFB}" srcOrd="0" destOrd="0" presId="urn:microsoft.com/office/officeart/2005/8/layout/hierarchy4"/>
    <dgm:cxn modelId="{A632AF7A-60A4-40D6-BF02-B2E307929DB6}" srcId="{B0C58C76-3334-44F2-A7BC-AF33D7E57D0C}" destId="{380B7261-7F88-4089-9088-812F44056341}" srcOrd="0" destOrd="0" parTransId="{61A9880D-24B9-41E8-9BA7-0148C0FA21F1}" sibTransId="{12880620-8BB3-427D-AE89-8139871C21F5}"/>
    <dgm:cxn modelId="{FB96CAB6-881C-4170-BCE7-FBDDF2A4AC62}" type="presOf" srcId="{C9C8B06B-C833-4D4A-8595-4BF5AEB204E9}" destId="{CB2AF246-A0C3-4F64-A578-D38165C39147}" srcOrd="0" destOrd="0" presId="urn:microsoft.com/office/officeart/2005/8/layout/hierarchy4"/>
    <dgm:cxn modelId="{FE1E4DF1-7CFF-48AF-94C9-02167D5BA87B}" type="presOf" srcId="{F6F97186-B344-4193-9FE9-6DFB5403A289}" destId="{B7B68934-E179-4D36-8AD9-7637EF3F0019}" srcOrd="0" destOrd="0" presId="urn:microsoft.com/office/officeart/2005/8/layout/hierarchy4"/>
    <dgm:cxn modelId="{1EB9BB26-C7E5-4837-B124-CF29B9316F0E}" type="presOf" srcId="{380B7261-7F88-4089-9088-812F44056341}" destId="{3A78BFE4-0937-43B3-95F4-BFC602B975D7}" srcOrd="0" destOrd="0" presId="urn:microsoft.com/office/officeart/2005/8/layout/hierarchy4"/>
    <dgm:cxn modelId="{5ED50E4A-09A6-4A15-9676-2DA142804779}" srcId="{4D9EF634-1BF2-4A35-90CA-8A6D73717D8F}" destId="{D87D88DC-89E1-4A2E-B73B-2DDCF52A77FF}" srcOrd="0" destOrd="0" parTransId="{48CDB92F-8654-463F-B933-09E3D3BA2F5B}" sibTransId="{F7BB7D28-CAD0-424D-9CC0-11EFEA741B9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725BAC43-814C-4E02-88AB-E141465F6369}" type="presOf" srcId="{CC0D81AC-A600-4C73-BB9F-65D0E2038743}" destId="{DC6C973C-C6D3-4FB9-AF43-35160F043C23}" srcOrd="0" destOrd="0" presId="urn:microsoft.com/office/officeart/2005/8/layout/hierarchy4"/>
    <dgm:cxn modelId="{3CD19133-D0CF-4AAB-A092-EEC0C2BEEC1F}" type="presOf" srcId="{F0AF63A1-E6C3-48D7-BA15-2982A4DC912D}" destId="{8C5A4ABB-F609-4CF2-8CFC-5593BE697C3C}" srcOrd="0" destOrd="0" presId="urn:microsoft.com/office/officeart/2005/8/layout/hierarchy4"/>
    <dgm:cxn modelId="{2266538B-0BAB-4BA2-82C2-D43F5442AAB0}" srcId="{8536FD6B-8AD2-4A43-B337-6FD60B3FD4B2}" destId="{B0C58C76-3334-44F2-A7BC-AF33D7E57D0C}" srcOrd="0" destOrd="0" parTransId="{7F20FAB3-7B79-44CC-BB9F-6DAD7C9D4F81}" sibTransId="{B1AEE3B0-E088-431B-890C-1F60D5BF7A2C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4080E88B-30DE-4D81-AD9E-320BAA87967C}" srcId="{35296387-E039-44BC-8EB2-DC6BC7E85232}" destId="{4BA8B0D5-CD8C-4DC1-AD8E-53808DD972EB}" srcOrd="0" destOrd="0" parTransId="{0FBF4CA7-56C2-4A00-A229-B0E0A2EEE3DB}" sibTransId="{347A7B1A-C115-4EA9-ABE5-3C980ED0C462}"/>
    <dgm:cxn modelId="{9D44DA01-B871-4636-8A70-4A028721388F}" type="presOf" srcId="{9E496AFB-5861-4A0B-A059-7AF344913280}" destId="{F8905714-088D-483C-AC16-D43BF2F0BF16}" srcOrd="0" destOrd="0" presId="urn:microsoft.com/office/officeart/2005/8/layout/hierarchy4"/>
    <dgm:cxn modelId="{9E28B7A4-F123-4E0C-A7A5-9835F3674037}" type="presOf" srcId="{614AF9F2-E1A1-4D10-882A-EB6B0D669FCA}" destId="{6CE5FDB4-BFBB-4259-A330-B441199BCE24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FC90117-E635-4728-AE84-484D3D15A75A}" type="presOf" srcId="{25C69CC8-098D-44A3-878A-5E3FEF1E9C10}" destId="{24CEF574-2765-4D7C-A195-C900E925FBE6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AE5B727-3F84-4E12-BF4D-01339740BC23}" type="presOf" srcId="{A93579BC-17F3-49AE-9E25-7EC9E33C7168}" destId="{7875EF03-4483-4118-9FF3-1ED10A0A5A9F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BFA45642-7C82-4387-B13A-F8267F704EE0}" type="presOf" srcId="{57005CAC-F81F-4775-B3D4-6F4D1CFD4A97}" destId="{1DC44EE5-BB20-4855-9487-686EF587A66B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B4E884A3-4997-4058-A267-B84A13B0A112}" srcId="{57005CAC-F81F-4775-B3D4-6F4D1CFD4A97}" destId="{7C16FA55-4076-4505-8878-AB46FB185D1D}" srcOrd="0" destOrd="0" parTransId="{8CA23D45-E54D-40D8-A123-6B72CBB524B5}" sibTransId="{99357CF2-C77A-4A97-8406-928D647C0433}"/>
    <dgm:cxn modelId="{A28391E3-FFB7-4993-9C8C-0AEA9ACCBFD3}" type="presOf" srcId="{44367D81-039C-4579-8E09-66CAF90F5041}" destId="{085136A3-D02F-461C-B31C-FD1D69D16759}" srcOrd="0" destOrd="0" presId="urn:microsoft.com/office/officeart/2005/8/layout/hierarchy4"/>
    <dgm:cxn modelId="{F7DFD345-20D2-40D7-8D24-22D467FF0906}" type="presOf" srcId="{35296387-E039-44BC-8EB2-DC6BC7E85232}" destId="{0D930089-2293-4DA0-A2AD-C603A34B68F8}" srcOrd="0" destOrd="0" presId="urn:microsoft.com/office/officeart/2005/8/layout/hierarchy4"/>
    <dgm:cxn modelId="{EDBD1026-DB2F-4B10-9091-D5CCCF7751F9}" type="presOf" srcId="{091B3B0C-AE63-4556-B283-DDE13B0BD28A}" destId="{969F2946-C23A-4579-B0D4-9061F075A0E2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35D2A9FD-3A0C-4FBA-B184-7F214BDCD9B8}" srcId="{091B3B0C-AE63-4556-B283-DDE13B0BD28A}" destId="{04C1D32B-60AB-477E-943F-FA7F35C8F82E}" srcOrd="0" destOrd="0" parTransId="{F9D6ED2A-BA78-472B-AECC-F78FCB0FEDBA}" sibTransId="{08CC84F4-951D-47DF-BB6F-56A1E104BD70}"/>
    <dgm:cxn modelId="{89F4E7B3-47AA-478C-A14F-7E21EC83E8B5}" type="presOf" srcId="{7C16FA55-4076-4505-8878-AB46FB185D1D}" destId="{628AF6C3-31B6-4D83-8E6E-4C6B426E9132}" srcOrd="0" destOrd="0" presId="urn:microsoft.com/office/officeart/2005/8/layout/hierarchy4"/>
    <dgm:cxn modelId="{A71867E3-8566-41C5-92C8-D2F5D0E56D83}" srcId="{7C16FA55-4076-4505-8878-AB46FB185D1D}" destId="{DF788440-6CFB-46F2-AF83-CCACBC63DFDF}" srcOrd="0" destOrd="0" parTransId="{6D5D287F-E8EC-40EF-BB64-14BD502B7220}" sibTransId="{42A693C7-B9BB-4DF7-905A-9D02E78F9C2C}"/>
    <dgm:cxn modelId="{2F9F561F-7D81-47DF-B657-E1F901070198}" type="presOf" srcId="{9A0A1B48-08CE-44F2-8C66-5814C06EE4CC}" destId="{41590EE3-70B4-4E0E-8D44-18EF1FD97F2E}" srcOrd="0" destOrd="0" presId="urn:microsoft.com/office/officeart/2005/8/layout/hierarchy4"/>
    <dgm:cxn modelId="{1026E160-74F0-437C-8BBF-C41B47654EBF}" type="presOf" srcId="{93520637-36B3-4AB9-B949-92D55141E733}" destId="{8E7E2D4A-62E6-4A23-A5DD-552A63903B64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7C93CC9A-CA0F-4258-A892-2684609F53DA}" type="presOf" srcId="{D87D88DC-89E1-4A2E-B73B-2DDCF52A77FF}" destId="{88014210-1086-4442-92DA-669AEAB25114}" srcOrd="0" destOrd="0" presId="urn:microsoft.com/office/officeart/2005/8/layout/hierarchy4"/>
    <dgm:cxn modelId="{A915B0D4-B952-4C82-8770-E122723A4241}" srcId="{FFD5EE1E-6674-4433-8B8D-F2407E8162C6}" destId="{A93579BC-17F3-49AE-9E25-7EC9E33C7168}" srcOrd="0" destOrd="0" parTransId="{BB39C9C7-CBE4-416B-8446-C08D96F30BC5}" sibTransId="{9E0E1454-7081-4E37-B41B-CB49D8A67305}"/>
    <dgm:cxn modelId="{0F1A034E-A999-4C62-88D7-FC9866C10A4F}" type="presOf" srcId="{04C3AC0E-965B-48C1-827A-5D93B22D2057}" destId="{D2D81AF8-4EA8-45A6-A84D-9694EF1BCFE7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E49862B5-A54D-4BAB-BA40-F6E0876C59AE}" type="presOf" srcId="{7711325B-E859-44FE-8B41-57F9AFDCA54B}" destId="{576C6983-4618-426C-8177-DEA9FE3AC4EB}" srcOrd="0" destOrd="0" presId="urn:microsoft.com/office/officeart/2005/8/layout/hierarchy4"/>
    <dgm:cxn modelId="{36775AD7-2C10-45C6-9F8F-C47E23DE7477}" type="presOf" srcId="{FFD5EE1E-6674-4433-8B8D-F2407E8162C6}" destId="{D9DB4073-BDFF-4C59-8442-57C4C416C439}" srcOrd="0" destOrd="0" presId="urn:microsoft.com/office/officeart/2005/8/layout/hierarchy4"/>
    <dgm:cxn modelId="{6B657D4A-69FE-410F-95E2-5ECD73E817C1}" type="presOf" srcId="{5A6BA2F8-AB86-4FEA-9FCE-F9FA52A7F9A0}" destId="{EFD09625-1EEB-463A-9D51-52F09A5E039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4AAB109-0E24-4BE4-8C5D-AE291D8576B1}" type="presOf" srcId="{A95EF8BE-757C-4312-AD66-D7C4A2248A5B}" destId="{BFFADC69-15E2-46D7-A0AA-F422C3EC12BE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B6F5FAEB-CFB5-4798-8016-035D100998F3}" type="presOf" srcId="{62031802-0EE5-47DF-BB1F-2C84A19F6746}" destId="{A25BE625-018B-46BA-BE7F-ED875B975F26}" srcOrd="0" destOrd="0" presId="urn:microsoft.com/office/officeart/2005/8/layout/hierarchy4"/>
    <dgm:cxn modelId="{79603894-D873-4C52-A80B-77EA6C1D146C}" type="presOf" srcId="{EB5B86C7-48A3-40BE-9310-17CE39A41F7C}" destId="{7C7E1B03-8455-4A3F-A01E-3BA847FF7D73}" srcOrd="0" destOrd="0" presId="urn:microsoft.com/office/officeart/2005/8/layout/hierarchy4"/>
    <dgm:cxn modelId="{44134029-B881-4704-A51C-D12757AD7B19}" type="presOf" srcId="{CE075476-E9CA-4A59-A127-31223E8D37A1}" destId="{25DDEEC2-9BA5-4367-BB24-33CAA47BBC09}" srcOrd="0" destOrd="0" presId="urn:microsoft.com/office/officeart/2005/8/layout/hierarchy4"/>
    <dgm:cxn modelId="{4FA55627-B81A-4DC6-973F-734C46BF1FA1}" type="presOf" srcId="{89E09F27-5F73-400B-AE18-4421B9895F64}" destId="{9E5D5161-23D7-41B4-A187-BE6D7C6483D0}" srcOrd="0" destOrd="0" presId="urn:microsoft.com/office/officeart/2005/8/layout/hierarchy4"/>
    <dgm:cxn modelId="{4A765A20-231C-43CB-B0E4-4EC8CABF343A}" srcId="{380B7261-7F88-4089-9088-812F44056341}" destId="{03138010-0FD8-469A-B6F6-F606CEC1E03C}" srcOrd="0" destOrd="0" parTransId="{339A1818-A25F-49F1-8901-8941324E9286}" sibTransId="{37E2B562-471B-4991-AB18-88FAEB63BD20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E1026D39-4F2B-4943-9D50-558C6D3080A0}" srcId="{FD657B6D-8ACE-4CCE-A7E1-4A6249E61467}" destId="{B41BE6EF-37E3-4EDE-9CEC-DDCB7A0F4624}" srcOrd="0" destOrd="0" parTransId="{E2127B85-50B6-4B9D-B950-263D9E672907}" sibTransId="{69745AD0-21C1-4DEE-9A24-A835CDB7021B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AF2F3D0D-CE84-476E-98D1-1D815D8FF2A1}" type="presOf" srcId="{187C542A-BCFC-4BBB-8DCA-67690BE3FD29}" destId="{EFF40216-5B58-45C6-B485-1C9C4561DF2F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D8790537-8C4F-4221-BE80-E391A3365D48}" srcId="{03138010-0FD8-469A-B6F6-F606CEC1E03C}" destId="{95F1E737-152E-420A-8FB8-0932263CBF5F}" srcOrd="0" destOrd="0" parTransId="{5CE3CB53-FCF3-4F8A-BE45-C6C4FA9C940B}" sibTransId="{876302DA-76D5-4F68-AD50-03D3FDEE5751}"/>
    <dgm:cxn modelId="{5C506124-1635-4252-A29E-98F5A5E4750D}" type="presOf" srcId="{9C715FE5-31CA-4541-A958-D2C730C134E0}" destId="{2BC9EB28-F68D-4321-836D-A642C2C0DAB1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F022F239-2A0F-4B02-B72A-3F27EE386269}" type="presOf" srcId="{B0C58C76-3334-44F2-A7BC-AF33D7E57D0C}" destId="{5723D116-E6E9-4E30-8E5E-41AD138E91BC}" srcOrd="0" destOrd="0" presId="urn:microsoft.com/office/officeart/2005/8/layout/hierarchy4"/>
    <dgm:cxn modelId="{F4ED1A8B-476C-4971-9D06-B0265A391615}" srcId="{A95EF8BE-757C-4312-AD66-D7C4A2248A5B}" destId="{46915E2D-1290-4FB9-9B01-1EDF696A46B9}" srcOrd="0" destOrd="0" parTransId="{298F200A-5119-4D19-ADCC-411B3762AC16}" sibTransId="{25BE1EB3-E995-4ED7-B34B-F05604EEA01F}"/>
    <dgm:cxn modelId="{AB577EA9-E0C0-46B5-A8FD-79C5D7D6501E}" srcId="{956789E8-D62D-44A2-8F84-54F32C614147}" destId="{EB5B86C7-48A3-40BE-9310-17CE39A41F7C}" srcOrd="0" destOrd="0" parTransId="{3F0D8EB5-9446-4910-99C3-EDEAE0CF9BAF}" sibTransId="{CFBC2C59-C636-421C-847C-92C8A36EA5DD}"/>
    <dgm:cxn modelId="{2643FA55-576E-4925-A544-DC2F52F2F294}" type="presOf" srcId="{4BA8B0D5-CD8C-4DC1-AD8E-53808DD972EB}" destId="{538186FB-B20B-4B74-9FA7-21000508ABB3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7A34D76E-F021-4D64-914D-052FAE8F3191}" type="presOf" srcId="{9E15771F-F540-4F32-ACD6-56CFD707E80B}" destId="{35DF38A4-C109-469A-81F6-242705CF6432}" srcOrd="0" destOrd="0" presId="urn:microsoft.com/office/officeart/2005/8/layout/hierarchy4"/>
    <dgm:cxn modelId="{A33BF564-C10B-4EA7-B24C-1A1C60BFC174}" srcId="{20671797-DAB3-483D-81A6-EB33F8E5D325}" destId="{510FB267-D8DF-41DF-98BC-2B1BA7CB894F}" srcOrd="0" destOrd="0" parTransId="{BF338676-E54D-41B6-9E87-EB99A4B9AB5A}" sibTransId="{4CBC58AC-E6E0-4170-8D7C-70BCE2EFF8A8}"/>
    <dgm:cxn modelId="{7C8D32CF-FD46-4906-9999-584E73C7093C}" type="presOf" srcId="{D1936ACF-1E69-4953-BA37-9ADE2EF12E41}" destId="{59176932-D6D5-4C36-BF7A-69A1297C4BAD}" srcOrd="0" destOrd="0" presId="urn:microsoft.com/office/officeart/2005/8/layout/hierarchy4"/>
    <dgm:cxn modelId="{611F37ED-61C7-43E8-9700-D087B26F4571}" type="presOf" srcId="{66E38241-E965-439E-997F-74C14C213F23}" destId="{02D78884-08A2-47FD-874A-FD0B1E1D6A24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9372E7DD-8F2C-425E-A6DB-872B821D68C0}" type="presOf" srcId="{BE98D1AB-A280-4D0B-A815-73E57FD87EC3}" destId="{89DC61A6-3199-4C88-A8D1-98ADCFDD3274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490906EB-91D9-4A55-A7C3-DCF99CDE6CC9}" type="presOf" srcId="{510FB267-D8DF-41DF-98BC-2B1BA7CB894F}" destId="{045D0221-8BD3-4C96-BFC2-9785CD8963A7}" srcOrd="0" destOrd="0" presId="urn:microsoft.com/office/officeart/2005/8/layout/hierarchy4"/>
    <dgm:cxn modelId="{DC196416-831A-48D2-8D75-761404B71FCB}" type="presOf" srcId="{FD657B6D-8ACE-4CCE-A7E1-4A6249E61467}" destId="{B05C0A3E-A45E-4E74-81F8-BADC3EA7BC7D}" srcOrd="0" destOrd="0" presId="urn:microsoft.com/office/officeart/2005/8/layout/hierarchy4"/>
    <dgm:cxn modelId="{D8E7E8B4-D00B-40CC-931B-DCF162FA3DD8}" type="presOf" srcId="{04C1D32B-60AB-477E-943F-FA7F35C8F82E}" destId="{23B1EF05-E0CC-41F4-B462-189D827372C2}" srcOrd="0" destOrd="0" presId="urn:microsoft.com/office/officeart/2005/8/layout/hierarchy4"/>
    <dgm:cxn modelId="{16145B79-70AD-4414-8990-CD7CAC4452AD}" type="presOf" srcId="{DF788440-6CFB-46F2-AF83-CCACBC63DFDF}" destId="{00FB6936-01F5-4D69-AF36-37F715DAE13B}" srcOrd="0" destOrd="0" presId="urn:microsoft.com/office/officeart/2005/8/layout/hierarchy4"/>
    <dgm:cxn modelId="{43253D37-BF48-471E-851C-231573E1E15B}" srcId="{3C09CBBB-2BBF-4F09-B3FB-2E08B6349CAD}" destId="{01B83A56-3908-455C-B2D9-2D462A50F6C8}" srcOrd="0" destOrd="0" parTransId="{E137FDFE-E4E6-48D7-A39D-1376DF8226B9}" sibTransId="{2BEB2F58-8FC1-4804-B66F-C0C908EDE0CB}"/>
    <dgm:cxn modelId="{ABF4C3DB-2521-4454-A476-C9A2A169194E}" type="presOf" srcId="{4D9EF634-1BF2-4A35-90CA-8A6D73717D8F}" destId="{B35EEDEE-A63C-4DC0-9860-A34A7BFD903E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EA850CF4-43E5-40A4-9193-F074AD08598B}" type="presOf" srcId="{44D6622D-A959-494D-B326-744663B42E4C}" destId="{B32920AD-CA25-4F00-99B3-FE0C85B281E2}" srcOrd="0" destOrd="0" presId="urn:microsoft.com/office/officeart/2005/8/layout/hierarchy4"/>
    <dgm:cxn modelId="{9D418AC0-9A85-4A56-A0B0-29933DE7CAD9}" type="presOf" srcId="{BDDF592B-1C58-40EE-9108-0DC798BB2F08}" destId="{4CD2A706-78CC-47E3-A8F8-D778F944372A}" srcOrd="0" destOrd="0" presId="urn:microsoft.com/office/officeart/2005/8/layout/hierarchy4"/>
    <dgm:cxn modelId="{E856A9DC-DC68-4EB1-AB4C-6EBA4F03B835}" srcId="{B41BE6EF-37E3-4EDE-9CEC-DDCB7A0F4624}" destId="{A95EF8BE-757C-4312-AD66-D7C4A2248A5B}" srcOrd="0" destOrd="0" parTransId="{681F4083-01F5-493E-9C5F-58733AFB74A8}" sibTransId="{8EBD4553-4865-4328-B882-F45C1570B9B0}"/>
    <dgm:cxn modelId="{C7FB1261-140F-484F-B2C4-9FA0DB84220F}" type="presOf" srcId="{8EC1F942-64B7-4407-8F49-B1183D54A886}" destId="{5CA92D6E-6985-440B-92AD-5A876699A5A4}" srcOrd="0" destOrd="0" presId="urn:microsoft.com/office/officeart/2005/8/layout/hierarchy4"/>
    <dgm:cxn modelId="{14C4C993-937D-4EB7-8DAF-C3ED3CAEE441}" type="presOf" srcId="{53135FD7-1627-42BA-8CC4-AD6741493D4A}" destId="{B8BC055A-120C-4F0D-8EC0-5DAFE49250F4}" srcOrd="0" destOrd="0" presId="urn:microsoft.com/office/officeart/2005/8/layout/hierarchy4"/>
    <dgm:cxn modelId="{1FCDF2FE-75C4-4FF1-84C3-1D7F65F68C94}" type="presOf" srcId="{3C09CBBB-2BBF-4F09-B3FB-2E08B6349CAD}" destId="{87969A2D-5692-4CC9-884E-666C5AEEEFF4}" srcOrd="0" destOrd="0" presId="urn:microsoft.com/office/officeart/2005/8/layout/hierarchy4"/>
    <dgm:cxn modelId="{D15D42A7-9644-4F11-AA57-BCE04152782B}" srcId="{44D6622D-A959-494D-B326-744663B42E4C}" destId="{57005CAC-F81F-4775-B3D4-6F4D1CFD4A97}" srcOrd="0" destOrd="0" parTransId="{09544266-2A5A-4E7F-8D05-AE0463DB785F}" sibTransId="{5A99692C-74AE-4523-A709-6F111107C91D}"/>
    <dgm:cxn modelId="{83538480-E4B8-42D6-9B41-AD5D64489DFF}" srcId="{D87D88DC-89E1-4A2E-B73B-2DDCF52A77FF}" destId="{956789E8-D62D-44A2-8F84-54F32C614147}" srcOrd="0" destOrd="0" parTransId="{F1E57473-ED4F-44BC-817F-231EEE4287CC}" sibTransId="{C92D73F3-A3E0-4A64-BEE5-C0A8A231438A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5397A67C-A64C-4690-9275-60E6A5245095}" type="presOf" srcId="{4E5A1869-57DF-4BD2-89F2-0FF412DDC036}" destId="{BA61E3A6-0BE5-4066-9F94-BB1BFFF8EBBF}" srcOrd="0" destOrd="0" presId="urn:microsoft.com/office/officeart/2005/8/layout/hierarchy4"/>
    <dgm:cxn modelId="{59772841-05A3-4061-AD9F-00E2AD277EAD}" srcId="{A93579BC-17F3-49AE-9E25-7EC9E33C7168}" destId="{CC0D81AC-A600-4C73-BB9F-65D0E2038743}" srcOrd="0" destOrd="0" parTransId="{AE7CE6A1-A446-4EDF-AF04-77988B2CCF63}" sibTransId="{471460F4-C788-4E3B-860A-503C5CDBF9AE}"/>
    <dgm:cxn modelId="{943EC6BA-43B3-40C4-B793-403797FA6DAA}" type="presOf" srcId="{B34B6A16-5EF9-4B63-A5E4-12B190B34880}" destId="{C586111C-58B6-40AF-8D8A-60EE680572BA}" srcOrd="0" destOrd="0" presId="urn:microsoft.com/office/officeart/2005/8/layout/hierarchy4"/>
    <dgm:cxn modelId="{681077EC-9162-4F3C-87B9-6C1A998B9BA5}" type="presOf" srcId="{A1BB5A2E-A45D-4F6A-B329-CD4782193917}" destId="{672DFC88-43F4-433B-9B7F-D5CE282279E3}" srcOrd="0" destOrd="0" presId="urn:microsoft.com/office/officeart/2005/8/layout/hierarchy4"/>
    <dgm:cxn modelId="{5E5A5400-7066-4A25-AC2B-3C7E7092F256}" type="presOf" srcId="{B41BE6EF-37E3-4EDE-9CEC-DDCB7A0F4624}" destId="{BCCEAE2D-9CDB-4932-BA94-8ED94F1B37EB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630D4044-E921-42F6-969B-D22F536111EB}" srcId="{01B83A56-3908-455C-B2D9-2D462A50F6C8}" destId="{FFD5EE1E-6674-4433-8B8D-F2407E8162C6}" srcOrd="0" destOrd="0" parTransId="{923CD593-8582-449C-8B18-75B56880717F}" sibTransId="{3E878A50-31E0-42EF-87E4-F47674394431}"/>
    <dgm:cxn modelId="{C70E30BB-8B8B-4885-B5A0-66FEAD3C2D9E}" type="presParOf" srcId="{25DDEEC2-9BA5-4367-BB24-33CAA47BBC09}" destId="{87933F1B-038B-4A5D-83E8-61DBF60EC4B3}" srcOrd="0" destOrd="0" presId="urn:microsoft.com/office/officeart/2005/8/layout/hierarchy4"/>
    <dgm:cxn modelId="{4CF61B90-C21B-4232-A0C7-CD3AD8334166}" type="presParOf" srcId="{87933F1B-038B-4A5D-83E8-61DBF60EC4B3}" destId="{9DF12F5D-797B-4C71-93F7-7C835BFF7982}" srcOrd="0" destOrd="0" presId="urn:microsoft.com/office/officeart/2005/8/layout/hierarchy4"/>
    <dgm:cxn modelId="{E9C92717-28F8-44B7-B8F1-4FD76CAA6E61}" type="presParOf" srcId="{87933F1B-038B-4A5D-83E8-61DBF60EC4B3}" destId="{BB51C614-670C-40C7-BCBD-B3150FB090FB}" srcOrd="1" destOrd="0" presId="urn:microsoft.com/office/officeart/2005/8/layout/hierarchy4"/>
    <dgm:cxn modelId="{FBE8B25E-5570-4039-B26A-1ED682430CE5}" type="presParOf" srcId="{87933F1B-038B-4A5D-83E8-61DBF60EC4B3}" destId="{B74154C5-AFFE-498C-8E4C-911D7456AC97}" srcOrd="2" destOrd="0" presId="urn:microsoft.com/office/officeart/2005/8/layout/hierarchy4"/>
    <dgm:cxn modelId="{EA87E1F1-CC12-477C-91B8-D8256DC845D7}" type="presParOf" srcId="{B74154C5-AFFE-498C-8E4C-911D7456AC97}" destId="{AA6E5317-C9D5-49D6-9218-04A9A8CDF9E8}" srcOrd="0" destOrd="0" presId="urn:microsoft.com/office/officeart/2005/8/layout/hierarchy4"/>
    <dgm:cxn modelId="{45F2A213-6903-4F61-9814-F2E4436FD43F}" type="presParOf" srcId="{AA6E5317-C9D5-49D6-9218-04A9A8CDF9E8}" destId="{EFD09625-1EEB-463A-9D51-52F09A5E039B}" srcOrd="0" destOrd="0" presId="urn:microsoft.com/office/officeart/2005/8/layout/hierarchy4"/>
    <dgm:cxn modelId="{02E84F4B-6089-4248-A3BA-B7D6F1C6DF55}" type="presParOf" srcId="{AA6E5317-C9D5-49D6-9218-04A9A8CDF9E8}" destId="{D65A41FF-7035-4133-9240-517AEBC67369}" srcOrd="1" destOrd="0" presId="urn:microsoft.com/office/officeart/2005/8/layout/hierarchy4"/>
    <dgm:cxn modelId="{A81F3210-F67F-44BD-A7F9-04F86A71EAAC}" type="presParOf" srcId="{AA6E5317-C9D5-49D6-9218-04A9A8CDF9E8}" destId="{ED986375-36F5-4143-A5F0-85653599471E}" srcOrd="2" destOrd="0" presId="urn:microsoft.com/office/officeart/2005/8/layout/hierarchy4"/>
    <dgm:cxn modelId="{E876107A-8DB0-49B8-8D8D-4A494BE807F6}" type="presParOf" srcId="{ED986375-36F5-4143-A5F0-85653599471E}" destId="{72DE6149-9A73-4029-9C01-1DA1EF77D264}" srcOrd="0" destOrd="0" presId="urn:microsoft.com/office/officeart/2005/8/layout/hierarchy4"/>
    <dgm:cxn modelId="{4491F524-2CF2-4545-AC14-34F468AC823D}" type="presParOf" srcId="{72DE6149-9A73-4029-9C01-1DA1EF77D264}" destId="{B7B68934-E179-4D36-8AD9-7637EF3F0019}" srcOrd="0" destOrd="0" presId="urn:microsoft.com/office/officeart/2005/8/layout/hierarchy4"/>
    <dgm:cxn modelId="{97776464-D2CB-4AEF-A9A7-4167EB48D181}" type="presParOf" srcId="{72DE6149-9A73-4029-9C01-1DA1EF77D264}" destId="{7E986455-5145-43D1-AB19-A5C822796874}" srcOrd="1" destOrd="0" presId="urn:microsoft.com/office/officeart/2005/8/layout/hierarchy4"/>
    <dgm:cxn modelId="{7836A92F-47AD-4B9C-8DB8-0A240C460F4E}" type="presParOf" srcId="{72DE6149-9A73-4029-9C01-1DA1EF77D264}" destId="{E4CD0B37-6C75-4A8F-946C-21E075E1E2CF}" srcOrd="2" destOrd="0" presId="urn:microsoft.com/office/officeart/2005/8/layout/hierarchy4"/>
    <dgm:cxn modelId="{02E25CA0-3F70-4445-B70F-2DEBFBB3958F}" type="presParOf" srcId="{E4CD0B37-6C75-4A8F-946C-21E075E1E2CF}" destId="{0149EBE6-AA59-4F78-AF18-137F8047AB47}" srcOrd="0" destOrd="0" presId="urn:microsoft.com/office/officeart/2005/8/layout/hierarchy4"/>
    <dgm:cxn modelId="{8134DEFC-EBE7-4C0F-9EAE-5262ED01F488}" type="presParOf" srcId="{0149EBE6-AA59-4F78-AF18-137F8047AB47}" destId="{14BABD28-5047-47A3-A701-B7AFBBE28819}" srcOrd="0" destOrd="0" presId="urn:microsoft.com/office/officeart/2005/8/layout/hierarchy4"/>
    <dgm:cxn modelId="{7FF4EA5F-F909-46D4-9969-2A686904EE03}" type="presParOf" srcId="{0149EBE6-AA59-4F78-AF18-137F8047AB47}" destId="{3F489D25-51FA-4C91-9DDF-6BA1DB51256D}" srcOrd="1" destOrd="0" presId="urn:microsoft.com/office/officeart/2005/8/layout/hierarchy4"/>
    <dgm:cxn modelId="{286C03DD-742A-4CB0-A273-A8499A78BB65}" type="presParOf" srcId="{0149EBE6-AA59-4F78-AF18-137F8047AB47}" destId="{D0D594F6-8533-4A50-8AE7-20755C3BFFA9}" srcOrd="2" destOrd="0" presId="urn:microsoft.com/office/officeart/2005/8/layout/hierarchy4"/>
    <dgm:cxn modelId="{CBC51C16-8E57-4CCE-AFA2-9B0478AAA595}" type="presParOf" srcId="{D0D594F6-8533-4A50-8AE7-20755C3BFFA9}" destId="{25C7D557-F0AE-4C4E-8B80-BC2468777DC6}" srcOrd="0" destOrd="0" presId="urn:microsoft.com/office/officeart/2005/8/layout/hierarchy4"/>
    <dgm:cxn modelId="{63DE0DB0-B366-4FD3-890E-42D09AE13B25}" type="presParOf" srcId="{25C7D557-F0AE-4C4E-8B80-BC2468777DC6}" destId="{8E7E2D4A-62E6-4A23-A5DD-552A63903B64}" srcOrd="0" destOrd="0" presId="urn:microsoft.com/office/officeart/2005/8/layout/hierarchy4"/>
    <dgm:cxn modelId="{B66BBDF3-F7D3-4B6A-8523-0D17BBBAB721}" type="presParOf" srcId="{25C7D557-F0AE-4C4E-8B80-BC2468777DC6}" destId="{9B983630-5D09-45D7-92AD-109BAA43CF48}" srcOrd="1" destOrd="0" presId="urn:microsoft.com/office/officeart/2005/8/layout/hierarchy4"/>
    <dgm:cxn modelId="{70C98081-BF68-4818-A0C4-7F322C032849}" type="presParOf" srcId="{25C7D557-F0AE-4C4E-8B80-BC2468777DC6}" destId="{B338BAF6-59FE-4215-B697-18ED9B1E550D}" srcOrd="2" destOrd="0" presId="urn:microsoft.com/office/officeart/2005/8/layout/hierarchy4"/>
    <dgm:cxn modelId="{B71F2294-2C55-4803-B337-D6A83969AC5B}" type="presParOf" srcId="{B338BAF6-59FE-4215-B697-18ED9B1E550D}" destId="{C2D8D153-FBF9-44C5-B447-F4BF501D8FA1}" srcOrd="0" destOrd="0" presId="urn:microsoft.com/office/officeart/2005/8/layout/hierarchy4"/>
    <dgm:cxn modelId="{CAC74ECE-1800-4D31-A846-B1D29A88BAA4}" type="presParOf" srcId="{C2D8D153-FBF9-44C5-B447-F4BF501D8FA1}" destId="{085136A3-D02F-461C-B31C-FD1D69D16759}" srcOrd="0" destOrd="0" presId="urn:microsoft.com/office/officeart/2005/8/layout/hierarchy4"/>
    <dgm:cxn modelId="{C3BB7018-CAF7-4E35-93A7-5C45CD21F503}" type="presParOf" srcId="{C2D8D153-FBF9-44C5-B447-F4BF501D8FA1}" destId="{DCA6CF81-D743-4AD3-A3A1-3DF9D9BFBC77}" srcOrd="1" destOrd="0" presId="urn:microsoft.com/office/officeart/2005/8/layout/hierarchy4"/>
    <dgm:cxn modelId="{75309C8F-427C-4AFD-9B8A-EEDE19C156F3}" type="presParOf" srcId="{C2D8D153-FBF9-44C5-B447-F4BF501D8FA1}" destId="{8A9FECDA-0971-4926-9F35-6C36E65B14A9}" srcOrd="2" destOrd="0" presId="urn:microsoft.com/office/officeart/2005/8/layout/hierarchy4"/>
    <dgm:cxn modelId="{C4D90E88-53D5-41B1-A9F4-97DA8797E5E7}" type="presParOf" srcId="{8A9FECDA-0971-4926-9F35-6C36E65B14A9}" destId="{4A1D7939-C139-4889-AA8A-C0FC12630CEE}" srcOrd="0" destOrd="0" presId="urn:microsoft.com/office/officeart/2005/8/layout/hierarchy4"/>
    <dgm:cxn modelId="{5E0F4F01-531E-4054-903E-929B0AA7493D}" type="presParOf" srcId="{4A1D7939-C139-4889-AA8A-C0FC12630CEE}" destId="{2BC9EB28-F68D-4321-836D-A642C2C0DAB1}" srcOrd="0" destOrd="0" presId="urn:microsoft.com/office/officeart/2005/8/layout/hierarchy4"/>
    <dgm:cxn modelId="{60581DC8-5AED-45AC-B232-426A2F4BCEFF}" type="presParOf" srcId="{4A1D7939-C139-4889-AA8A-C0FC12630CEE}" destId="{27FCCA56-038C-4613-B7B2-16CD590F385E}" srcOrd="1" destOrd="0" presId="urn:microsoft.com/office/officeart/2005/8/layout/hierarchy4"/>
    <dgm:cxn modelId="{34C2DADD-9FD9-4775-9C4D-94300F6AC361}" type="presParOf" srcId="{4A1D7939-C139-4889-AA8A-C0FC12630CEE}" destId="{7F93EC46-9C8D-4119-8F52-CCFA2BE3D856}" srcOrd="2" destOrd="0" presId="urn:microsoft.com/office/officeart/2005/8/layout/hierarchy4"/>
    <dgm:cxn modelId="{AA159BD8-DAE2-493B-A99F-6D2C8A864B8A}" type="presParOf" srcId="{7F93EC46-9C8D-4119-8F52-CCFA2BE3D856}" destId="{57E5281D-099B-4146-8847-39F267019B93}" srcOrd="0" destOrd="0" presId="urn:microsoft.com/office/officeart/2005/8/layout/hierarchy4"/>
    <dgm:cxn modelId="{43F0330A-FB0E-43DC-9C9F-562E2ABA53CF}" type="presParOf" srcId="{57E5281D-099B-4146-8847-39F267019B93}" destId="{85D767EC-FAE5-4312-B23F-9B41F2C6B7D7}" srcOrd="0" destOrd="0" presId="urn:microsoft.com/office/officeart/2005/8/layout/hierarchy4"/>
    <dgm:cxn modelId="{E2041981-EB30-4206-A4F2-D47E6CC64C64}" type="presParOf" srcId="{57E5281D-099B-4146-8847-39F267019B93}" destId="{D7D41BC3-7A48-45B0-A05F-6990E182F579}" srcOrd="1" destOrd="0" presId="urn:microsoft.com/office/officeart/2005/8/layout/hierarchy4"/>
    <dgm:cxn modelId="{1E1BE223-D6A7-4534-A560-981EDFA6B40C}" type="presParOf" srcId="{57E5281D-099B-4146-8847-39F267019B93}" destId="{E795CE46-C816-4100-AC67-9520DA742BDE}" srcOrd="2" destOrd="0" presId="urn:microsoft.com/office/officeart/2005/8/layout/hierarchy4"/>
    <dgm:cxn modelId="{580EBEFA-B3B7-46A7-B7C6-9C53AFCFCBE0}" type="presParOf" srcId="{E795CE46-C816-4100-AC67-9520DA742BDE}" destId="{4BA28D9D-1E7D-471E-A53F-C305A9E0BBCF}" srcOrd="0" destOrd="0" presId="urn:microsoft.com/office/officeart/2005/8/layout/hierarchy4"/>
    <dgm:cxn modelId="{F6B695DB-6651-4AFD-B2C0-EE171774D61E}" type="presParOf" srcId="{4BA28D9D-1E7D-471E-A53F-C305A9E0BBCF}" destId="{5723D116-E6E9-4E30-8E5E-41AD138E91BC}" srcOrd="0" destOrd="0" presId="urn:microsoft.com/office/officeart/2005/8/layout/hierarchy4"/>
    <dgm:cxn modelId="{096D6230-79FE-4684-B51E-F732B7CE867D}" type="presParOf" srcId="{4BA28D9D-1E7D-471E-A53F-C305A9E0BBCF}" destId="{0AF86536-00CE-4F29-BEAA-2368CEBE7EE6}" srcOrd="1" destOrd="0" presId="urn:microsoft.com/office/officeart/2005/8/layout/hierarchy4"/>
    <dgm:cxn modelId="{C951F0FE-B249-497F-84BE-FBDF35C3AEFB}" type="presParOf" srcId="{4BA28D9D-1E7D-471E-A53F-C305A9E0BBCF}" destId="{1E34C7E0-A105-4DC4-B56C-7AD239583EBC}" srcOrd="2" destOrd="0" presId="urn:microsoft.com/office/officeart/2005/8/layout/hierarchy4"/>
    <dgm:cxn modelId="{FD9DFAA4-8345-452F-BC81-A97346FA740A}" type="presParOf" srcId="{1E34C7E0-A105-4DC4-B56C-7AD239583EBC}" destId="{A5201136-FFA0-4918-8899-096EF8D2697A}" srcOrd="0" destOrd="0" presId="urn:microsoft.com/office/officeart/2005/8/layout/hierarchy4"/>
    <dgm:cxn modelId="{E2E37B50-7FA3-464C-BC34-EB1FCAE388E0}" type="presParOf" srcId="{A5201136-FFA0-4918-8899-096EF8D2697A}" destId="{3A78BFE4-0937-43B3-95F4-BFC602B975D7}" srcOrd="0" destOrd="0" presId="urn:microsoft.com/office/officeart/2005/8/layout/hierarchy4"/>
    <dgm:cxn modelId="{37B8D06B-2EFB-44F2-8748-3C9CA2257243}" type="presParOf" srcId="{A5201136-FFA0-4918-8899-096EF8D2697A}" destId="{4FD768A2-17C4-4A02-BF19-2EE431FC164B}" srcOrd="1" destOrd="0" presId="urn:microsoft.com/office/officeart/2005/8/layout/hierarchy4"/>
    <dgm:cxn modelId="{F19C06EC-FBD5-44F8-81D7-FFE3C4DF9C1A}" type="presParOf" srcId="{A5201136-FFA0-4918-8899-096EF8D2697A}" destId="{5B9AA447-0660-49B7-910D-E87F5D4E2708}" srcOrd="2" destOrd="0" presId="urn:microsoft.com/office/officeart/2005/8/layout/hierarchy4"/>
    <dgm:cxn modelId="{2C7F71CF-7FB5-41E1-8B5F-42B568B890FB}" type="presParOf" srcId="{5B9AA447-0660-49B7-910D-E87F5D4E2708}" destId="{865F79F9-D537-42AC-9C28-2F10F0B99162}" srcOrd="0" destOrd="0" presId="urn:microsoft.com/office/officeart/2005/8/layout/hierarchy4"/>
    <dgm:cxn modelId="{1CDF1AFE-452D-4FF5-8C6B-55565FD018A5}" type="presParOf" srcId="{865F79F9-D537-42AC-9C28-2F10F0B99162}" destId="{DAC35B90-9924-435A-A9E4-FDF447F24324}" srcOrd="0" destOrd="0" presId="urn:microsoft.com/office/officeart/2005/8/layout/hierarchy4"/>
    <dgm:cxn modelId="{087EA1EF-9DEA-47FF-BBC4-90C914A693E5}" type="presParOf" srcId="{865F79F9-D537-42AC-9C28-2F10F0B99162}" destId="{CDFEE111-CA3A-47B5-92AB-E0AA9685AC8A}" srcOrd="1" destOrd="0" presId="urn:microsoft.com/office/officeart/2005/8/layout/hierarchy4"/>
    <dgm:cxn modelId="{51055712-D798-4588-AA88-390741D8800D}" type="presParOf" srcId="{865F79F9-D537-42AC-9C28-2F10F0B99162}" destId="{FFE5D777-909D-4733-BDB1-E4E7E5A2C2FD}" srcOrd="2" destOrd="0" presId="urn:microsoft.com/office/officeart/2005/8/layout/hierarchy4"/>
    <dgm:cxn modelId="{208514ED-351B-4698-B047-98E68ED9ABF8}" type="presParOf" srcId="{FFE5D777-909D-4733-BDB1-E4E7E5A2C2FD}" destId="{FB742728-2F7F-4098-B21A-0AACDF57FAA8}" srcOrd="0" destOrd="0" presId="urn:microsoft.com/office/officeart/2005/8/layout/hierarchy4"/>
    <dgm:cxn modelId="{666753CC-7FEF-48F5-9711-BE236BC20798}" type="presParOf" srcId="{FB742728-2F7F-4098-B21A-0AACDF57FAA8}" destId="{3CD13E3B-1737-4DF7-83C7-396F6D9B8BDB}" srcOrd="0" destOrd="0" presId="urn:microsoft.com/office/officeart/2005/8/layout/hierarchy4"/>
    <dgm:cxn modelId="{14CCEFFB-5755-4D25-8658-24D111B32A04}" type="presParOf" srcId="{FB742728-2F7F-4098-B21A-0AACDF57FAA8}" destId="{00D34300-0AA2-4870-B1C9-886A1B1878BA}" srcOrd="1" destOrd="0" presId="urn:microsoft.com/office/officeart/2005/8/layout/hierarchy4"/>
    <dgm:cxn modelId="{BBC37FA8-2A1A-48BB-948E-179D102DAEC7}" type="presParOf" srcId="{FB742728-2F7F-4098-B21A-0AACDF57FAA8}" destId="{94A1AE0F-3B77-4DD8-847A-C6A10F1D2B06}" srcOrd="2" destOrd="0" presId="urn:microsoft.com/office/officeart/2005/8/layout/hierarchy4"/>
    <dgm:cxn modelId="{ACEEC978-B08B-48CB-AF1B-F0CF874B8AB4}" type="presParOf" srcId="{94A1AE0F-3B77-4DD8-847A-C6A10F1D2B06}" destId="{50E76EB0-2E11-494F-8900-1B91C3A3158F}" srcOrd="0" destOrd="0" presId="urn:microsoft.com/office/officeart/2005/8/layout/hierarchy4"/>
    <dgm:cxn modelId="{C68B4B1B-C994-4FA6-AB78-330C14AEDAC8}" type="presParOf" srcId="{50E76EB0-2E11-494F-8900-1B91C3A3158F}" destId="{B8BC055A-120C-4F0D-8EC0-5DAFE49250F4}" srcOrd="0" destOrd="0" presId="urn:microsoft.com/office/officeart/2005/8/layout/hierarchy4"/>
    <dgm:cxn modelId="{C81DCCFE-DBE8-4074-B835-EFF469710EF2}" type="presParOf" srcId="{50E76EB0-2E11-494F-8900-1B91C3A3158F}" destId="{BA16C950-BB77-4AAF-AA2E-22D8D46E1EA4}" srcOrd="1" destOrd="0" presId="urn:microsoft.com/office/officeart/2005/8/layout/hierarchy4"/>
    <dgm:cxn modelId="{BE6EA5DC-B589-4B56-B555-F5F74D541C30}" type="presParOf" srcId="{B74154C5-AFFE-498C-8E4C-911D7456AC97}" destId="{694C6A3E-E1B4-4940-ABED-A0BE47161CCE}" srcOrd="1" destOrd="0" presId="urn:microsoft.com/office/officeart/2005/8/layout/hierarchy4"/>
    <dgm:cxn modelId="{71FDE763-F3D3-4221-A108-B3B129BC576B}" type="presParOf" srcId="{B74154C5-AFFE-498C-8E4C-911D7456AC97}" destId="{22BDFE06-8D1B-4C76-8FF0-2DABD4B35522}" srcOrd="2" destOrd="0" presId="urn:microsoft.com/office/officeart/2005/8/layout/hierarchy4"/>
    <dgm:cxn modelId="{C0F4154D-4F94-40B6-841C-5D68194FBD94}" type="presParOf" srcId="{22BDFE06-8D1B-4C76-8FF0-2DABD4B35522}" destId="{576C6983-4618-426C-8177-DEA9FE3AC4EB}" srcOrd="0" destOrd="0" presId="urn:microsoft.com/office/officeart/2005/8/layout/hierarchy4"/>
    <dgm:cxn modelId="{CC4CAE5A-2191-4BCF-8901-22113D51EE24}" type="presParOf" srcId="{22BDFE06-8D1B-4C76-8FF0-2DABD4B35522}" destId="{498D5BED-6816-45E0-A418-8DCFF49902AF}" srcOrd="1" destOrd="0" presId="urn:microsoft.com/office/officeart/2005/8/layout/hierarchy4"/>
    <dgm:cxn modelId="{EDBB7CE5-0C5C-44ED-8FBF-1C7F89990CCB}" type="presParOf" srcId="{22BDFE06-8D1B-4C76-8FF0-2DABD4B35522}" destId="{508A389B-C0F5-43D4-BD46-7C9F058EB2F7}" srcOrd="2" destOrd="0" presId="urn:microsoft.com/office/officeart/2005/8/layout/hierarchy4"/>
    <dgm:cxn modelId="{F1C8DE42-5B6A-4A32-9283-9648576F94C5}" type="presParOf" srcId="{508A389B-C0F5-43D4-BD46-7C9F058EB2F7}" destId="{2E9427EC-521F-45BD-95BD-C2EA62236516}" srcOrd="0" destOrd="0" presId="urn:microsoft.com/office/officeart/2005/8/layout/hierarchy4"/>
    <dgm:cxn modelId="{B4E8BB07-CF9C-439C-B056-7198DE793628}" type="presParOf" srcId="{2E9427EC-521F-45BD-95BD-C2EA62236516}" destId="{672DFC88-43F4-433B-9B7F-D5CE282279E3}" srcOrd="0" destOrd="0" presId="urn:microsoft.com/office/officeart/2005/8/layout/hierarchy4"/>
    <dgm:cxn modelId="{278A9304-B889-4407-A7FC-F26EDA003E4F}" type="presParOf" srcId="{2E9427EC-521F-45BD-95BD-C2EA62236516}" destId="{BCC873B0-A9FE-4F45-AD2E-ED28CA5DFD9A}" srcOrd="1" destOrd="0" presId="urn:microsoft.com/office/officeart/2005/8/layout/hierarchy4"/>
    <dgm:cxn modelId="{62E6EFC7-EC67-42A5-8F5E-176F94FF2587}" type="presParOf" srcId="{2E9427EC-521F-45BD-95BD-C2EA62236516}" destId="{68FB6F70-C047-4E46-9E82-A09946504644}" srcOrd="2" destOrd="0" presId="urn:microsoft.com/office/officeart/2005/8/layout/hierarchy4"/>
    <dgm:cxn modelId="{C4B56A86-ABFC-45DC-85D0-4F126DF73CEC}" type="presParOf" srcId="{68FB6F70-C047-4E46-9E82-A09946504644}" destId="{FF422C5A-2F9A-4C9D-854E-BFC785439DEC}" srcOrd="0" destOrd="0" presId="urn:microsoft.com/office/officeart/2005/8/layout/hierarchy4"/>
    <dgm:cxn modelId="{4BE1F5A5-8C31-439B-97E7-AC5646597073}" type="presParOf" srcId="{FF422C5A-2F9A-4C9D-854E-BFC785439DEC}" destId="{C586111C-58B6-40AF-8D8A-60EE680572BA}" srcOrd="0" destOrd="0" presId="urn:microsoft.com/office/officeart/2005/8/layout/hierarchy4"/>
    <dgm:cxn modelId="{A023902F-798F-4F8D-AD31-B1D0BC8B0891}" type="presParOf" srcId="{FF422C5A-2F9A-4C9D-854E-BFC785439DEC}" destId="{A0E0AB26-1DEA-4D08-AD62-8A7E0816A59C}" srcOrd="1" destOrd="0" presId="urn:microsoft.com/office/officeart/2005/8/layout/hierarchy4"/>
    <dgm:cxn modelId="{E51D9919-5EC7-441A-8950-F3833C64DBAA}" type="presParOf" srcId="{FF422C5A-2F9A-4C9D-854E-BFC785439DEC}" destId="{FFF447F9-BACE-4B19-B5DF-5D71FE61C4DC}" srcOrd="2" destOrd="0" presId="urn:microsoft.com/office/officeart/2005/8/layout/hierarchy4"/>
    <dgm:cxn modelId="{5752A27D-A569-4D02-8875-C7EC154E7217}" type="presParOf" srcId="{FFF447F9-BACE-4B19-B5DF-5D71FE61C4DC}" destId="{5106FDE3-AC3E-4615-8C4F-829EABC2C26C}" srcOrd="0" destOrd="0" presId="urn:microsoft.com/office/officeart/2005/8/layout/hierarchy4"/>
    <dgm:cxn modelId="{5E70FE5E-09B7-4840-B06B-F38FC52ABB62}" type="presParOf" srcId="{5106FDE3-AC3E-4615-8C4F-829EABC2C26C}" destId="{41590EE3-70B4-4E0E-8D44-18EF1FD97F2E}" srcOrd="0" destOrd="0" presId="urn:microsoft.com/office/officeart/2005/8/layout/hierarchy4"/>
    <dgm:cxn modelId="{DD9B3D86-6026-4B2A-98D0-EDF35B19B391}" type="presParOf" srcId="{5106FDE3-AC3E-4615-8C4F-829EABC2C26C}" destId="{58DAA9F4-0E18-4F78-BD4F-92D296477D35}" srcOrd="1" destOrd="0" presId="urn:microsoft.com/office/officeart/2005/8/layout/hierarchy4"/>
    <dgm:cxn modelId="{7615A1FE-B9FD-400A-8F02-9F4AEFF8020A}" type="presParOf" srcId="{5106FDE3-AC3E-4615-8C4F-829EABC2C26C}" destId="{D1A4E4BA-FB74-44DD-88E4-672303AAC4FA}" srcOrd="2" destOrd="0" presId="urn:microsoft.com/office/officeart/2005/8/layout/hierarchy4"/>
    <dgm:cxn modelId="{FF3A27B1-C87C-486B-BC4C-217A6218172A}" type="presParOf" srcId="{D1A4E4BA-FB74-44DD-88E4-672303AAC4FA}" destId="{E5B57F09-2B59-4711-A8C9-974EF4149D9A}" srcOrd="0" destOrd="0" presId="urn:microsoft.com/office/officeart/2005/8/layout/hierarchy4"/>
    <dgm:cxn modelId="{557AE3CB-0F67-4A48-A3E5-D6075BCBC475}" type="presParOf" srcId="{E5B57F09-2B59-4711-A8C9-974EF4149D9A}" destId="{6CE5FDB4-BFBB-4259-A330-B441199BCE24}" srcOrd="0" destOrd="0" presId="urn:microsoft.com/office/officeart/2005/8/layout/hierarchy4"/>
    <dgm:cxn modelId="{1982512B-8CDD-4717-82FF-CDAC09D56379}" type="presParOf" srcId="{E5B57F09-2B59-4711-A8C9-974EF4149D9A}" destId="{333F826B-C233-4B5F-A398-764D3F47A1BA}" srcOrd="1" destOrd="0" presId="urn:microsoft.com/office/officeart/2005/8/layout/hierarchy4"/>
    <dgm:cxn modelId="{E03120E5-94A8-47E6-A7FC-FE5A422B85A3}" type="presParOf" srcId="{E5B57F09-2B59-4711-A8C9-974EF4149D9A}" destId="{E607D5B5-B0CE-46E0-84C5-F456BAF04EE4}" srcOrd="2" destOrd="0" presId="urn:microsoft.com/office/officeart/2005/8/layout/hierarchy4"/>
    <dgm:cxn modelId="{67C31206-F0D7-4662-9339-94C36BACCB90}" type="presParOf" srcId="{E607D5B5-B0CE-46E0-84C5-F456BAF04EE4}" destId="{F267116D-D0B1-4457-ABA0-2D94424C53E8}" srcOrd="0" destOrd="0" presId="urn:microsoft.com/office/officeart/2005/8/layout/hierarchy4"/>
    <dgm:cxn modelId="{37DB067D-5DA6-4034-87E8-3B2C353748CA}" type="presParOf" srcId="{F267116D-D0B1-4457-ABA0-2D94424C53E8}" destId="{89DC61A6-3199-4C88-A8D1-98ADCFDD3274}" srcOrd="0" destOrd="0" presId="urn:microsoft.com/office/officeart/2005/8/layout/hierarchy4"/>
    <dgm:cxn modelId="{DC43E08A-6D23-4B2E-96C6-1D335DB01C9B}" type="presParOf" srcId="{F267116D-D0B1-4457-ABA0-2D94424C53E8}" destId="{911FD772-B984-413E-A468-8F0F3007E9F5}" srcOrd="1" destOrd="0" presId="urn:microsoft.com/office/officeart/2005/8/layout/hierarchy4"/>
    <dgm:cxn modelId="{C6EB5DEC-ADD2-4EAF-9B4E-CDF2159FD96C}" type="presParOf" srcId="{F267116D-D0B1-4457-ABA0-2D94424C53E8}" destId="{C7E808E6-5BB0-42AD-9568-7FA84FFA1273}" srcOrd="2" destOrd="0" presId="urn:microsoft.com/office/officeart/2005/8/layout/hierarchy4"/>
    <dgm:cxn modelId="{5617FB54-A4F7-4ECA-8326-5E007EFB7A54}" type="presParOf" srcId="{C7E808E6-5BB0-42AD-9568-7FA84FFA1273}" destId="{6143EFE8-4DC9-41D7-A90D-BEF4DD9D6775}" srcOrd="0" destOrd="0" presId="urn:microsoft.com/office/officeart/2005/8/layout/hierarchy4"/>
    <dgm:cxn modelId="{A409834B-6FC0-41AC-918A-22D53B162CEB}" type="presParOf" srcId="{6143EFE8-4DC9-41D7-A90D-BEF4DD9D6775}" destId="{B35EEDEE-A63C-4DC0-9860-A34A7BFD903E}" srcOrd="0" destOrd="0" presId="urn:microsoft.com/office/officeart/2005/8/layout/hierarchy4"/>
    <dgm:cxn modelId="{E5357E54-E0B4-4889-936E-B7343AC97F6F}" type="presParOf" srcId="{6143EFE8-4DC9-41D7-A90D-BEF4DD9D6775}" destId="{E387D10E-C6C5-4760-A0E8-A00968C0BABA}" srcOrd="1" destOrd="0" presId="urn:microsoft.com/office/officeart/2005/8/layout/hierarchy4"/>
    <dgm:cxn modelId="{1671EF66-44AA-433D-BF79-5BCB2ED36CE1}" type="presParOf" srcId="{6143EFE8-4DC9-41D7-A90D-BEF4DD9D6775}" destId="{2AFD5925-89E6-4CDB-B771-8976E3EAA1E0}" srcOrd="2" destOrd="0" presId="urn:microsoft.com/office/officeart/2005/8/layout/hierarchy4"/>
    <dgm:cxn modelId="{67E409E6-F43F-459B-906F-CD0056506DE6}" type="presParOf" srcId="{2AFD5925-89E6-4CDB-B771-8976E3EAA1E0}" destId="{E052B193-C0EE-492D-A4D8-F609A9142A89}" srcOrd="0" destOrd="0" presId="urn:microsoft.com/office/officeart/2005/8/layout/hierarchy4"/>
    <dgm:cxn modelId="{11584545-E7D2-4ADC-81B0-13AD68FC918C}" type="presParOf" srcId="{E052B193-C0EE-492D-A4D8-F609A9142A89}" destId="{88014210-1086-4442-92DA-669AEAB25114}" srcOrd="0" destOrd="0" presId="urn:microsoft.com/office/officeart/2005/8/layout/hierarchy4"/>
    <dgm:cxn modelId="{6C96759C-D552-440F-A1C6-8FCC6B771773}" type="presParOf" srcId="{E052B193-C0EE-492D-A4D8-F609A9142A89}" destId="{7860A170-B55A-45BE-A87D-9B3F5136B630}" srcOrd="1" destOrd="0" presId="urn:microsoft.com/office/officeart/2005/8/layout/hierarchy4"/>
    <dgm:cxn modelId="{057802CF-9D64-4AFC-9C3E-8E5626EEC620}" type="presParOf" srcId="{E052B193-C0EE-492D-A4D8-F609A9142A89}" destId="{8362FE4E-CACE-4674-99AC-A233A4DA2C52}" srcOrd="2" destOrd="0" presId="urn:microsoft.com/office/officeart/2005/8/layout/hierarchy4"/>
    <dgm:cxn modelId="{3693BEAE-9597-4163-B80C-9B26A1AF02D4}" type="presParOf" srcId="{8362FE4E-CACE-4674-99AC-A233A4DA2C52}" destId="{840160DF-DBBC-481C-A157-79E635A3B9C4}" srcOrd="0" destOrd="0" presId="urn:microsoft.com/office/officeart/2005/8/layout/hierarchy4"/>
    <dgm:cxn modelId="{B425EB1A-132B-4E27-9AB4-5235E00B66FF}" type="presParOf" srcId="{840160DF-DBBC-481C-A157-79E635A3B9C4}" destId="{5024C7B3-EE12-4411-95EF-FD933CC37083}" srcOrd="0" destOrd="0" presId="urn:microsoft.com/office/officeart/2005/8/layout/hierarchy4"/>
    <dgm:cxn modelId="{1A473F88-1938-4417-8796-23E1484292E6}" type="presParOf" srcId="{840160DF-DBBC-481C-A157-79E635A3B9C4}" destId="{AE6F8549-AC19-45D8-984F-EB69D17F1CBE}" srcOrd="1" destOrd="0" presId="urn:microsoft.com/office/officeart/2005/8/layout/hierarchy4"/>
    <dgm:cxn modelId="{4E150A7A-4C0A-41AD-A552-AA60130D9870}" type="presParOf" srcId="{840160DF-DBBC-481C-A157-79E635A3B9C4}" destId="{3CD4094A-01A6-419B-BDD9-D063FA39BD36}" srcOrd="2" destOrd="0" presId="urn:microsoft.com/office/officeart/2005/8/layout/hierarchy4"/>
    <dgm:cxn modelId="{2D0F6193-7B45-49EC-93F9-5E7250DD6932}" type="presParOf" srcId="{3CD4094A-01A6-419B-BDD9-D063FA39BD36}" destId="{7DCFFC97-5336-433C-A854-7F6BA57B8253}" srcOrd="0" destOrd="0" presId="urn:microsoft.com/office/officeart/2005/8/layout/hierarchy4"/>
    <dgm:cxn modelId="{E59A5588-D450-4674-861A-46BF1BF70EE9}" type="presParOf" srcId="{7DCFFC97-5336-433C-A854-7F6BA57B8253}" destId="{7C7E1B03-8455-4A3F-A01E-3BA847FF7D73}" srcOrd="0" destOrd="0" presId="urn:microsoft.com/office/officeart/2005/8/layout/hierarchy4"/>
    <dgm:cxn modelId="{9EB8EDB2-C193-463E-95BC-AA5A2410720F}" type="presParOf" srcId="{7DCFFC97-5336-433C-A854-7F6BA57B8253}" destId="{0B4E640F-7F64-4838-B289-9386272174EF}" srcOrd="1" destOrd="0" presId="urn:microsoft.com/office/officeart/2005/8/layout/hierarchy4"/>
    <dgm:cxn modelId="{E9BC9255-584D-44E3-8ACC-9C14479B399B}" type="presParOf" srcId="{7DCFFC97-5336-433C-A854-7F6BA57B8253}" destId="{BF70E850-E42E-444F-B7E0-57DE0B014331}" srcOrd="2" destOrd="0" presId="urn:microsoft.com/office/officeart/2005/8/layout/hierarchy4"/>
    <dgm:cxn modelId="{C766EEE3-B68F-4ED9-A8C2-C54FBF198DC3}" type="presParOf" srcId="{BF70E850-E42E-444F-B7E0-57DE0B014331}" destId="{E9C84629-1B9E-4F9D-BF7B-0B0C19BA659A}" srcOrd="0" destOrd="0" presId="urn:microsoft.com/office/officeart/2005/8/layout/hierarchy4"/>
    <dgm:cxn modelId="{501DD6A4-A5DC-432E-AF1C-4DC1E31A9781}" type="presParOf" srcId="{E9C84629-1B9E-4F9D-BF7B-0B0C19BA659A}" destId="{0D930089-2293-4DA0-A2AD-C603A34B68F8}" srcOrd="0" destOrd="0" presId="urn:microsoft.com/office/officeart/2005/8/layout/hierarchy4"/>
    <dgm:cxn modelId="{12EFE5E8-79BB-4D9E-8410-46CBC9EDA9CD}" type="presParOf" srcId="{E9C84629-1B9E-4F9D-BF7B-0B0C19BA659A}" destId="{08F7928D-2D7B-4C16-9134-AA58DD9A01E8}" srcOrd="1" destOrd="0" presId="urn:microsoft.com/office/officeart/2005/8/layout/hierarchy4"/>
    <dgm:cxn modelId="{1A270CAC-1E71-4FF1-AF40-46DFD2874938}" type="presParOf" srcId="{E9C84629-1B9E-4F9D-BF7B-0B0C19BA659A}" destId="{EF9EEA46-1475-4C8D-A78C-B8B56682D595}" srcOrd="2" destOrd="0" presId="urn:microsoft.com/office/officeart/2005/8/layout/hierarchy4"/>
    <dgm:cxn modelId="{93BEA157-1E1E-41F8-A20D-91C731C4A9B6}" type="presParOf" srcId="{EF9EEA46-1475-4C8D-A78C-B8B56682D595}" destId="{779604CB-B318-49AE-BDD3-8E6831CB004F}" srcOrd="0" destOrd="0" presId="urn:microsoft.com/office/officeart/2005/8/layout/hierarchy4"/>
    <dgm:cxn modelId="{78320FEA-CD52-4119-91D4-3418E69BBC8F}" type="presParOf" srcId="{779604CB-B318-49AE-BDD3-8E6831CB004F}" destId="{538186FB-B20B-4B74-9FA7-21000508ABB3}" srcOrd="0" destOrd="0" presId="urn:microsoft.com/office/officeart/2005/8/layout/hierarchy4"/>
    <dgm:cxn modelId="{CF342AEE-1FD2-409F-A564-2AD7915ED60B}" type="presParOf" srcId="{779604CB-B318-49AE-BDD3-8E6831CB004F}" destId="{3B2CB22B-BA19-4C05-8160-964DD893F26C}" srcOrd="1" destOrd="0" presId="urn:microsoft.com/office/officeart/2005/8/layout/hierarchy4"/>
    <dgm:cxn modelId="{7C9C56CA-23EE-407F-8EB6-905AFD12F4B8}" type="presParOf" srcId="{B74154C5-AFFE-498C-8E4C-911D7456AC97}" destId="{8A94FD29-AE36-4272-B8B7-FF847200D7A2}" srcOrd="3" destOrd="0" presId="urn:microsoft.com/office/officeart/2005/8/layout/hierarchy4"/>
    <dgm:cxn modelId="{A4C0595C-D5B0-4189-8954-969C6151FB38}" type="presParOf" srcId="{B74154C5-AFFE-498C-8E4C-911D7456AC97}" destId="{AF93020A-9780-4776-85B8-7147747F36CC}" srcOrd="4" destOrd="0" presId="urn:microsoft.com/office/officeart/2005/8/layout/hierarchy4"/>
    <dgm:cxn modelId="{21BE71A3-132C-4655-8A5A-6BF0F9E22816}" type="presParOf" srcId="{AF93020A-9780-4776-85B8-7147747F36CC}" destId="{A25BE625-018B-46BA-BE7F-ED875B975F26}" srcOrd="0" destOrd="0" presId="urn:microsoft.com/office/officeart/2005/8/layout/hierarchy4"/>
    <dgm:cxn modelId="{EEA27512-35DE-492F-82FD-ECF38013452C}" type="presParOf" srcId="{AF93020A-9780-4776-85B8-7147747F36CC}" destId="{1A223B6C-87F7-4855-A691-FD4F8FB278AD}" srcOrd="1" destOrd="0" presId="urn:microsoft.com/office/officeart/2005/8/layout/hierarchy4"/>
    <dgm:cxn modelId="{4A0A8AF5-B60C-4A11-874D-0C93918285DF}" type="presParOf" srcId="{AF93020A-9780-4776-85B8-7147747F36CC}" destId="{DACF82F6-95A6-4B59-9D37-F46699815612}" srcOrd="2" destOrd="0" presId="urn:microsoft.com/office/officeart/2005/8/layout/hierarchy4"/>
    <dgm:cxn modelId="{4A9156B6-A6EC-476A-B57E-279FBDCF6481}" type="presParOf" srcId="{DACF82F6-95A6-4B59-9D37-F46699815612}" destId="{72E6673E-523D-4E62-80E5-5062FE589301}" srcOrd="0" destOrd="0" presId="urn:microsoft.com/office/officeart/2005/8/layout/hierarchy4"/>
    <dgm:cxn modelId="{408B3334-C2EE-4B5E-B53F-7BFEA0FA0697}" type="presParOf" srcId="{72E6673E-523D-4E62-80E5-5062FE589301}" destId="{CB2AF246-A0C3-4F64-A578-D38165C39147}" srcOrd="0" destOrd="0" presId="urn:microsoft.com/office/officeart/2005/8/layout/hierarchy4"/>
    <dgm:cxn modelId="{3F7C27EA-436A-4CCF-A42A-92E2F3006CE8}" type="presParOf" srcId="{72E6673E-523D-4E62-80E5-5062FE589301}" destId="{819FC9E5-E3D6-4C1A-9A2E-5E9E87CE7A56}" srcOrd="1" destOrd="0" presId="urn:microsoft.com/office/officeart/2005/8/layout/hierarchy4"/>
    <dgm:cxn modelId="{5CA718F2-9FC2-466F-86D8-792210D0796D}" type="presParOf" srcId="{72E6673E-523D-4E62-80E5-5062FE589301}" destId="{F0336813-9E34-44C5-93FA-F6459A965D24}" srcOrd="2" destOrd="0" presId="urn:microsoft.com/office/officeart/2005/8/layout/hierarchy4"/>
    <dgm:cxn modelId="{B9747D4D-0196-4E0F-B519-F8B8CB5CAFF2}" type="presParOf" srcId="{F0336813-9E34-44C5-93FA-F6459A965D24}" destId="{BC3780EC-6A8B-44DF-B9EE-2DD1146E7F89}" srcOrd="0" destOrd="0" presId="urn:microsoft.com/office/officeart/2005/8/layout/hierarchy4"/>
    <dgm:cxn modelId="{6FCF019D-E317-4B94-A527-900D246E1240}" type="presParOf" srcId="{BC3780EC-6A8B-44DF-B9EE-2DD1146E7F89}" destId="{02D78884-08A2-47FD-874A-FD0B1E1D6A24}" srcOrd="0" destOrd="0" presId="urn:microsoft.com/office/officeart/2005/8/layout/hierarchy4"/>
    <dgm:cxn modelId="{E4997F00-D17A-4139-A77E-42BCD8CCC6BD}" type="presParOf" srcId="{BC3780EC-6A8B-44DF-B9EE-2DD1146E7F89}" destId="{BEA800FD-3FF2-44D3-B095-1DA76A25312A}" srcOrd="1" destOrd="0" presId="urn:microsoft.com/office/officeart/2005/8/layout/hierarchy4"/>
    <dgm:cxn modelId="{50942B0B-F8BD-4004-8F90-F1BF2A656182}" type="presParOf" srcId="{BC3780EC-6A8B-44DF-B9EE-2DD1146E7F89}" destId="{EE518E9E-1373-401A-B06B-B7F8F1BE37AF}" srcOrd="2" destOrd="0" presId="urn:microsoft.com/office/officeart/2005/8/layout/hierarchy4"/>
    <dgm:cxn modelId="{A26EE569-DD49-4029-B6B8-AD1E7990A58E}" type="presParOf" srcId="{EE518E9E-1373-401A-B06B-B7F8F1BE37AF}" destId="{4A08C748-3ACE-47B8-ABA4-F56495914AD8}" srcOrd="0" destOrd="0" presId="urn:microsoft.com/office/officeart/2005/8/layout/hierarchy4"/>
    <dgm:cxn modelId="{06AF329D-A92A-424B-94F7-9D0940C46713}" type="presParOf" srcId="{4A08C748-3ACE-47B8-ABA4-F56495914AD8}" destId="{59176932-D6D5-4C36-BF7A-69A1297C4BAD}" srcOrd="0" destOrd="0" presId="urn:microsoft.com/office/officeart/2005/8/layout/hierarchy4"/>
    <dgm:cxn modelId="{667FD765-9F35-405A-AC4B-0F13ECE0DA05}" type="presParOf" srcId="{4A08C748-3ACE-47B8-ABA4-F56495914AD8}" destId="{30B75228-9E45-4192-98FC-463FCFD65011}" srcOrd="1" destOrd="0" presId="urn:microsoft.com/office/officeart/2005/8/layout/hierarchy4"/>
    <dgm:cxn modelId="{D8CD4F85-D582-4B7C-BA27-BDAB73F43E6F}" type="presParOf" srcId="{4A08C748-3ACE-47B8-ABA4-F56495914AD8}" destId="{4E7A1119-403E-4C39-BB54-05ED8132FF0C}" srcOrd="2" destOrd="0" presId="urn:microsoft.com/office/officeart/2005/8/layout/hierarchy4"/>
    <dgm:cxn modelId="{1CBD395A-4034-4560-8350-3A3E6A1CD1A4}" type="presParOf" srcId="{4E7A1119-403E-4C39-BB54-05ED8132FF0C}" destId="{F32685DE-10D4-4878-B807-45D477FFEF84}" srcOrd="0" destOrd="0" presId="urn:microsoft.com/office/officeart/2005/8/layout/hierarchy4"/>
    <dgm:cxn modelId="{48AEE4D0-E548-4DE6-BCE2-B0FBE0649328}" type="presParOf" srcId="{F32685DE-10D4-4878-B807-45D477FFEF84}" destId="{BA61E3A6-0BE5-4066-9F94-BB1BFFF8EBBF}" srcOrd="0" destOrd="0" presId="urn:microsoft.com/office/officeart/2005/8/layout/hierarchy4"/>
    <dgm:cxn modelId="{45DF97B0-8B1D-4326-98C0-3E83BA469F49}" type="presParOf" srcId="{F32685DE-10D4-4878-B807-45D477FFEF84}" destId="{E4A82E23-1C0A-4136-A9EF-782A3309B0A1}" srcOrd="1" destOrd="0" presId="urn:microsoft.com/office/officeart/2005/8/layout/hierarchy4"/>
    <dgm:cxn modelId="{C4D54B49-A4B5-45DB-A8C5-6DAD609CF3DB}" type="presParOf" srcId="{F32685DE-10D4-4878-B807-45D477FFEF84}" destId="{12969847-F565-4B2C-9631-4E5EF759A09C}" srcOrd="2" destOrd="0" presId="urn:microsoft.com/office/officeart/2005/8/layout/hierarchy4"/>
    <dgm:cxn modelId="{BA6BBA3A-7AC7-4D29-B33F-BD0CEC0218EA}" type="presParOf" srcId="{12969847-F565-4B2C-9631-4E5EF759A09C}" destId="{52B80F8A-F071-46D8-883B-7E22B84F7B82}" srcOrd="0" destOrd="0" presId="urn:microsoft.com/office/officeart/2005/8/layout/hierarchy4"/>
    <dgm:cxn modelId="{560DE5EF-EAD9-44A4-8CA0-132607665ECD}" type="presParOf" srcId="{52B80F8A-F071-46D8-883B-7E22B84F7B82}" destId="{8C5A4ABB-F609-4CF2-8CFC-5593BE697C3C}" srcOrd="0" destOrd="0" presId="urn:microsoft.com/office/officeart/2005/8/layout/hierarchy4"/>
    <dgm:cxn modelId="{E2E55243-1E90-4BB8-A229-2BA1E276452D}" type="presParOf" srcId="{52B80F8A-F071-46D8-883B-7E22B84F7B82}" destId="{628ECAEA-B4E2-4B8B-803B-B806DDFF1BEA}" srcOrd="1" destOrd="0" presId="urn:microsoft.com/office/officeart/2005/8/layout/hierarchy4"/>
    <dgm:cxn modelId="{C2E854C6-319F-465B-8DE5-CFA658D69768}" type="presParOf" srcId="{52B80F8A-F071-46D8-883B-7E22B84F7B82}" destId="{363B422D-50FA-4623-87DE-F2646C7B8FA8}" srcOrd="2" destOrd="0" presId="urn:microsoft.com/office/officeart/2005/8/layout/hierarchy4"/>
    <dgm:cxn modelId="{94B0BE7F-A9AB-468E-962D-EF9F52A39736}" type="presParOf" srcId="{363B422D-50FA-4623-87DE-F2646C7B8FA8}" destId="{C6A45010-9352-4A1A-8B01-AEC7EFC8D6CE}" srcOrd="0" destOrd="0" presId="urn:microsoft.com/office/officeart/2005/8/layout/hierarchy4"/>
    <dgm:cxn modelId="{431B6D3A-7649-4980-98FB-052EFA177A51}" type="presParOf" srcId="{C6A45010-9352-4A1A-8B01-AEC7EFC8D6CE}" destId="{5CA92D6E-6985-440B-92AD-5A876699A5A4}" srcOrd="0" destOrd="0" presId="urn:microsoft.com/office/officeart/2005/8/layout/hierarchy4"/>
    <dgm:cxn modelId="{BC9D4A67-3386-4BBA-A42A-50C95FD10E6E}" type="presParOf" srcId="{C6A45010-9352-4A1A-8B01-AEC7EFC8D6CE}" destId="{430C4A06-58D1-4B14-BBC2-188501595898}" srcOrd="1" destOrd="0" presId="urn:microsoft.com/office/officeart/2005/8/layout/hierarchy4"/>
    <dgm:cxn modelId="{8D83A9A9-16A4-4238-BCAB-7CFE7171CF9F}" type="presParOf" srcId="{C6A45010-9352-4A1A-8B01-AEC7EFC8D6CE}" destId="{DC7AF065-3F82-4CA6-A7AA-3C6E8866FA3D}" srcOrd="2" destOrd="0" presId="urn:microsoft.com/office/officeart/2005/8/layout/hierarchy4"/>
    <dgm:cxn modelId="{5491C4F1-0AAF-433A-BD32-6FD5FC67A7B3}" type="presParOf" srcId="{DC7AF065-3F82-4CA6-A7AA-3C6E8866FA3D}" destId="{DAF21887-616D-4C81-A046-DD5971F24499}" srcOrd="0" destOrd="0" presId="urn:microsoft.com/office/officeart/2005/8/layout/hierarchy4"/>
    <dgm:cxn modelId="{0930CB09-87F2-47AA-8636-0FF220871534}" type="presParOf" srcId="{DAF21887-616D-4C81-A046-DD5971F24499}" destId="{87969A2D-5692-4CC9-884E-666C5AEEEFF4}" srcOrd="0" destOrd="0" presId="urn:microsoft.com/office/officeart/2005/8/layout/hierarchy4"/>
    <dgm:cxn modelId="{35C31A6C-1255-4EE4-995D-94E00E153D66}" type="presParOf" srcId="{DAF21887-616D-4C81-A046-DD5971F24499}" destId="{4CCA00F0-E357-4FDF-B8CC-73B900C54AC1}" srcOrd="1" destOrd="0" presId="urn:microsoft.com/office/officeart/2005/8/layout/hierarchy4"/>
    <dgm:cxn modelId="{4E3CFC85-AA34-439D-85E9-6EA8F9E22A45}" type="presParOf" srcId="{DAF21887-616D-4C81-A046-DD5971F24499}" destId="{DBD3C1EC-25E2-41EF-9251-9E92768EE040}" srcOrd="2" destOrd="0" presId="urn:microsoft.com/office/officeart/2005/8/layout/hierarchy4"/>
    <dgm:cxn modelId="{372D6A0D-BF80-4788-9627-B4E3F51B1625}" type="presParOf" srcId="{DBD3C1EC-25E2-41EF-9251-9E92768EE040}" destId="{77F6A10A-C549-411E-BF18-6DFA6F2D2B62}" srcOrd="0" destOrd="0" presId="urn:microsoft.com/office/officeart/2005/8/layout/hierarchy4"/>
    <dgm:cxn modelId="{8B2EF38A-5A39-442F-9036-1BC484D7A617}" type="presParOf" srcId="{77F6A10A-C549-411E-BF18-6DFA6F2D2B62}" destId="{1AD84C0F-8AFE-43C0-9868-CF819B520AFB}" srcOrd="0" destOrd="0" presId="urn:microsoft.com/office/officeart/2005/8/layout/hierarchy4"/>
    <dgm:cxn modelId="{F9812F2F-8727-48C4-A864-E81B6707169E}" type="presParOf" srcId="{77F6A10A-C549-411E-BF18-6DFA6F2D2B62}" destId="{62F81B39-8FF9-45A2-BD87-46364FA265E0}" srcOrd="1" destOrd="0" presId="urn:microsoft.com/office/officeart/2005/8/layout/hierarchy4"/>
    <dgm:cxn modelId="{E60FDDC7-5B94-490A-AB85-C44FDEC15A36}" type="presParOf" srcId="{77F6A10A-C549-411E-BF18-6DFA6F2D2B62}" destId="{A13F99D9-5C82-4C63-BE17-8B720467D0CF}" srcOrd="2" destOrd="0" presId="urn:microsoft.com/office/officeart/2005/8/layout/hierarchy4"/>
    <dgm:cxn modelId="{022C0FCF-7CAC-47CB-B91D-7EBF1B80E711}" type="presParOf" srcId="{A13F99D9-5C82-4C63-BE17-8B720467D0CF}" destId="{35FC682C-8269-42A8-AA46-B784154E14EF}" srcOrd="0" destOrd="0" presId="urn:microsoft.com/office/officeart/2005/8/layout/hierarchy4"/>
    <dgm:cxn modelId="{CD63E00A-D855-44CE-81D4-566CB1DE93D5}" type="presParOf" srcId="{35FC682C-8269-42A8-AA46-B784154E14EF}" destId="{D9DB4073-BDFF-4C59-8442-57C4C416C439}" srcOrd="0" destOrd="0" presId="urn:microsoft.com/office/officeart/2005/8/layout/hierarchy4"/>
    <dgm:cxn modelId="{24B46307-D192-460F-8A78-A22F44CC57E6}" type="presParOf" srcId="{35FC682C-8269-42A8-AA46-B784154E14EF}" destId="{DA74319B-C7C6-4D38-8C6D-EE03134CDA0D}" srcOrd="1" destOrd="0" presId="urn:microsoft.com/office/officeart/2005/8/layout/hierarchy4"/>
    <dgm:cxn modelId="{6C488AB9-0A55-4670-9C3C-FF2E472D6348}" type="presParOf" srcId="{35FC682C-8269-42A8-AA46-B784154E14EF}" destId="{9B5AEEC2-1E3F-4BA1-BB22-3182931027B6}" srcOrd="2" destOrd="0" presId="urn:microsoft.com/office/officeart/2005/8/layout/hierarchy4"/>
    <dgm:cxn modelId="{2A5C56D3-C44B-4BFD-99A5-7A1A0696B325}" type="presParOf" srcId="{9B5AEEC2-1E3F-4BA1-BB22-3182931027B6}" destId="{5E776F1A-585D-42B7-B4E8-B8203EF97C57}" srcOrd="0" destOrd="0" presId="urn:microsoft.com/office/officeart/2005/8/layout/hierarchy4"/>
    <dgm:cxn modelId="{C3AD2A64-E612-4024-92F1-67FF4520F400}" type="presParOf" srcId="{5E776F1A-585D-42B7-B4E8-B8203EF97C57}" destId="{7875EF03-4483-4118-9FF3-1ED10A0A5A9F}" srcOrd="0" destOrd="0" presId="urn:microsoft.com/office/officeart/2005/8/layout/hierarchy4"/>
    <dgm:cxn modelId="{8C0956B2-6268-4731-B2E8-AB32FCD23567}" type="presParOf" srcId="{5E776F1A-585D-42B7-B4E8-B8203EF97C57}" destId="{79512F85-F110-4785-9B13-4C99BAB29EA8}" srcOrd="1" destOrd="0" presId="urn:microsoft.com/office/officeart/2005/8/layout/hierarchy4"/>
    <dgm:cxn modelId="{F359689C-DE66-4A1B-9597-2E9E22120E3E}" type="presParOf" srcId="{5E776F1A-585D-42B7-B4E8-B8203EF97C57}" destId="{30F6C6BC-162D-4417-8945-848A158EEDE4}" srcOrd="2" destOrd="0" presId="urn:microsoft.com/office/officeart/2005/8/layout/hierarchy4"/>
    <dgm:cxn modelId="{43BB53E1-E3A2-416C-9784-27B2D23CFD8F}" type="presParOf" srcId="{30F6C6BC-162D-4417-8945-848A158EEDE4}" destId="{7531824F-6DBD-48D2-AAEA-4E254070D082}" srcOrd="0" destOrd="0" presId="urn:microsoft.com/office/officeart/2005/8/layout/hierarchy4"/>
    <dgm:cxn modelId="{8A0E4E4C-A2C9-491C-863B-0B07561974D7}" type="presParOf" srcId="{7531824F-6DBD-48D2-AAEA-4E254070D082}" destId="{DC6C973C-C6D3-4FB9-AF43-35160F043C23}" srcOrd="0" destOrd="0" presId="urn:microsoft.com/office/officeart/2005/8/layout/hierarchy4"/>
    <dgm:cxn modelId="{61EC931E-4792-42B5-A377-41778D552F66}" type="presParOf" srcId="{7531824F-6DBD-48D2-AAEA-4E254070D082}" destId="{012C0203-F202-4A2E-B6F7-B9AF67CB43A3}" srcOrd="1" destOrd="0" presId="urn:microsoft.com/office/officeart/2005/8/layout/hierarchy4"/>
    <dgm:cxn modelId="{7BBAC10B-2066-47DA-9511-BDC788D6D2B5}" type="presParOf" srcId="{B74154C5-AFFE-498C-8E4C-911D7456AC97}" destId="{DF99D3E9-B7CE-4F56-A161-7C0465341531}" srcOrd="5" destOrd="0" presId="urn:microsoft.com/office/officeart/2005/8/layout/hierarchy4"/>
    <dgm:cxn modelId="{FB03C4F2-8E3E-409D-B233-AE1855857E5B}" type="presParOf" srcId="{B74154C5-AFFE-498C-8E4C-911D7456AC97}" destId="{CFBC63A5-42B0-460D-9C89-B64E9E9E2922}" srcOrd="6" destOrd="0" presId="urn:microsoft.com/office/officeart/2005/8/layout/hierarchy4"/>
    <dgm:cxn modelId="{32CC90FD-80BF-46DB-B55C-171AD764FD61}" type="presParOf" srcId="{CFBC63A5-42B0-460D-9C89-B64E9E9E2922}" destId="{9E5D5161-23D7-41B4-A187-BE6D7C6483D0}" srcOrd="0" destOrd="0" presId="urn:microsoft.com/office/officeart/2005/8/layout/hierarchy4"/>
    <dgm:cxn modelId="{8AE87223-F632-4DFA-A6E4-494BFFBF55F0}" type="presParOf" srcId="{CFBC63A5-42B0-460D-9C89-B64E9E9E2922}" destId="{8BC6FDF3-3E6D-414C-B5BC-6C5B61465391}" srcOrd="1" destOrd="0" presId="urn:microsoft.com/office/officeart/2005/8/layout/hierarchy4"/>
    <dgm:cxn modelId="{2B67531D-A9A0-4802-AFD7-45FFE22EAB06}" type="presParOf" srcId="{CFBC63A5-42B0-460D-9C89-B64E9E9E2922}" destId="{CEF18E39-1C73-42B9-BDF1-5DD3EC85EA0D}" srcOrd="2" destOrd="0" presId="urn:microsoft.com/office/officeart/2005/8/layout/hierarchy4"/>
    <dgm:cxn modelId="{5E988FAC-FE23-4B80-8E19-34727C4CC9CD}" type="presParOf" srcId="{CEF18E39-1C73-42B9-BDF1-5DD3EC85EA0D}" destId="{D6936C6D-17F5-4369-B1C3-901E9E722DCF}" srcOrd="0" destOrd="0" presId="urn:microsoft.com/office/officeart/2005/8/layout/hierarchy4"/>
    <dgm:cxn modelId="{B28F5435-60C2-4486-96FD-C7646F73B3C5}" type="presParOf" srcId="{D6936C6D-17F5-4369-B1C3-901E9E722DCF}" destId="{2965B01E-C0DE-4302-ADA0-732BD580C7B1}" srcOrd="0" destOrd="0" presId="urn:microsoft.com/office/officeart/2005/8/layout/hierarchy4"/>
    <dgm:cxn modelId="{FFC61BB8-B004-4243-9ADB-0F476C38E7EA}" type="presParOf" srcId="{D6936C6D-17F5-4369-B1C3-901E9E722DCF}" destId="{DC8AC8CB-3F6F-4460-AB01-5CBE0F14A486}" srcOrd="1" destOrd="0" presId="urn:microsoft.com/office/officeart/2005/8/layout/hierarchy4"/>
    <dgm:cxn modelId="{CC92912B-0F74-4404-A750-D361E6359E80}" type="presParOf" srcId="{D6936C6D-17F5-4369-B1C3-901E9E722DCF}" destId="{73994466-6310-40D7-8792-BD7FD56E6AF4}" srcOrd="2" destOrd="0" presId="urn:microsoft.com/office/officeart/2005/8/layout/hierarchy4"/>
    <dgm:cxn modelId="{548440EA-7FB4-47E5-8B99-C14D6F91C5A1}" type="presParOf" srcId="{73994466-6310-40D7-8792-BD7FD56E6AF4}" destId="{3EAD5394-E4AB-45B2-BE09-F998533ECF40}" srcOrd="0" destOrd="0" presId="urn:microsoft.com/office/officeart/2005/8/layout/hierarchy4"/>
    <dgm:cxn modelId="{3DF40D47-600D-4858-ADC4-3279AD51847F}" type="presParOf" srcId="{3EAD5394-E4AB-45B2-BE09-F998533ECF40}" destId="{A7AF9B85-BF68-40A8-954B-A40EDB5CAF9F}" srcOrd="0" destOrd="0" presId="urn:microsoft.com/office/officeart/2005/8/layout/hierarchy4"/>
    <dgm:cxn modelId="{8E8A0CB7-ED09-4052-B655-60CA989A3709}" type="presParOf" srcId="{3EAD5394-E4AB-45B2-BE09-F998533ECF40}" destId="{C764A47D-7314-411D-8EF1-5B8F29829B1A}" srcOrd="1" destOrd="0" presId="urn:microsoft.com/office/officeart/2005/8/layout/hierarchy4"/>
    <dgm:cxn modelId="{E1617BE2-4C8D-4299-B1C5-77231D2FAEC3}" type="presParOf" srcId="{3EAD5394-E4AB-45B2-BE09-F998533ECF40}" destId="{D5C7FEFF-BE20-4D98-A72C-52B1B8B3F4F7}" srcOrd="2" destOrd="0" presId="urn:microsoft.com/office/officeart/2005/8/layout/hierarchy4"/>
    <dgm:cxn modelId="{C69E668B-D624-4625-B167-A373CB93088E}" type="presParOf" srcId="{D5C7FEFF-BE20-4D98-A72C-52B1B8B3F4F7}" destId="{CA81CD2D-7A1B-4CCA-952B-6AE89CE8AAB7}" srcOrd="0" destOrd="0" presId="urn:microsoft.com/office/officeart/2005/8/layout/hierarchy4"/>
    <dgm:cxn modelId="{F4922038-D276-4E35-9C4B-412A8A1C48FC}" type="presParOf" srcId="{CA81CD2D-7A1B-4CCA-952B-6AE89CE8AAB7}" destId="{EFF40216-5B58-45C6-B485-1C9C4561DF2F}" srcOrd="0" destOrd="0" presId="urn:microsoft.com/office/officeart/2005/8/layout/hierarchy4"/>
    <dgm:cxn modelId="{78644555-EBE0-406A-AFAE-253D1CCD9BFA}" type="presParOf" srcId="{CA81CD2D-7A1B-4CCA-952B-6AE89CE8AAB7}" destId="{82BA7D97-E2A8-4C59-838B-E0906E156677}" srcOrd="1" destOrd="0" presId="urn:microsoft.com/office/officeart/2005/8/layout/hierarchy4"/>
    <dgm:cxn modelId="{5230CB11-9928-4530-8B87-6F81AD51E583}" type="presParOf" srcId="{CA81CD2D-7A1B-4CCA-952B-6AE89CE8AAB7}" destId="{F73E662C-F722-4B4F-9DF8-BE21B2C2C700}" srcOrd="2" destOrd="0" presId="urn:microsoft.com/office/officeart/2005/8/layout/hierarchy4"/>
    <dgm:cxn modelId="{42360242-B0CC-4909-9666-3EA885CC1691}" type="presParOf" srcId="{F73E662C-F722-4B4F-9DF8-BE21B2C2C700}" destId="{566AACE7-A2F1-4E7A-BECC-43348B95352C}" srcOrd="0" destOrd="0" presId="urn:microsoft.com/office/officeart/2005/8/layout/hierarchy4"/>
    <dgm:cxn modelId="{8F32CC2A-FCDC-4B40-B2E8-24F1C77BD1CC}" type="presParOf" srcId="{566AACE7-A2F1-4E7A-BECC-43348B95352C}" destId="{7653A429-0E18-4BE3-A07C-F1A5A9D672E3}" srcOrd="0" destOrd="0" presId="urn:microsoft.com/office/officeart/2005/8/layout/hierarchy4"/>
    <dgm:cxn modelId="{2A2DA237-7344-4D50-9BDC-11A41083EC51}" type="presParOf" srcId="{566AACE7-A2F1-4E7A-BECC-43348B95352C}" destId="{BED59DE9-3C29-48CB-8A25-B7F991619843}" srcOrd="1" destOrd="0" presId="urn:microsoft.com/office/officeart/2005/8/layout/hierarchy4"/>
    <dgm:cxn modelId="{06FE5402-0EE1-4543-BD6F-16531EC9B1F9}" type="presParOf" srcId="{566AACE7-A2F1-4E7A-BECC-43348B95352C}" destId="{3A3A01C6-B3AA-4C89-92D4-EA308C8E23E1}" srcOrd="2" destOrd="0" presId="urn:microsoft.com/office/officeart/2005/8/layout/hierarchy4"/>
    <dgm:cxn modelId="{CEC63517-17EC-4580-9820-279B7215F4D1}" type="presParOf" srcId="{3A3A01C6-B3AA-4C89-92D4-EA308C8E23E1}" destId="{B8B89817-F07F-4DA9-AEBF-C4EDAD3E897E}" srcOrd="0" destOrd="0" presId="urn:microsoft.com/office/officeart/2005/8/layout/hierarchy4"/>
    <dgm:cxn modelId="{E2241FC4-3202-4CCB-AC4D-C2C1EE75D8CD}" type="presParOf" srcId="{B8B89817-F07F-4DA9-AEBF-C4EDAD3E897E}" destId="{35DF38A4-C109-469A-81F6-242705CF6432}" srcOrd="0" destOrd="0" presId="urn:microsoft.com/office/officeart/2005/8/layout/hierarchy4"/>
    <dgm:cxn modelId="{FFA45A2F-78EC-4234-B752-DE5EC01436B0}" type="presParOf" srcId="{B8B89817-F07F-4DA9-AEBF-C4EDAD3E897E}" destId="{316284DC-AD60-4799-9C6D-BBAE00D72CFA}" srcOrd="1" destOrd="0" presId="urn:microsoft.com/office/officeart/2005/8/layout/hierarchy4"/>
    <dgm:cxn modelId="{FC018A8A-A85B-4515-8541-F1461106517D}" type="presParOf" srcId="{B8B89817-F07F-4DA9-AEBF-C4EDAD3E897E}" destId="{FF9D5968-2625-4FA7-B798-123DE0850F01}" srcOrd="2" destOrd="0" presId="urn:microsoft.com/office/officeart/2005/8/layout/hierarchy4"/>
    <dgm:cxn modelId="{D6CA2E04-0598-44CF-BFCC-AB44C768C890}" type="presParOf" srcId="{FF9D5968-2625-4FA7-B798-123DE0850F01}" destId="{0ACE6D06-B44A-4123-806C-A6DF04AE4987}" srcOrd="0" destOrd="0" presId="urn:microsoft.com/office/officeart/2005/8/layout/hierarchy4"/>
    <dgm:cxn modelId="{96F4813E-8525-4CAA-BE72-A6DFAF42FCC0}" type="presParOf" srcId="{0ACE6D06-B44A-4123-806C-A6DF04AE4987}" destId="{72D34432-C31A-4895-8C4B-497C4DC5EA4F}" srcOrd="0" destOrd="0" presId="urn:microsoft.com/office/officeart/2005/8/layout/hierarchy4"/>
    <dgm:cxn modelId="{B8BC5EDA-3529-4E4A-A6E3-7AB8C09EACD7}" type="presParOf" srcId="{0ACE6D06-B44A-4123-806C-A6DF04AE4987}" destId="{2C5345C5-0E7B-4D3C-A101-6429FC0E9741}" srcOrd="1" destOrd="0" presId="urn:microsoft.com/office/officeart/2005/8/layout/hierarchy4"/>
    <dgm:cxn modelId="{F450BF68-9F9F-47A9-A5C9-C980C7B82EF7}" type="presParOf" srcId="{0ACE6D06-B44A-4123-806C-A6DF04AE4987}" destId="{68423DB6-6E38-46B7-BEBB-F85082740DD1}" srcOrd="2" destOrd="0" presId="urn:microsoft.com/office/officeart/2005/8/layout/hierarchy4"/>
    <dgm:cxn modelId="{FC936EB8-46C3-4315-872F-01D5E7CD4EF4}" type="presParOf" srcId="{68423DB6-6E38-46B7-BEBB-F85082740DD1}" destId="{D112905B-82D3-471E-9A3E-1549B037C4F2}" srcOrd="0" destOrd="0" presId="urn:microsoft.com/office/officeart/2005/8/layout/hierarchy4"/>
    <dgm:cxn modelId="{52778C29-FB0B-4F52-915C-4360EC0D6027}" type="presParOf" srcId="{D112905B-82D3-471E-9A3E-1549B037C4F2}" destId="{045D0221-8BD3-4C96-BFC2-9785CD8963A7}" srcOrd="0" destOrd="0" presId="urn:microsoft.com/office/officeart/2005/8/layout/hierarchy4"/>
    <dgm:cxn modelId="{0A72A8F1-D3A7-4BE6-9BFD-1D5652F3328D}" type="presParOf" srcId="{D112905B-82D3-471E-9A3E-1549B037C4F2}" destId="{C2B6CCBE-8317-4CBE-94F3-0BEA51CE3148}" srcOrd="1" destOrd="0" presId="urn:microsoft.com/office/officeart/2005/8/layout/hierarchy4"/>
    <dgm:cxn modelId="{70948160-C537-47EE-9D81-B52E234BB1C4}" type="presParOf" srcId="{D112905B-82D3-471E-9A3E-1549B037C4F2}" destId="{3A81494E-8DFD-4756-BD90-23F975BC0B49}" srcOrd="2" destOrd="0" presId="urn:microsoft.com/office/officeart/2005/8/layout/hierarchy4"/>
    <dgm:cxn modelId="{664A6F0E-6397-4F7D-85F0-31214684D318}" type="presParOf" srcId="{3A81494E-8DFD-4756-BD90-23F975BC0B49}" destId="{7EEFA233-EBB6-46EA-9330-F9303C457E7C}" srcOrd="0" destOrd="0" presId="urn:microsoft.com/office/officeart/2005/8/layout/hierarchy4"/>
    <dgm:cxn modelId="{BFE74554-332E-4724-85DF-9F46C559DCD0}" type="presParOf" srcId="{7EEFA233-EBB6-46EA-9330-F9303C457E7C}" destId="{B32920AD-CA25-4F00-99B3-FE0C85B281E2}" srcOrd="0" destOrd="0" presId="urn:microsoft.com/office/officeart/2005/8/layout/hierarchy4"/>
    <dgm:cxn modelId="{B824D491-F39B-4921-A3AF-4E285F1C10ED}" type="presParOf" srcId="{7EEFA233-EBB6-46EA-9330-F9303C457E7C}" destId="{A2269731-D1D4-4F55-B42E-7EDBC782B1ED}" srcOrd="1" destOrd="0" presId="urn:microsoft.com/office/officeart/2005/8/layout/hierarchy4"/>
    <dgm:cxn modelId="{EC102217-E16E-4014-B56D-EC2D34AD0CC1}" type="presParOf" srcId="{7EEFA233-EBB6-46EA-9330-F9303C457E7C}" destId="{A7E07104-8E5C-4FAA-AF8B-3D53E5D8C2C9}" srcOrd="2" destOrd="0" presId="urn:microsoft.com/office/officeart/2005/8/layout/hierarchy4"/>
    <dgm:cxn modelId="{AA4AE7F6-3256-41AA-A4A6-04F0597463B8}" type="presParOf" srcId="{A7E07104-8E5C-4FAA-AF8B-3D53E5D8C2C9}" destId="{29E888FB-5F29-45BE-8EEA-EF16D9CECBF6}" srcOrd="0" destOrd="0" presId="urn:microsoft.com/office/officeart/2005/8/layout/hierarchy4"/>
    <dgm:cxn modelId="{DE33658E-F25C-4712-A61C-A516C1AE603A}" type="presParOf" srcId="{29E888FB-5F29-45BE-8EEA-EF16D9CECBF6}" destId="{1DC44EE5-BB20-4855-9487-686EF587A66B}" srcOrd="0" destOrd="0" presId="urn:microsoft.com/office/officeart/2005/8/layout/hierarchy4"/>
    <dgm:cxn modelId="{EC781619-D16D-4978-A65C-BAAB65193C5A}" type="presParOf" srcId="{29E888FB-5F29-45BE-8EEA-EF16D9CECBF6}" destId="{B14361D0-D6BB-485C-AD04-90AEF54E6982}" srcOrd="1" destOrd="0" presId="urn:microsoft.com/office/officeart/2005/8/layout/hierarchy4"/>
    <dgm:cxn modelId="{E46712F0-C03C-4079-8B88-13A3406C604C}" type="presParOf" srcId="{29E888FB-5F29-45BE-8EEA-EF16D9CECBF6}" destId="{EA21BA38-2642-46A6-922F-8F532E0C91AF}" srcOrd="2" destOrd="0" presId="urn:microsoft.com/office/officeart/2005/8/layout/hierarchy4"/>
    <dgm:cxn modelId="{5F8F2637-D18C-4A5F-B9EF-74EDB8A3B888}" type="presParOf" srcId="{EA21BA38-2642-46A6-922F-8F532E0C91AF}" destId="{886A44ED-F509-4CBF-82CF-820D4B8BDDDF}" srcOrd="0" destOrd="0" presId="urn:microsoft.com/office/officeart/2005/8/layout/hierarchy4"/>
    <dgm:cxn modelId="{A8A27426-5B4D-47AB-BDD3-F7D91B205346}" type="presParOf" srcId="{886A44ED-F509-4CBF-82CF-820D4B8BDDDF}" destId="{628AF6C3-31B6-4D83-8E6E-4C6B426E9132}" srcOrd="0" destOrd="0" presId="urn:microsoft.com/office/officeart/2005/8/layout/hierarchy4"/>
    <dgm:cxn modelId="{A2A94966-B18F-4DCC-A3DA-BCC10739BB05}" type="presParOf" srcId="{886A44ED-F509-4CBF-82CF-820D4B8BDDDF}" destId="{01ADBB26-DB25-490F-95ED-02E57A7462DC}" srcOrd="1" destOrd="0" presId="urn:microsoft.com/office/officeart/2005/8/layout/hierarchy4"/>
    <dgm:cxn modelId="{9678278F-70BC-45E1-A56B-1A01B8624186}" type="presParOf" srcId="{886A44ED-F509-4CBF-82CF-820D4B8BDDDF}" destId="{13864044-C497-4434-B9C8-2E54D1DDB670}" srcOrd="2" destOrd="0" presId="urn:microsoft.com/office/officeart/2005/8/layout/hierarchy4"/>
    <dgm:cxn modelId="{14B1DDD9-6DB6-41B8-90A4-7EFF8F0A7F63}" type="presParOf" srcId="{13864044-C497-4434-B9C8-2E54D1DDB670}" destId="{191DAE87-52A6-4A61-B227-5139B89570AA}" srcOrd="0" destOrd="0" presId="urn:microsoft.com/office/officeart/2005/8/layout/hierarchy4"/>
    <dgm:cxn modelId="{1C64B903-FD5C-4479-ADFE-D3D75D2CE450}" type="presParOf" srcId="{191DAE87-52A6-4A61-B227-5139B89570AA}" destId="{00FB6936-01F5-4D69-AF36-37F715DAE13B}" srcOrd="0" destOrd="0" presId="urn:microsoft.com/office/officeart/2005/8/layout/hierarchy4"/>
    <dgm:cxn modelId="{B10870E1-9000-44C7-853F-9ECA7A510313}" type="presParOf" srcId="{191DAE87-52A6-4A61-B227-5139B89570AA}" destId="{E6B0196E-A8A4-43A5-93D1-2F78D5FBB03E}" srcOrd="1" destOrd="0" presId="urn:microsoft.com/office/officeart/2005/8/layout/hierarchy4"/>
    <dgm:cxn modelId="{B800BE4E-1E6F-4551-8B21-29B2EA5DBAFB}" type="presParOf" srcId="{B74154C5-AFFE-498C-8E4C-911D7456AC97}" destId="{62C0B193-30A4-4691-AF46-D5B94E7FC561}" srcOrd="7" destOrd="0" presId="urn:microsoft.com/office/officeart/2005/8/layout/hierarchy4"/>
    <dgm:cxn modelId="{49AB8367-1E89-4F3F-81CC-5C4C654ACA3B}" type="presParOf" srcId="{B74154C5-AFFE-498C-8E4C-911D7456AC97}" destId="{E8090E1D-4DD8-46E0-BA1E-C3890CF14D47}" srcOrd="8" destOrd="0" presId="urn:microsoft.com/office/officeart/2005/8/layout/hierarchy4"/>
    <dgm:cxn modelId="{CA539B87-BD5F-4A00-A562-C35D6B1B4BEF}" type="presParOf" srcId="{E8090E1D-4DD8-46E0-BA1E-C3890CF14D47}" destId="{F8905714-088D-483C-AC16-D43BF2F0BF16}" srcOrd="0" destOrd="0" presId="urn:microsoft.com/office/officeart/2005/8/layout/hierarchy4"/>
    <dgm:cxn modelId="{BC05BF98-C653-452D-8F76-8E0AEC2384D6}" type="presParOf" srcId="{E8090E1D-4DD8-46E0-BA1E-C3890CF14D47}" destId="{8825E9BC-9772-4579-B80A-08C02E6F5841}" srcOrd="1" destOrd="0" presId="urn:microsoft.com/office/officeart/2005/8/layout/hierarchy4"/>
    <dgm:cxn modelId="{A4AE102E-2207-4D4B-AD6E-480094268962}" type="presParOf" srcId="{E8090E1D-4DD8-46E0-BA1E-C3890CF14D47}" destId="{4101F8DA-93D9-46DF-B37A-B90529D7C907}" srcOrd="2" destOrd="0" presId="urn:microsoft.com/office/officeart/2005/8/layout/hierarchy4"/>
    <dgm:cxn modelId="{245A45F2-C4E1-468E-A2E2-BC497D7F0CE4}" type="presParOf" srcId="{4101F8DA-93D9-46DF-B37A-B90529D7C907}" destId="{95872D8F-BB28-4072-9DAD-3FCDEEA4A51B}" srcOrd="0" destOrd="0" presId="urn:microsoft.com/office/officeart/2005/8/layout/hierarchy4"/>
    <dgm:cxn modelId="{EE7048FC-C985-4639-8303-A1254A7109A7}" type="presParOf" srcId="{95872D8F-BB28-4072-9DAD-3FCDEEA4A51B}" destId="{24CEF574-2765-4D7C-A195-C900E925FBE6}" srcOrd="0" destOrd="0" presId="urn:microsoft.com/office/officeart/2005/8/layout/hierarchy4"/>
    <dgm:cxn modelId="{71850178-DADE-48CF-90AD-F05D50221A20}" type="presParOf" srcId="{95872D8F-BB28-4072-9DAD-3FCDEEA4A51B}" destId="{9ED7436C-1536-41D8-A0EE-0E39E8864FDD}" srcOrd="1" destOrd="0" presId="urn:microsoft.com/office/officeart/2005/8/layout/hierarchy4"/>
    <dgm:cxn modelId="{618C0B3D-1A6D-4BB7-89BC-1689D686E165}" type="presParOf" srcId="{95872D8F-BB28-4072-9DAD-3FCDEEA4A51B}" destId="{4139EE0B-9D40-4076-B516-60260BCFF8F9}" srcOrd="2" destOrd="0" presId="urn:microsoft.com/office/officeart/2005/8/layout/hierarchy4"/>
    <dgm:cxn modelId="{826AF0F7-48E2-4AAC-8D25-09BD4390D7A0}" type="presParOf" srcId="{4139EE0B-9D40-4076-B516-60260BCFF8F9}" destId="{22447473-48A4-4C0C-8BEC-2558DB533AA4}" srcOrd="0" destOrd="0" presId="urn:microsoft.com/office/officeart/2005/8/layout/hierarchy4"/>
    <dgm:cxn modelId="{EE79E90F-76F8-4489-B0A4-66B348760661}" type="presParOf" srcId="{22447473-48A4-4C0C-8BEC-2558DB533AA4}" destId="{4CD2A706-78CC-47E3-A8F8-D778F944372A}" srcOrd="0" destOrd="0" presId="urn:microsoft.com/office/officeart/2005/8/layout/hierarchy4"/>
    <dgm:cxn modelId="{665DFCAB-BC32-4F3C-9F9C-50BD5F1F830E}" type="presParOf" srcId="{22447473-48A4-4C0C-8BEC-2558DB533AA4}" destId="{4C177EB7-865B-4153-871C-6C5CF7DBC8C3}" srcOrd="1" destOrd="0" presId="urn:microsoft.com/office/officeart/2005/8/layout/hierarchy4"/>
    <dgm:cxn modelId="{27108835-EDF1-4710-8F5A-8965B50D6752}" type="presParOf" srcId="{22447473-48A4-4C0C-8BEC-2558DB533AA4}" destId="{20DB843D-8E62-4574-AB26-BE48E34E41C8}" srcOrd="2" destOrd="0" presId="urn:microsoft.com/office/officeart/2005/8/layout/hierarchy4"/>
    <dgm:cxn modelId="{EB78ABD5-112E-4167-82CF-1C1E5DCEDCD9}" type="presParOf" srcId="{20DB843D-8E62-4574-AB26-BE48E34E41C8}" destId="{F36349D9-AAD1-4D05-8BCB-F865ABA18533}" srcOrd="0" destOrd="0" presId="urn:microsoft.com/office/officeart/2005/8/layout/hierarchy4"/>
    <dgm:cxn modelId="{16338298-BF67-4210-9FDA-D860BE29379B}" type="presParOf" srcId="{F36349D9-AAD1-4D05-8BCB-F865ABA18533}" destId="{374E99F0-AE84-4383-93E4-780F78CE6D13}" srcOrd="0" destOrd="0" presId="urn:microsoft.com/office/officeart/2005/8/layout/hierarchy4"/>
    <dgm:cxn modelId="{7EDC46A9-603D-4E77-A165-4B7A970539E6}" type="presParOf" srcId="{F36349D9-AAD1-4D05-8BCB-F865ABA18533}" destId="{FE4B595F-B001-4933-98CC-F9415F4FE45A}" srcOrd="1" destOrd="0" presId="urn:microsoft.com/office/officeart/2005/8/layout/hierarchy4"/>
    <dgm:cxn modelId="{ED51F967-C0C1-42C7-A030-D9E53AB2F0B8}" type="presParOf" srcId="{F36349D9-AAD1-4D05-8BCB-F865ABA18533}" destId="{19CEB4E4-DAEB-4DAC-B74F-6A90F95E40F6}" srcOrd="2" destOrd="0" presId="urn:microsoft.com/office/officeart/2005/8/layout/hierarchy4"/>
    <dgm:cxn modelId="{E30AC9B2-62B1-4C2F-AB81-A2F18206F65F}" type="presParOf" srcId="{19CEB4E4-DAEB-4DAC-B74F-6A90F95E40F6}" destId="{4B090C7C-91FA-46FA-862C-86DC2555E033}" srcOrd="0" destOrd="0" presId="urn:microsoft.com/office/officeart/2005/8/layout/hierarchy4"/>
    <dgm:cxn modelId="{69D62B84-5BCB-48DD-AC8B-473ADA20EB62}" type="presParOf" srcId="{4B090C7C-91FA-46FA-862C-86DC2555E033}" destId="{874CF4BC-44A5-455D-A60A-EB599B596188}" srcOrd="0" destOrd="0" presId="urn:microsoft.com/office/officeart/2005/8/layout/hierarchy4"/>
    <dgm:cxn modelId="{417E58E2-FF9B-4EF7-A604-3715B6D2A53A}" type="presParOf" srcId="{4B090C7C-91FA-46FA-862C-86DC2555E033}" destId="{7879E5A0-7B91-4ECE-AF79-8798634D07D0}" srcOrd="1" destOrd="0" presId="urn:microsoft.com/office/officeart/2005/8/layout/hierarchy4"/>
    <dgm:cxn modelId="{5B3446EF-F105-4EBB-B120-C855D6343C73}" type="presParOf" srcId="{4B090C7C-91FA-46FA-862C-86DC2555E033}" destId="{97FFE9E6-CE88-44D7-A8E9-5F178F964167}" srcOrd="2" destOrd="0" presId="urn:microsoft.com/office/officeart/2005/8/layout/hierarchy4"/>
    <dgm:cxn modelId="{0C9DBB05-4B00-4D7B-8F62-CC7BF8A7E4DF}" type="presParOf" srcId="{97FFE9E6-CE88-44D7-A8E9-5F178F964167}" destId="{B45A538C-DC99-43D4-9C5E-FD6136650525}" srcOrd="0" destOrd="0" presId="urn:microsoft.com/office/officeart/2005/8/layout/hierarchy4"/>
    <dgm:cxn modelId="{5C6E6893-4B63-44AD-9DF8-8DB492E92E7B}" type="presParOf" srcId="{B45A538C-DC99-43D4-9C5E-FD6136650525}" destId="{D2D81AF8-4EA8-45A6-A84D-9694EF1BCFE7}" srcOrd="0" destOrd="0" presId="urn:microsoft.com/office/officeart/2005/8/layout/hierarchy4"/>
    <dgm:cxn modelId="{581EDFDC-5B5C-4DC1-B620-2F54E3865CFF}" type="presParOf" srcId="{B45A538C-DC99-43D4-9C5E-FD6136650525}" destId="{31DD6202-DBD1-44BF-A1E0-17D7DF207347}" srcOrd="1" destOrd="0" presId="urn:microsoft.com/office/officeart/2005/8/layout/hierarchy4"/>
    <dgm:cxn modelId="{AA278A30-99AE-4254-A546-FAF0E114545D}" type="presParOf" srcId="{B45A538C-DC99-43D4-9C5E-FD6136650525}" destId="{78FA1C88-01CB-45D0-B8B1-93ED28DC0515}" srcOrd="2" destOrd="0" presId="urn:microsoft.com/office/officeart/2005/8/layout/hierarchy4"/>
    <dgm:cxn modelId="{7A7390F5-E35C-4878-ACC3-DB6A1020C775}" type="presParOf" srcId="{78FA1C88-01CB-45D0-B8B1-93ED28DC0515}" destId="{C388ABCD-EF97-4C36-B582-B368BFAF3A98}" srcOrd="0" destOrd="0" presId="urn:microsoft.com/office/officeart/2005/8/layout/hierarchy4"/>
    <dgm:cxn modelId="{D4A6BFC0-5019-4C2B-8E45-C6CB50152CBA}" type="presParOf" srcId="{C388ABCD-EF97-4C36-B582-B368BFAF3A98}" destId="{B05C0A3E-A45E-4E74-81F8-BADC3EA7BC7D}" srcOrd="0" destOrd="0" presId="urn:microsoft.com/office/officeart/2005/8/layout/hierarchy4"/>
    <dgm:cxn modelId="{4CABACED-773E-45BB-A5FA-CAF58404E9E4}" type="presParOf" srcId="{C388ABCD-EF97-4C36-B582-B368BFAF3A98}" destId="{A42C98DD-3AFC-497C-9F54-91B3E0272B26}" srcOrd="1" destOrd="0" presId="urn:microsoft.com/office/officeart/2005/8/layout/hierarchy4"/>
    <dgm:cxn modelId="{F8AB729C-90A1-419D-B6D5-E7484FEFD595}" type="presParOf" srcId="{C388ABCD-EF97-4C36-B582-B368BFAF3A98}" destId="{3CF494E9-8292-4011-9D6D-8524C148D964}" srcOrd="2" destOrd="0" presId="urn:microsoft.com/office/officeart/2005/8/layout/hierarchy4"/>
    <dgm:cxn modelId="{B05170CB-D9E8-4D91-A063-037AD3DBBB45}" type="presParOf" srcId="{3CF494E9-8292-4011-9D6D-8524C148D964}" destId="{1A85E779-8FFB-44A4-9717-51B8E92977B3}" srcOrd="0" destOrd="0" presId="urn:microsoft.com/office/officeart/2005/8/layout/hierarchy4"/>
    <dgm:cxn modelId="{82578A80-B3D5-47C0-A95A-8CB6B8525AA8}" type="presParOf" srcId="{1A85E779-8FFB-44A4-9717-51B8E92977B3}" destId="{BCCEAE2D-9CDB-4932-BA94-8ED94F1B37EB}" srcOrd="0" destOrd="0" presId="urn:microsoft.com/office/officeart/2005/8/layout/hierarchy4"/>
    <dgm:cxn modelId="{6C434E81-4BCC-464E-9576-B9CC2F37AAEE}" type="presParOf" srcId="{1A85E779-8FFB-44A4-9717-51B8E92977B3}" destId="{068B0D77-C7CE-4B04-8A0E-AA42DED7B80A}" srcOrd="1" destOrd="0" presId="urn:microsoft.com/office/officeart/2005/8/layout/hierarchy4"/>
    <dgm:cxn modelId="{7A25F42C-992E-4D25-B1DC-E58F77EDE64A}" type="presParOf" srcId="{1A85E779-8FFB-44A4-9717-51B8E92977B3}" destId="{AE03C183-A187-492D-8100-C00BFA21C0B9}" srcOrd="2" destOrd="0" presId="urn:microsoft.com/office/officeart/2005/8/layout/hierarchy4"/>
    <dgm:cxn modelId="{AFFE3FCB-0015-41F8-9BD6-EA0ED6885DA6}" type="presParOf" srcId="{AE03C183-A187-492D-8100-C00BFA21C0B9}" destId="{DA23F892-1A22-498E-BE98-6441C67C5529}" srcOrd="0" destOrd="0" presId="urn:microsoft.com/office/officeart/2005/8/layout/hierarchy4"/>
    <dgm:cxn modelId="{47A7B564-19D8-4315-8B42-9029827EA05B}" type="presParOf" srcId="{DA23F892-1A22-498E-BE98-6441C67C5529}" destId="{BFFADC69-15E2-46D7-A0AA-F422C3EC12BE}" srcOrd="0" destOrd="0" presId="urn:microsoft.com/office/officeart/2005/8/layout/hierarchy4"/>
    <dgm:cxn modelId="{82AB740A-040A-4652-99BC-469923CC343C}" type="presParOf" srcId="{DA23F892-1A22-498E-BE98-6441C67C5529}" destId="{CA934923-3C1C-4CFE-BCE1-54D7EC51E28D}" srcOrd="1" destOrd="0" presId="urn:microsoft.com/office/officeart/2005/8/layout/hierarchy4"/>
    <dgm:cxn modelId="{9EB36401-4B10-4E62-B44B-60AF3B50CCE8}" type="presParOf" srcId="{DA23F892-1A22-498E-BE98-6441C67C5529}" destId="{9C65A5FF-EDE1-451D-B0C9-DFE5B0EC4848}" srcOrd="2" destOrd="0" presId="urn:microsoft.com/office/officeart/2005/8/layout/hierarchy4"/>
    <dgm:cxn modelId="{D93F481A-6208-43A1-8223-A3B6ABCDCEB0}" type="presParOf" srcId="{9C65A5FF-EDE1-451D-B0C9-DFE5B0EC4848}" destId="{4C261C14-366F-4F59-B65E-95D2F932A224}" srcOrd="0" destOrd="0" presId="urn:microsoft.com/office/officeart/2005/8/layout/hierarchy4"/>
    <dgm:cxn modelId="{9770B48F-1A32-4FE7-B8E9-C183FE35BA8A}" type="presParOf" srcId="{4C261C14-366F-4F59-B65E-95D2F932A224}" destId="{F16C6A01-17E0-44A4-B227-5BD9A26C1192}" srcOrd="0" destOrd="0" presId="urn:microsoft.com/office/officeart/2005/8/layout/hierarchy4"/>
    <dgm:cxn modelId="{CEC7623C-502D-4CAB-B016-E7A1E558EC23}" type="presParOf" srcId="{4C261C14-366F-4F59-B65E-95D2F932A224}" destId="{2BFB4CA9-8263-4026-A5D7-2E745069D971}" srcOrd="1" destOrd="0" presId="urn:microsoft.com/office/officeart/2005/8/layout/hierarchy4"/>
    <dgm:cxn modelId="{D0A9C9ED-DFC5-4C57-9C98-C4B5D8A9E66F}" type="presParOf" srcId="{4C261C14-366F-4F59-B65E-95D2F932A224}" destId="{DB5FAA59-CC88-4239-90C5-0176680CDAC4}" srcOrd="2" destOrd="0" presId="urn:microsoft.com/office/officeart/2005/8/layout/hierarchy4"/>
    <dgm:cxn modelId="{25BA668D-2442-4E2C-B750-FBAA3BC3953C}" type="presParOf" srcId="{DB5FAA59-CC88-4239-90C5-0176680CDAC4}" destId="{3A906B70-B15A-47BC-B65C-81490C40BF91}" srcOrd="0" destOrd="0" presId="urn:microsoft.com/office/officeart/2005/8/layout/hierarchy4"/>
    <dgm:cxn modelId="{D62B6359-CA5E-4822-AEDD-D5FC3AD174EE}" type="presParOf" srcId="{3A906B70-B15A-47BC-B65C-81490C40BF91}" destId="{969F2946-C23A-4579-B0D4-9061F075A0E2}" srcOrd="0" destOrd="0" presId="urn:microsoft.com/office/officeart/2005/8/layout/hierarchy4"/>
    <dgm:cxn modelId="{6E53ABC8-FE7F-4D97-86FC-AE66EE147AB3}" type="presParOf" srcId="{3A906B70-B15A-47BC-B65C-81490C40BF91}" destId="{82B6C85B-70BE-4DF9-A791-DE6E7BDBA58A}" srcOrd="1" destOrd="0" presId="urn:microsoft.com/office/officeart/2005/8/layout/hierarchy4"/>
    <dgm:cxn modelId="{B868ABF5-1A31-4A85-A2FB-441B889050A1}" type="presParOf" srcId="{3A906B70-B15A-47BC-B65C-81490C40BF91}" destId="{2D446878-DF69-49DE-A3FF-3A0377CBF062}" srcOrd="2" destOrd="0" presId="urn:microsoft.com/office/officeart/2005/8/layout/hierarchy4"/>
    <dgm:cxn modelId="{0056C55A-3767-46A2-AF11-21EA4844B920}" type="presParOf" srcId="{2D446878-DF69-49DE-A3FF-3A0377CBF062}" destId="{A13CA68F-CD7D-4256-AD1B-13D034D1FE30}" srcOrd="0" destOrd="0" presId="urn:microsoft.com/office/officeart/2005/8/layout/hierarchy4"/>
    <dgm:cxn modelId="{CFC3EA2E-6E2F-4F83-8921-BCE58368E85F}" type="presParOf" srcId="{A13CA68F-CD7D-4256-AD1B-13D034D1FE30}" destId="{23B1EF05-E0CC-41F4-B462-189D827372C2}" srcOrd="0" destOrd="0" presId="urn:microsoft.com/office/officeart/2005/8/layout/hierarchy4"/>
    <dgm:cxn modelId="{E0DDF2DC-83E6-43F5-8CEE-30D137301971}" type="presParOf" srcId="{A13CA68F-CD7D-4256-AD1B-13D034D1FE30}" destId="{CE20A98D-FF2D-44EF-9B63-B05099C5E2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107,3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104,0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108,7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104,4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105,7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103,5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110,0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104,3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109,5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104,3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19,3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12,0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104,0</a:t>
          </a:r>
          <a:endParaRPr lang="ru-RU" sz="11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103,6</a:t>
          </a:r>
          <a:endParaRPr lang="ru-RU" sz="11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13,0</a:t>
          </a:r>
          <a:endParaRPr lang="ru-RU" sz="1100" b="1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104,3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103,7</a:t>
          </a:r>
          <a:endParaRPr lang="ru-RU" sz="11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105,0</a:t>
          </a:r>
          <a:endParaRPr lang="ru-RU" sz="11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104,8</a:t>
          </a:r>
          <a:endParaRPr lang="ru-RU" sz="11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104,8</a:t>
          </a:r>
          <a:endParaRPr lang="ru-RU" sz="11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14,0</a:t>
          </a:r>
          <a:endParaRPr lang="ru-RU" sz="1100" b="1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103,2</a:t>
          </a:r>
          <a:endParaRPr lang="ru-RU" sz="11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106,0</a:t>
          </a:r>
          <a:endParaRPr lang="ru-RU" sz="11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104,9</a:t>
          </a:r>
          <a:endParaRPr lang="ru-RU" sz="11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104,9</a:t>
          </a:r>
          <a:endParaRPr lang="ru-RU" sz="11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14,0</a:t>
          </a:r>
          <a:endParaRPr lang="ru-RU" sz="1100" b="1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32221C69-A003-4580-9837-60D9DB81E59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14498,4</a:t>
          </a:r>
          <a:endParaRPr lang="ru-RU" sz="1100" b="1" dirty="0"/>
        </a:p>
      </dgm:t>
    </dgm:pt>
    <dgm:pt modelId="{6284838E-4ABA-4F9D-A8C4-F6E80FB9B47B}" type="parTrans" cxnId="{58430DBA-7E00-4B78-8E66-69447EC9F5B4}">
      <dgm:prSet/>
      <dgm:spPr/>
      <dgm:t>
        <a:bodyPr/>
        <a:lstStyle/>
        <a:p>
          <a:endParaRPr lang="ru-RU"/>
        </a:p>
      </dgm:t>
    </dgm:pt>
    <dgm:pt modelId="{F5FB532E-2378-421D-B02D-5AF26F5E328F}" type="sibTrans" cxnId="{58430DBA-7E00-4B78-8E66-69447EC9F5B4}">
      <dgm:prSet/>
      <dgm:spPr/>
      <dgm:t>
        <a:bodyPr/>
        <a:lstStyle/>
        <a:p>
          <a:endParaRPr lang="ru-RU"/>
        </a:p>
      </dgm:t>
    </dgm:pt>
    <dgm:pt modelId="{263B9CB9-52A7-4874-9E91-5BF7E99DDF8B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16455</a:t>
          </a:r>
          <a:endParaRPr lang="ru-RU" sz="1100" b="1" dirty="0"/>
        </a:p>
      </dgm:t>
    </dgm:pt>
    <dgm:pt modelId="{52E3DEB0-DA51-485C-82A7-D1B97BD8E0BE}" type="parTrans" cxnId="{D0BC3710-E883-43E6-93E4-F53876409028}">
      <dgm:prSet/>
      <dgm:spPr/>
      <dgm:t>
        <a:bodyPr/>
        <a:lstStyle/>
        <a:p>
          <a:endParaRPr lang="ru-RU"/>
        </a:p>
      </dgm:t>
    </dgm:pt>
    <dgm:pt modelId="{CDF29342-6A28-401B-BC8A-6B3AE3317B57}" type="sibTrans" cxnId="{D0BC3710-E883-43E6-93E4-F53876409028}">
      <dgm:prSet/>
      <dgm:spPr/>
      <dgm:t>
        <a:bodyPr/>
        <a:lstStyle/>
        <a:p>
          <a:endParaRPr lang="ru-RU"/>
        </a:p>
      </dgm:t>
    </dgm:pt>
    <dgm:pt modelId="{5A4818C3-17C5-4D41-96F8-ECDEE77C52D8}">
      <dgm:prSet custT="1"/>
      <dgm:spPr/>
      <dgm:t>
        <a:bodyPr/>
        <a:lstStyle/>
        <a:p>
          <a:r>
            <a:rPr lang="ru-RU" sz="1100" b="1" dirty="0" smtClean="0"/>
            <a:t>17404</a:t>
          </a:r>
          <a:endParaRPr lang="ru-RU" sz="1100" b="1" dirty="0"/>
        </a:p>
      </dgm:t>
    </dgm:pt>
    <dgm:pt modelId="{B86BEC18-C21C-45DC-A71F-1F5042CDDA0B}" type="parTrans" cxnId="{4E56E0A9-838C-42EE-B15B-EC7DA4B47426}">
      <dgm:prSet/>
      <dgm:spPr/>
      <dgm:t>
        <a:bodyPr/>
        <a:lstStyle/>
        <a:p>
          <a:endParaRPr lang="ru-RU"/>
        </a:p>
      </dgm:t>
    </dgm:pt>
    <dgm:pt modelId="{E3131D9B-1B59-4F50-A722-E5B5BB0FB9E9}" type="sibTrans" cxnId="{4E56E0A9-838C-42EE-B15B-EC7DA4B47426}">
      <dgm:prSet/>
      <dgm:spPr/>
      <dgm:t>
        <a:bodyPr/>
        <a:lstStyle/>
        <a:p>
          <a:endParaRPr lang="ru-RU"/>
        </a:p>
      </dgm:t>
    </dgm:pt>
    <dgm:pt modelId="{16E89ECF-BF0A-4766-82BA-84AED34912A2}">
      <dgm:prSet custT="1"/>
      <dgm:spPr/>
      <dgm:t>
        <a:bodyPr/>
        <a:lstStyle/>
        <a:p>
          <a:r>
            <a:rPr lang="ru-RU" sz="1100" b="1" dirty="0" smtClean="0"/>
            <a:t>19224</a:t>
          </a:r>
          <a:endParaRPr lang="ru-RU" sz="1100" b="1" dirty="0"/>
        </a:p>
      </dgm:t>
    </dgm:pt>
    <dgm:pt modelId="{59EB3F69-D877-4434-9822-E49C14C06553}" type="parTrans" cxnId="{86AE09C1-FD96-4531-9CB5-2B32004C0A26}">
      <dgm:prSet/>
      <dgm:spPr/>
      <dgm:t>
        <a:bodyPr/>
        <a:lstStyle/>
        <a:p>
          <a:endParaRPr lang="ru-RU"/>
        </a:p>
      </dgm:t>
    </dgm:pt>
    <dgm:pt modelId="{2BD7964D-C594-47CC-9725-A5B38DB569F5}" type="sibTrans" cxnId="{86AE09C1-FD96-4531-9CB5-2B32004C0A26}">
      <dgm:prSet/>
      <dgm:spPr/>
      <dgm:t>
        <a:bodyPr/>
        <a:lstStyle/>
        <a:p>
          <a:endParaRPr lang="ru-RU"/>
        </a:p>
      </dgm:t>
    </dgm:pt>
    <dgm:pt modelId="{5C919D87-C507-4A57-8D9E-B3AE1C7A557A}">
      <dgm:prSet custT="1"/>
      <dgm:spPr/>
      <dgm:t>
        <a:bodyPr/>
        <a:lstStyle/>
        <a:p>
          <a:r>
            <a:rPr lang="ru-RU" sz="1100" b="1" dirty="0" smtClean="0"/>
            <a:t>21016</a:t>
          </a:r>
          <a:endParaRPr lang="ru-RU" sz="1100" b="1" dirty="0"/>
        </a:p>
      </dgm:t>
    </dgm:pt>
    <dgm:pt modelId="{D92A6606-846F-4738-A3DF-25D1A7B8C82F}" type="parTrans" cxnId="{617E8A87-FE8E-4BE0-9985-DD97C88803CA}">
      <dgm:prSet/>
      <dgm:spPr/>
      <dgm:t>
        <a:bodyPr/>
        <a:lstStyle/>
        <a:p>
          <a:endParaRPr lang="ru-RU"/>
        </a:p>
      </dgm:t>
    </dgm:pt>
    <dgm:pt modelId="{F386328E-E7F9-4BCA-81EB-92CBF14EDB09}" type="sibTrans" cxnId="{617E8A87-FE8E-4BE0-9985-DD97C88803CA}">
      <dgm:prSet/>
      <dgm:spPr/>
      <dgm:t>
        <a:bodyPr/>
        <a:lstStyle/>
        <a:p>
          <a:endParaRPr lang="ru-RU"/>
        </a:p>
      </dgm:t>
    </dgm:pt>
    <dgm:pt modelId="{9A4F9831-D6CF-494E-A13D-C01F1C1296F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114,2</a:t>
          </a:r>
          <a:endParaRPr lang="ru-RU" sz="1100" b="1" dirty="0"/>
        </a:p>
      </dgm:t>
    </dgm:pt>
    <dgm:pt modelId="{18B309E9-FCFF-4922-B569-B6EC040C1816}" type="parTrans" cxnId="{F9EFE87E-DACA-47C8-9A8F-77FFBAF54E55}">
      <dgm:prSet/>
      <dgm:spPr/>
      <dgm:t>
        <a:bodyPr/>
        <a:lstStyle/>
        <a:p>
          <a:endParaRPr lang="ru-RU"/>
        </a:p>
      </dgm:t>
    </dgm:pt>
    <dgm:pt modelId="{A610DAD3-DA7A-49C1-AD40-0E8445F070BD}" type="sibTrans" cxnId="{F9EFE87E-DACA-47C8-9A8F-77FFBAF54E55}">
      <dgm:prSet/>
      <dgm:spPr/>
      <dgm:t>
        <a:bodyPr/>
        <a:lstStyle/>
        <a:p>
          <a:endParaRPr lang="ru-RU"/>
        </a:p>
      </dgm:t>
    </dgm:pt>
    <dgm:pt modelId="{2AB46285-29A8-42BB-868A-BFDE0FFE572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112,0</a:t>
          </a:r>
          <a:endParaRPr lang="ru-RU" sz="1100" b="1" dirty="0"/>
        </a:p>
      </dgm:t>
    </dgm:pt>
    <dgm:pt modelId="{7F29D1A2-95A7-4F6F-85F2-C9C531F86A36}" type="parTrans" cxnId="{B9315277-FD18-474E-90EE-12FD58FFF508}">
      <dgm:prSet/>
      <dgm:spPr/>
      <dgm:t>
        <a:bodyPr/>
        <a:lstStyle/>
        <a:p>
          <a:endParaRPr lang="ru-RU"/>
        </a:p>
      </dgm:t>
    </dgm:pt>
    <dgm:pt modelId="{5CFCD3A4-A4C9-41C9-8E6C-7FF8B65E22C1}" type="sibTrans" cxnId="{B9315277-FD18-474E-90EE-12FD58FFF508}">
      <dgm:prSet/>
      <dgm:spPr/>
      <dgm:t>
        <a:bodyPr/>
        <a:lstStyle/>
        <a:p>
          <a:endParaRPr lang="ru-RU"/>
        </a:p>
      </dgm:t>
    </dgm:pt>
    <dgm:pt modelId="{F2B65674-5C97-4957-9520-E325D172DC5B}">
      <dgm:prSet custT="1"/>
      <dgm:spPr/>
      <dgm:t>
        <a:bodyPr/>
        <a:lstStyle/>
        <a:p>
          <a:r>
            <a:rPr lang="ru-RU" sz="1100" b="1" dirty="0" smtClean="0"/>
            <a:t>111,4</a:t>
          </a:r>
          <a:endParaRPr lang="ru-RU" sz="1100" b="1" dirty="0"/>
        </a:p>
      </dgm:t>
    </dgm:pt>
    <dgm:pt modelId="{4A380DB8-22E9-45F9-99FA-095D5A478AED}" type="parTrans" cxnId="{4197289B-38BB-42E7-9855-053DCB8A2948}">
      <dgm:prSet/>
      <dgm:spPr/>
      <dgm:t>
        <a:bodyPr/>
        <a:lstStyle/>
        <a:p>
          <a:endParaRPr lang="ru-RU"/>
        </a:p>
      </dgm:t>
    </dgm:pt>
    <dgm:pt modelId="{F67B4686-C991-4857-BEDB-1D3097578463}" type="sibTrans" cxnId="{4197289B-38BB-42E7-9855-053DCB8A2948}">
      <dgm:prSet/>
      <dgm:spPr/>
      <dgm:t>
        <a:bodyPr/>
        <a:lstStyle/>
        <a:p>
          <a:endParaRPr lang="ru-RU"/>
        </a:p>
      </dgm:t>
    </dgm:pt>
    <dgm:pt modelId="{4A17D62D-85FA-450A-86D4-161E798A8273}">
      <dgm:prSet custT="1"/>
      <dgm:spPr/>
      <dgm:t>
        <a:bodyPr/>
        <a:lstStyle/>
        <a:p>
          <a:r>
            <a:rPr lang="ru-RU" sz="1100" b="1" dirty="0" smtClean="0"/>
            <a:t>110,8</a:t>
          </a:r>
          <a:endParaRPr lang="ru-RU" sz="1100" b="1" dirty="0"/>
        </a:p>
      </dgm:t>
    </dgm:pt>
    <dgm:pt modelId="{F04FEA69-6ECF-49E6-AEAD-DD2CFCBF463C}" type="parTrans" cxnId="{A717BC1D-CF7E-4D14-9413-B6AA59D2AE16}">
      <dgm:prSet/>
      <dgm:spPr/>
      <dgm:t>
        <a:bodyPr/>
        <a:lstStyle/>
        <a:p>
          <a:endParaRPr lang="ru-RU"/>
        </a:p>
      </dgm:t>
    </dgm:pt>
    <dgm:pt modelId="{AB5BD516-4D93-4260-AA86-E061C6D28167}" type="sibTrans" cxnId="{A717BC1D-CF7E-4D14-9413-B6AA59D2AE16}">
      <dgm:prSet/>
      <dgm:spPr/>
      <dgm:t>
        <a:bodyPr/>
        <a:lstStyle/>
        <a:p>
          <a:endParaRPr lang="ru-RU"/>
        </a:p>
      </dgm:t>
    </dgm:pt>
    <dgm:pt modelId="{0247636D-783D-4249-B6A1-390DC255C8CF}">
      <dgm:prSet custT="1"/>
      <dgm:spPr/>
      <dgm:t>
        <a:bodyPr/>
        <a:lstStyle/>
        <a:p>
          <a:r>
            <a:rPr lang="ru-RU" sz="1100" b="1" dirty="0" smtClean="0"/>
            <a:t>110,3</a:t>
          </a:r>
          <a:endParaRPr lang="ru-RU" sz="1100" b="1" dirty="0"/>
        </a:p>
      </dgm:t>
    </dgm:pt>
    <dgm:pt modelId="{A3178C8E-6312-4C33-B3DC-CDEA1428FF63}" type="parTrans" cxnId="{3C303ADF-D682-4008-87BC-6CA4E6FCDB80}">
      <dgm:prSet/>
      <dgm:spPr/>
      <dgm:t>
        <a:bodyPr/>
        <a:lstStyle/>
        <a:p>
          <a:endParaRPr lang="ru-RU"/>
        </a:p>
      </dgm:t>
    </dgm:pt>
    <dgm:pt modelId="{1D19CD88-1909-412C-8948-50469E000AED}" type="sibTrans" cxnId="{3C303ADF-D682-4008-87BC-6CA4E6FCDB80}">
      <dgm:prSet/>
      <dgm:spPr/>
      <dgm:t>
        <a:bodyPr/>
        <a:lstStyle/>
        <a:p>
          <a:endParaRPr lang="ru-RU"/>
        </a:p>
      </dgm:t>
    </dgm:pt>
    <dgm:pt modelId="{D442DBB9-47A5-4802-BD61-420B3248433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1078</a:t>
          </a:r>
          <a:endParaRPr lang="ru-RU" sz="1100" b="1" dirty="0"/>
        </a:p>
      </dgm:t>
    </dgm:pt>
    <dgm:pt modelId="{9DBC24D4-42A7-40BD-A4CC-E9795709FDAB}" type="parTrans" cxnId="{B0A7B39F-C4F7-4D8D-8963-87971AE890C0}">
      <dgm:prSet/>
      <dgm:spPr/>
      <dgm:t>
        <a:bodyPr/>
        <a:lstStyle/>
        <a:p>
          <a:endParaRPr lang="ru-RU"/>
        </a:p>
      </dgm:t>
    </dgm:pt>
    <dgm:pt modelId="{4A72F1FF-F8B9-4D07-AF08-CB2A4C1285D5}" type="sibTrans" cxnId="{B0A7B39F-C4F7-4D8D-8963-87971AE890C0}">
      <dgm:prSet/>
      <dgm:spPr/>
      <dgm:t>
        <a:bodyPr/>
        <a:lstStyle/>
        <a:p>
          <a:endParaRPr lang="ru-RU"/>
        </a:p>
      </dgm:t>
    </dgm:pt>
    <dgm:pt modelId="{B3E02284-B3C4-4492-A618-ACAA20CC702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1108</a:t>
          </a:r>
          <a:endParaRPr lang="ru-RU" sz="1100" b="1" dirty="0"/>
        </a:p>
      </dgm:t>
    </dgm:pt>
    <dgm:pt modelId="{4D5CC293-66C2-4297-97DD-3809C540D029}" type="parTrans" cxnId="{1D9B7425-046F-4008-BC4B-78AC41FACD4A}">
      <dgm:prSet/>
      <dgm:spPr/>
      <dgm:t>
        <a:bodyPr/>
        <a:lstStyle/>
        <a:p>
          <a:endParaRPr lang="ru-RU"/>
        </a:p>
      </dgm:t>
    </dgm:pt>
    <dgm:pt modelId="{394404C6-4AB0-4396-BE0A-0AB6E96698B6}" type="sibTrans" cxnId="{1D9B7425-046F-4008-BC4B-78AC41FACD4A}">
      <dgm:prSet/>
      <dgm:spPr/>
      <dgm:t>
        <a:bodyPr/>
        <a:lstStyle/>
        <a:p>
          <a:endParaRPr lang="ru-RU"/>
        </a:p>
      </dgm:t>
    </dgm:pt>
    <dgm:pt modelId="{9F02D80C-EA69-46A6-BFB4-BA4080CB1F28}">
      <dgm:prSet custT="1"/>
      <dgm:spPr/>
      <dgm:t>
        <a:bodyPr/>
        <a:lstStyle/>
        <a:p>
          <a:r>
            <a:rPr lang="ru-RU" sz="1100" b="1" dirty="0" smtClean="0"/>
            <a:t>1145</a:t>
          </a:r>
          <a:endParaRPr lang="ru-RU" sz="1100" b="1" dirty="0"/>
        </a:p>
      </dgm:t>
    </dgm:pt>
    <dgm:pt modelId="{E060003B-58A2-4E7F-88B2-9126A17951FD}" type="parTrans" cxnId="{9434DF74-4FCF-4BBC-A2AC-77ED77D2B1AD}">
      <dgm:prSet/>
      <dgm:spPr/>
      <dgm:t>
        <a:bodyPr/>
        <a:lstStyle/>
        <a:p>
          <a:endParaRPr lang="ru-RU"/>
        </a:p>
      </dgm:t>
    </dgm:pt>
    <dgm:pt modelId="{C8E04D7B-3990-4771-BAF9-6576AE5C8416}" type="sibTrans" cxnId="{9434DF74-4FCF-4BBC-A2AC-77ED77D2B1AD}">
      <dgm:prSet/>
      <dgm:spPr/>
      <dgm:t>
        <a:bodyPr/>
        <a:lstStyle/>
        <a:p>
          <a:endParaRPr lang="ru-RU"/>
        </a:p>
      </dgm:t>
    </dgm:pt>
    <dgm:pt modelId="{DB47BA9A-953D-4300-A53A-35F9C22887CE}">
      <dgm:prSet custT="1"/>
      <dgm:spPr/>
      <dgm:t>
        <a:bodyPr/>
        <a:lstStyle/>
        <a:p>
          <a:r>
            <a:rPr lang="ru-RU" sz="1100" b="1" dirty="0" smtClean="0"/>
            <a:t>1175</a:t>
          </a:r>
          <a:endParaRPr lang="ru-RU" sz="1100" b="1" dirty="0"/>
        </a:p>
      </dgm:t>
    </dgm:pt>
    <dgm:pt modelId="{2671E65B-539D-43FD-8191-4C95430D8B75}" type="parTrans" cxnId="{5841134B-00A8-4CEA-92A7-0547B19D2ECE}">
      <dgm:prSet/>
      <dgm:spPr/>
      <dgm:t>
        <a:bodyPr/>
        <a:lstStyle/>
        <a:p>
          <a:endParaRPr lang="ru-RU"/>
        </a:p>
      </dgm:t>
    </dgm:pt>
    <dgm:pt modelId="{DFE034D4-B79E-46E8-93DF-E31DD8DF9545}" type="sibTrans" cxnId="{5841134B-00A8-4CEA-92A7-0547B19D2ECE}">
      <dgm:prSet/>
      <dgm:spPr/>
      <dgm:t>
        <a:bodyPr/>
        <a:lstStyle/>
        <a:p>
          <a:endParaRPr lang="ru-RU"/>
        </a:p>
      </dgm:t>
    </dgm:pt>
    <dgm:pt modelId="{D45DAE52-951C-49A4-B152-60B579B0ED79}">
      <dgm:prSet custT="1"/>
      <dgm:spPr/>
      <dgm:t>
        <a:bodyPr/>
        <a:lstStyle/>
        <a:p>
          <a:r>
            <a:rPr lang="ru-RU" sz="1100" b="1" dirty="0" smtClean="0"/>
            <a:t>1210</a:t>
          </a:r>
          <a:endParaRPr lang="ru-RU" sz="1100" b="1" dirty="0"/>
        </a:p>
      </dgm:t>
    </dgm:pt>
    <dgm:pt modelId="{D9360DC0-6C9D-4789-A072-DCE2F0A81B5C}" type="parTrans" cxnId="{546E2B14-2E2C-4162-AA8D-E55762D91951}">
      <dgm:prSet/>
      <dgm:spPr/>
      <dgm:t>
        <a:bodyPr/>
        <a:lstStyle/>
        <a:p>
          <a:endParaRPr lang="ru-RU"/>
        </a:p>
      </dgm:t>
    </dgm:pt>
    <dgm:pt modelId="{36197802-67B1-4B3E-B917-E44C0EF3AD15}" type="sibTrans" cxnId="{546E2B14-2E2C-4162-AA8D-E55762D91951}">
      <dgm:prSet/>
      <dgm:spPr/>
      <dgm:t>
        <a:bodyPr/>
        <a:lstStyle/>
        <a:p>
          <a:endParaRPr lang="ru-RU"/>
        </a:p>
      </dgm:t>
    </dgm:pt>
    <dgm:pt modelId="{8A9B9F6B-69CA-45EE-AEA8-8F5EF1FB568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9,9</a:t>
          </a:r>
          <a:endParaRPr lang="ru-RU" sz="1100" b="1" dirty="0"/>
        </a:p>
      </dgm:t>
    </dgm:pt>
    <dgm:pt modelId="{6AFB6790-5FE9-4389-8E5B-5D2A3F164CB1}" type="parTrans" cxnId="{0E2A41BB-C114-45A9-A672-8ECC1418B9AF}">
      <dgm:prSet/>
      <dgm:spPr/>
      <dgm:t>
        <a:bodyPr/>
        <a:lstStyle/>
        <a:p>
          <a:endParaRPr lang="ru-RU"/>
        </a:p>
      </dgm:t>
    </dgm:pt>
    <dgm:pt modelId="{7FDFCBC6-8952-4A8B-AACE-036267B02CE1}" type="sibTrans" cxnId="{0E2A41BB-C114-45A9-A672-8ECC1418B9AF}">
      <dgm:prSet/>
      <dgm:spPr/>
      <dgm:t>
        <a:bodyPr/>
        <a:lstStyle/>
        <a:p>
          <a:endParaRPr lang="ru-RU"/>
        </a:p>
      </dgm:t>
    </dgm:pt>
    <dgm:pt modelId="{5FAC156D-E4C3-4576-83E0-9E1B55A253FE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9,8</a:t>
          </a:r>
          <a:endParaRPr lang="ru-RU" sz="1100" b="1" dirty="0"/>
        </a:p>
      </dgm:t>
    </dgm:pt>
    <dgm:pt modelId="{11949E78-5693-41E4-BED8-EA30966B9C00}" type="parTrans" cxnId="{55335CAE-4314-4B9A-9FD6-1200DFF8131B}">
      <dgm:prSet/>
      <dgm:spPr/>
      <dgm:t>
        <a:bodyPr/>
        <a:lstStyle/>
        <a:p>
          <a:endParaRPr lang="ru-RU"/>
        </a:p>
      </dgm:t>
    </dgm:pt>
    <dgm:pt modelId="{FAC81FE0-CB77-4C01-94A3-C659B704CD5B}" type="sibTrans" cxnId="{55335CAE-4314-4B9A-9FD6-1200DFF8131B}">
      <dgm:prSet/>
      <dgm:spPr/>
      <dgm:t>
        <a:bodyPr/>
        <a:lstStyle/>
        <a:p>
          <a:endParaRPr lang="ru-RU"/>
        </a:p>
      </dgm:t>
    </dgm:pt>
    <dgm:pt modelId="{A2438642-730F-43FC-AD03-05B6C4A3D00B}">
      <dgm:prSet custT="1"/>
      <dgm:spPr/>
      <dgm:t>
        <a:bodyPr/>
        <a:lstStyle/>
        <a:p>
          <a:r>
            <a:rPr lang="ru-RU" sz="1100" b="1" dirty="0" smtClean="0"/>
            <a:t>9,7</a:t>
          </a:r>
          <a:endParaRPr lang="ru-RU" sz="1100" b="1" dirty="0"/>
        </a:p>
      </dgm:t>
    </dgm:pt>
    <dgm:pt modelId="{ABEB61C6-6F26-46DE-8863-413F7DC3B378}" type="parTrans" cxnId="{4E4DFFD4-9C36-4492-AE80-CA974021D2EE}">
      <dgm:prSet/>
      <dgm:spPr/>
      <dgm:t>
        <a:bodyPr/>
        <a:lstStyle/>
        <a:p>
          <a:endParaRPr lang="ru-RU"/>
        </a:p>
      </dgm:t>
    </dgm:pt>
    <dgm:pt modelId="{943261AD-4D15-4ABE-8B24-0352DD925B3A}" type="sibTrans" cxnId="{4E4DFFD4-9C36-4492-AE80-CA974021D2EE}">
      <dgm:prSet/>
      <dgm:spPr/>
      <dgm:t>
        <a:bodyPr/>
        <a:lstStyle/>
        <a:p>
          <a:endParaRPr lang="ru-RU"/>
        </a:p>
      </dgm:t>
    </dgm:pt>
    <dgm:pt modelId="{4E336ED9-532D-4824-98EE-661D7E9A915D}">
      <dgm:prSet custT="1"/>
      <dgm:spPr/>
      <dgm:t>
        <a:bodyPr/>
        <a:lstStyle/>
        <a:p>
          <a:r>
            <a:rPr lang="ru-RU" sz="1100" b="1" dirty="0" smtClean="0"/>
            <a:t>9,6</a:t>
          </a:r>
          <a:endParaRPr lang="ru-RU" sz="1100" b="1" dirty="0"/>
        </a:p>
      </dgm:t>
    </dgm:pt>
    <dgm:pt modelId="{25E3032D-C7E6-463C-ABE8-D4B67A37A56E}" type="parTrans" cxnId="{9A34F49A-7674-48DA-8058-59DFB9501725}">
      <dgm:prSet/>
      <dgm:spPr/>
      <dgm:t>
        <a:bodyPr/>
        <a:lstStyle/>
        <a:p>
          <a:endParaRPr lang="ru-RU"/>
        </a:p>
      </dgm:t>
    </dgm:pt>
    <dgm:pt modelId="{EC19706C-FA51-4D4B-97C5-1ADECB241922}" type="sibTrans" cxnId="{9A34F49A-7674-48DA-8058-59DFB9501725}">
      <dgm:prSet/>
      <dgm:spPr/>
      <dgm:t>
        <a:bodyPr/>
        <a:lstStyle/>
        <a:p>
          <a:endParaRPr lang="ru-RU"/>
        </a:p>
      </dgm:t>
    </dgm:pt>
    <dgm:pt modelId="{4BF16F7B-0097-4DC7-93A6-2F83D1035606}">
      <dgm:prSet custT="1"/>
      <dgm:spPr/>
      <dgm:t>
        <a:bodyPr/>
        <a:lstStyle/>
        <a:p>
          <a:r>
            <a:rPr lang="ru-RU" sz="1100" b="1" dirty="0" smtClean="0"/>
            <a:t>9,5</a:t>
          </a:r>
          <a:endParaRPr lang="ru-RU" sz="1100" b="1" dirty="0"/>
        </a:p>
      </dgm:t>
    </dgm:pt>
    <dgm:pt modelId="{FCEC8974-EE14-413C-8393-43F029C44B07}" type="parTrans" cxnId="{E5AB24E1-2283-4127-B92D-B9E5739F0410}">
      <dgm:prSet/>
      <dgm:spPr/>
      <dgm:t>
        <a:bodyPr/>
        <a:lstStyle/>
        <a:p>
          <a:endParaRPr lang="ru-RU"/>
        </a:p>
      </dgm:t>
    </dgm:pt>
    <dgm:pt modelId="{AAABF096-2E81-4D35-8678-2CCAD06B9DA4}" type="sibTrans" cxnId="{E5AB24E1-2283-4127-B92D-B9E5739F0410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5A571-E7D1-4212-916B-3AF6CE2BD5B1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F459F5F6-238C-43D7-9326-885053A3556B}" type="pres">
      <dgm:prSet presAssocID="{32221C69-A003-4580-9837-60D9DB81E598}" presName="vertFour" presStyleCnt="0">
        <dgm:presLayoutVars>
          <dgm:chPref val="3"/>
        </dgm:presLayoutVars>
      </dgm:prSet>
      <dgm:spPr/>
    </dgm:pt>
    <dgm:pt modelId="{DA43826B-0B4B-4920-A285-F98E19D5941D}" type="pres">
      <dgm:prSet presAssocID="{32221C69-A003-4580-9837-60D9DB81E598}" presName="txFour" presStyleLbl="node4" presStyleIdx="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117C8-E0A5-4647-AA88-A60119B95A5E}" type="pres">
      <dgm:prSet presAssocID="{32221C69-A003-4580-9837-60D9DB81E598}" presName="parTransFour" presStyleCnt="0"/>
      <dgm:spPr/>
    </dgm:pt>
    <dgm:pt modelId="{342AD675-02AB-4425-A3AB-59DA91C5AA19}" type="pres">
      <dgm:prSet presAssocID="{32221C69-A003-4580-9837-60D9DB81E598}" presName="horzFour" presStyleCnt="0"/>
      <dgm:spPr/>
    </dgm:pt>
    <dgm:pt modelId="{4F4BA98D-31FB-406E-B1A7-3271B5677A6D}" type="pres">
      <dgm:prSet presAssocID="{9A4F9831-D6CF-494E-A13D-C01F1C1296F9}" presName="vertFour" presStyleCnt="0">
        <dgm:presLayoutVars>
          <dgm:chPref val="3"/>
        </dgm:presLayoutVars>
      </dgm:prSet>
      <dgm:spPr/>
    </dgm:pt>
    <dgm:pt modelId="{DFE4F096-5C89-4A55-B599-B9DE90644DC7}" type="pres">
      <dgm:prSet presAssocID="{9A4F9831-D6CF-494E-A13D-C01F1C1296F9}" presName="txFour" presStyleLbl="node4" presStyleIdx="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2C0CD-7C22-472C-BB8B-D7E9EB5181C7}" type="pres">
      <dgm:prSet presAssocID="{9A4F9831-D6CF-494E-A13D-C01F1C1296F9}" presName="parTransFour" presStyleCnt="0"/>
      <dgm:spPr/>
    </dgm:pt>
    <dgm:pt modelId="{2A4BA3EB-A05A-48B7-881B-F569E9521F49}" type="pres">
      <dgm:prSet presAssocID="{9A4F9831-D6CF-494E-A13D-C01F1C1296F9}" presName="horzFour" presStyleCnt="0"/>
      <dgm:spPr/>
    </dgm:pt>
    <dgm:pt modelId="{970D4EAA-8D84-4C79-A2F4-C864585A901C}" type="pres">
      <dgm:prSet presAssocID="{D442DBB9-47A5-4802-BD61-420B3248433D}" presName="vertFour" presStyleCnt="0">
        <dgm:presLayoutVars>
          <dgm:chPref val="3"/>
        </dgm:presLayoutVars>
      </dgm:prSet>
      <dgm:spPr/>
    </dgm:pt>
    <dgm:pt modelId="{41BC3A0A-9B3E-48C2-AF7E-4561F1972853}" type="pres">
      <dgm:prSet presAssocID="{D442DBB9-47A5-4802-BD61-420B3248433D}" presName="txFour" presStyleLbl="node4" presStyleIdx="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25B104-8180-4B37-9338-0541545B2C08}" type="pres">
      <dgm:prSet presAssocID="{D442DBB9-47A5-4802-BD61-420B3248433D}" presName="parTransFour" presStyleCnt="0"/>
      <dgm:spPr/>
    </dgm:pt>
    <dgm:pt modelId="{1A2EDCCA-4C4A-4915-BA82-F26A7552469F}" type="pres">
      <dgm:prSet presAssocID="{D442DBB9-47A5-4802-BD61-420B3248433D}" presName="horzFour" presStyleCnt="0"/>
      <dgm:spPr/>
    </dgm:pt>
    <dgm:pt modelId="{B05551F1-1422-4887-BC4A-D0D04B427AFF}" type="pres">
      <dgm:prSet presAssocID="{8A9B9F6B-69CA-45EE-AEA8-8F5EF1FB5683}" presName="vertFour" presStyleCnt="0">
        <dgm:presLayoutVars>
          <dgm:chPref val="3"/>
        </dgm:presLayoutVars>
      </dgm:prSet>
      <dgm:spPr/>
    </dgm:pt>
    <dgm:pt modelId="{4D68AAC1-344C-4817-9DEB-5154E6D78C3B}" type="pres">
      <dgm:prSet presAssocID="{8A9B9F6B-69CA-45EE-AEA8-8F5EF1FB5683}" presName="txFour" presStyleLbl="node4" presStyleIdx="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0392D-4F9F-4099-B387-F8CC7F554EEF}" type="pres">
      <dgm:prSet presAssocID="{8A9B9F6B-69CA-45EE-AEA8-8F5EF1FB568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1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1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1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CBD9CD-B110-42C6-8A12-77938593864B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217CF23E-7F38-4259-96F8-E5CAAE02379B}" type="pres">
      <dgm:prSet presAssocID="{263B9CB9-52A7-4874-9E91-5BF7E99DDF8B}" presName="vertFour" presStyleCnt="0">
        <dgm:presLayoutVars>
          <dgm:chPref val="3"/>
        </dgm:presLayoutVars>
      </dgm:prSet>
      <dgm:spPr/>
    </dgm:pt>
    <dgm:pt modelId="{2D6E7E78-D303-4B4D-A63A-55D54230421A}" type="pres">
      <dgm:prSet presAssocID="{263B9CB9-52A7-4874-9E91-5BF7E99DDF8B}" presName="txFour" presStyleLbl="node4" presStyleIdx="1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702E03-83E1-45E5-AC33-212451A31002}" type="pres">
      <dgm:prSet presAssocID="{263B9CB9-52A7-4874-9E91-5BF7E99DDF8B}" presName="parTransFour" presStyleCnt="0"/>
      <dgm:spPr/>
    </dgm:pt>
    <dgm:pt modelId="{BAC09310-64C2-4072-B5A6-9D6D534F4B56}" type="pres">
      <dgm:prSet presAssocID="{263B9CB9-52A7-4874-9E91-5BF7E99DDF8B}" presName="horzFour" presStyleCnt="0"/>
      <dgm:spPr/>
    </dgm:pt>
    <dgm:pt modelId="{6B89A1EE-F9B9-40CC-B77B-C3631EA4C4F3}" type="pres">
      <dgm:prSet presAssocID="{2AB46285-29A8-42BB-868A-BFDE0FFE5727}" presName="vertFour" presStyleCnt="0">
        <dgm:presLayoutVars>
          <dgm:chPref val="3"/>
        </dgm:presLayoutVars>
      </dgm:prSet>
      <dgm:spPr/>
    </dgm:pt>
    <dgm:pt modelId="{EFAA2913-A55B-4945-83EE-1B390A45B139}" type="pres">
      <dgm:prSet presAssocID="{2AB46285-29A8-42BB-868A-BFDE0FFE5727}" presName="txFour" presStyleLbl="node4" presStyleIdx="1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56F5B0-232F-4954-BD3F-52C3876F227D}" type="pres">
      <dgm:prSet presAssocID="{2AB46285-29A8-42BB-868A-BFDE0FFE5727}" presName="parTransFour" presStyleCnt="0"/>
      <dgm:spPr/>
    </dgm:pt>
    <dgm:pt modelId="{D80EBF72-1112-436E-9C72-8CEE867647AF}" type="pres">
      <dgm:prSet presAssocID="{2AB46285-29A8-42BB-868A-BFDE0FFE5727}" presName="horzFour" presStyleCnt="0"/>
      <dgm:spPr/>
    </dgm:pt>
    <dgm:pt modelId="{4AA5A3B7-E661-41F2-A1BC-986B6B357F41}" type="pres">
      <dgm:prSet presAssocID="{B3E02284-B3C4-4492-A618-ACAA20CC702A}" presName="vertFour" presStyleCnt="0">
        <dgm:presLayoutVars>
          <dgm:chPref val="3"/>
        </dgm:presLayoutVars>
      </dgm:prSet>
      <dgm:spPr/>
    </dgm:pt>
    <dgm:pt modelId="{BA9BB791-5ED8-4E0A-B0BF-B2BA7DD3E29D}" type="pres">
      <dgm:prSet presAssocID="{B3E02284-B3C4-4492-A618-ACAA20CC702A}" presName="txFour" presStyleLbl="node4" presStyleIdx="1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EE759B-DD56-47E5-A110-4807B96F7035}" type="pres">
      <dgm:prSet presAssocID="{B3E02284-B3C4-4492-A618-ACAA20CC702A}" presName="parTransFour" presStyleCnt="0"/>
      <dgm:spPr/>
    </dgm:pt>
    <dgm:pt modelId="{DC8F6C01-5DB4-4CE2-9A84-D801235E8829}" type="pres">
      <dgm:prSet presAssocID="{B3E02284-B3C4-4492-A618-ACAA20CC702A}" presName="horzFour" presStyleCnt="0"/>
      <dgm:spPr/>
    </dgm:pt>
    <dgm:pt modelId="{8804206F-B57E-4503-A546-6CD7DF3006F0}" type="pres">
      <dgm:prSet presAssocID="{5FAC156D-E4C3-4576-83E0-9E1B55A253FE}" presName="vertFour" presStyleCnt="0">
        <dgm:presLayoutVars>
          <dgm:chPref val="3"/>
        </dgm:presLayoutVars>
      </dgm:prSet>
      <dgm:spPr/>
    </dgm:pt>
    <dgm:pt modelId="{EF877C3E-1AED-4E5C-B9B2-BAE3107D0A00}" type="pres">
      <dgm:prSet presAssocID="{5FAC156D-E4C3-4576-83E0-9E1B55A253FE}" presName="txFour" presStyleLbl="node4" presStyleIdx="1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7DDC55-3231-4B44-BE32-70A02FAEF6A6}" type="pres">
      <dgm:prSet presAssocID="{5FAC156D-E4C3-4576-83E0-9E1B55A253FE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2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2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2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254DA0-656D-4EA7-88BA-E395EC3AF8B9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6B58E69A-77C2-4C43-9442-11E57252E831}" type="pres">
      <dgm:prSet presAssocID="{5A4818C3-17C5-4D41-96F8-ECDEE77C52D8}" presName="vertFour" presStyleCnt="0">
        <dgm:presLayoutVars>
          <dgm:chPref val="3"/>
        </dgm:presLayoutVars>
      </dgm:prSet>
      <dgm:spPr/>
    </dgm:pt>
    <dgm:pt modelId="{18AC92DF-083C-4989-8ADA-6707D01CCCF4}" type="pres">
      <dgm:prSet presAssocID="{5A4818C3-17C5-4D41-96F8-ECDEE77C52D8}" presName="txFour" presStyleLbl="node4" presStyleIdx="2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009CC2-58A0-45B8-8CF1-AEBF4BD3909C}" type="pres">
      <dgm:prSet presAssocID="{5A4818C3-17C5-4D41-96F8-ECDEE77C52D8}" presName="parTransFour" presStyleCnt="0"/>
      <dgm:spPr/>
    </dgm:pt>
    <dgm:pt modelId="{3D7CE568-A150-4BE1-B2A1-29D954331A37}" type="pres">
      <dgm:prSet presAssocID="{5A4818C3-17C5-4D41-96F8-ECDEE77C52D8}" presName="horzFour" presStyleCnt="0"/>
      <dgm:spPr/>
    </dgm:pt>
    <dgm:pt modelId="{51163814-E3BC-4FE1-9FA8-C18F72C1B8AC}" type="pres">
      <dgm:prSet presAssocID="{F2B65674-5C97-4957-9520-E325D172DC5B}" presName="vertFour" presStyleCnt="0">
        <dgm:presLayoutVars>
          <dgm:chPref val="3"/>
        </dgm:presLayoutVars>
      </dgm:prSet>
      <dgm:spPr/>
    </dgm:pt>
    <dgm:pt modelId="{A522CAB1-FCC4-443F-8FD3-24E781281F54}" type="pres">
      <dgm:prSet presAssocID="{F2B65674-5C97-4957-9520-E325D172DC5B}" presName="txFour" presStyleLbl="node4" presStyleIdx="2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B765A-CBD8-42EE-9563-20F5EBF4CBDF}" type="pres">
      <dgm:prSet presAssocID="{F2B65674-5C97-4957-9520-E325D172DC5B}" presName="parTransFour" presStyleCnt="0"/>
      <dgm:spPr/>
    </dgm:pt>
    <dgm:pt modelId="{4919BA61-09ED-4617-9876-3C754E477BEC}" type="pres">
      <dgm:prSet presAssocID="{F2B65674-5C97-4957-9520-E325D172DC5B}" presName="horzFour" presStyleCnt="0"/>
      <dgm:spPr/>
    </dgm:pt>
    <dgm:pt modelId="{B895BBEE-F8D4-484D-9501-928871353F07}" type="pres">
      <dgm:prSet presAssocID="{9F02D80C-EA69-46A6-BFB4-BA4080CB1F28}" presName="vertFour" presStyleCnt="0">
        <dgm:presLayoutVars>
          <dgm:chPref val="3"/>
        </dgm:presLayoutVars>
      </dgm:prSet>
      <dgm:spPr/>
    </dgm:pt>
    <dgm:pt modelId="{D4C72088-8A4D-4CDF-AE61-70BF448279A6}" type="pres">
      <dgm:prSet presAssocID="{9F02D80C-EA69-46A6-BFB4-BA4080CB1F28}" presName="txFour" presStyleLbl="node4" presStyleIdx="2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C1014C-F732-421D-8669-CAB7579B423B}" type="pres">
      <dgm:prSet presAssocID="{9F02D80C-EA69-46A6-BFB4-BA4080CB1F28}" presName="parTransFour" presStyleCnt="0"/>
      <dgm:spPr/>
    </dgm:pt>
    <dgm:pt modelId="{87C6F535-2034-4929-A5E3-905B64ADC50D}" type="pres">
      <dgm:prSet presAssocID="{9F02D80C-EA69-46A6-BFB4-BA4080CB1F28}" presName="horzFour" presStyleCnt="0"/>
      <dgm:spPr/>
    </dgm:pt>
    <dgm:pt modelId="{89264EB9-C267-4BED-BA85-6100B2B34F3F}" type="pres">
      <dgm:prSet presAssocID="{A2438642-730F-43FC-AD03-05B6C4A3D00B}" presName="vertFour" presStyleCnt="0">
        <dgm:presLayoutVars>
          <dgm:chPref val="3"/>
        </dgm:presLayoutVars>
      </dgm:prSet>
      <dgm:spPr/>
    </dgm:pt>
    <dgm:pt modelId="{D52BBB9D-5636-4483-98A8-F562F566C328}" type="pres">
      <dgm:prSet presAssocID="{A2438642-730F-43FC-AD03-05B6C4A3D00B}" presName="txFour" presStyleLbl="node4" presStyleIdx="2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875F50-3B13-41EA-8D8A-274AC9FD9FBF}" type="pres">
      <dgm:prSet presAssocID="{A2438642-730F-43FC-AD03-05B6C4A3D00B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2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2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2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3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3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C8A634-B256-444B-B8DC-59DBBF0124A6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57A0058B-D01D-4FF4-8B60-7C4F82AE0D0A}" type="pres">
      <dgm:prSet presAssocID="{16E89ECF-BF0A-4766-82BA-84AED34912A2}" presName="vertFour" presStyleCnt="0">
        <dgm:presLayoutVars>
          <dgm:chPref val="3"/>
        </dgm:presLayoutVars>
      </dgm:prSet>
      <dgm:spPr/>
    </dgm:pt>
    <dgm:pt modelId="{2D39DC43-C5C2-46F4-8451-9BFA59AC4F62}" type="pres">
      <dgm:prSet presAssocID="{16E89ECF-BF0A-4766-82BA-84AED34912A2}" presName="txFour" presStyleLbl="node4" presStyleIdx="3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9C0A4F-D740-4783-9787-414B3EF61B0C}" type="pres">
      <dgm:prSet presAssocID="{16E89ECF-BF0A-4766-82BA-84AED34912A2}" presName="parTransFour" presStyleCnt="0"/>
      <dgm:spPr/>
    </dgm:pt>
    <dgm:pt modelId="{61E51A04-ADBC-4C74-A9A4-693D27C4ED8D}" type="pres">
      <dgm:prSet presAssocID="{16E89ECF-BF0A-4766-82BA-84AED34912A2}" presName="horzFour" presStyleCnt="0"/>
      <dgm:spPr/>
    </dgm:pt>
    <dgm:pt modelId="{647D7595-9FCE-4068-8B8E-83D4167F1BD2}" type="pres">
      <dgm:prSet presAssocID="{4A17D62D-85FA-450A-86D4-161E798A8273}" presName="vertFour" presStyleCnt="0">
        <dgm:presLayoutVars>
          <dgm:chPref val="3"/>
        </dgm:presLayoutVars>
      </dgm:prSet>
      <dgm:spPr/>
    </dgm:pt>
    <dgm:pt modelId="{662E41BF-A214-4B24-87EA-87AF59084007}" type="pres">
      <dgm:prSet presAssocID="{4A17D62D-85FA-450A-86D4-161E798A8273}" presName="txFour" presStyleLbl="node4" presStyleIdx="3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04DF3E-4C1B-4D76-B14E-4E24775CD79D}" type="pres">
      <dgm:prSet presAssocID="{4A17D62D-85FA-450A-86D4-161E798A8273}" presName="parTransFour" presStyleCnt="0"/>
      <dgm:spPr/>
    </dgm:pt>
    <dgm:pt modelId="{BC1E32C1-5AED-478B-993A-487C423AF333}" type="pres">
      <dgm:prSet presAssocID="{4A17D62D-85FA-450A-86D4-161E798A8273}" presName="horzFour" presStyleCnt="0"/>
      <dgm:spPr/>
    </dgm:pt>
    <dgm:pt modelId="{98FB80F0-9FF2-484F-960D-F9A590DB736E}" type="pres">
      <dgm:prSet presAssocID="{DB47BA9A-953D-4300-A53A-35F9C22887CE}" presName="vertFour" presStyleCnt="0">
        <dgm:presLayoutVars>
          <dgm:chPref val="3"/>
        </dgm:presLayoutVars>
      </dgm:prSet>
      <dgm:spPr/>
    </dgm:pt>
    <dgm:pt modelId="{F963CB2F-8885-4C02-866A-4DEF44415375}" type="pres">
      <dgm:prSet presAssocID="{DB47BA9A-953D-4300-A53A-35F9C22887CE}" presName="txFour" presStyleLbl="node4" presStyleIdx="3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AF89C8-A61A-4C55-808E-74446FEA2EB3}" type="pres">
      <dgm:prSet presAssocID="{DB47BA9A-953D-4300-A53A-35F9C22887CE}" presName="parTransFour" presStyleCnt="0"/>
      <dgm:spPr/>
    </dgm:pt>
    <dgm:pt modelId="{8D3CC123-D778-4F63-AFD6-CA1656AFBC9B}" type="pres">
      <dgm:prSet presAssocID="{DB47BA9A-953D-4300-A53A-35F9C22887CE}" presName="horzFour" presStyleCnt="0"/>
      <dgm:spPr/>
    </dgm:pt>
    <dgm:pt modelId="{67307F44-F6A6-4122-9A89-827489EC7842}" type="pres">
      <dgm:prSet presAssocID="{4E336ED9-532D-4824-98EE-661D7E9A915D}" presName="vertFour" presStyleCnt="0">
        <dgm:presLayoutVars>
          <dgm:chPref val="3"/>
        </dgm:presLayoutVars>
      </dgm:prSet>
      <dgm:spPr/>
    </dgm:pt>
    <dgm:pt modelId="{409D090D-A802-4A45-B614-1255257FC08B}" type="pres">
      <dgm:prSet presAssocID="{4E336ED9-532D-4824-98EE-661D7E9A915D}" presName="txFour" presStyleLbl="node4" presStyleIdx="3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231E15-A221-478D-A8D8-3313004A12B5}" type="pres">
      <dgm:prSet presAssocID="{4E336ED9-532D-4824-98EE-661D7E9A915D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3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3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3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3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4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7CB39F-60F2-425A-9F46-5CCF02F1F25F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D41C14FE-B236-4C7C-9F57-E669D582972A}" type="pres">
      <dgm:prSet presAssocID="{5C919D87-C507-4A57-8D9E-B3AE1C7A557A}" presName="vertFour" presStyleCnt="0">
        <dgm:presLayoutVars>
          <dgm:chPref val="3"/>
        </dgm:presLayoutVars>
      </dgm:prSet>
      <dgm:spPr/>
    </dgm:pt>
    <dgm:pt modelId="{881302F4-A2A8-4E4E-874D-A4D74E057708}" type="pres">
      <dgm:prSet presAssocID="{5C919D87-C507-4A57-8D9E-B3AE1C7A557A}" presName="txFour" presStyleLbl="node4" presStyleIdx="4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97388-AD20-4222-B52B-CB3133E141AF}" type="pres">
      <dgm:prSet presAssocID="{5C919D87-C507-4A57-8D9E-B3AE1C7A557A}" presName="parTransFour" presStyleCnt="0"/>
      <dgm:spPr/>
    </dgm:pt>
    <dgm:pt modelId="{6B6437D8-FFBB-4EA9-BD04-D07DCC0DA230}" type="pres">
      <dgm:prSet presAssocID="{5C919D87-C507-4A57-8D9E-B3AE1C7A557A}" presName="horzFour" presStyleCnt="0"/>
      <dgm:spPr/>
    </dgm:pt>
    <dgm:pt modelId="{BCBFF326-02F0-4113-A2C8-E5B201EF1920}" type="pres">
      <dgm:prSet presAssocID="{0247636D-783D-4249-B6A1-390DC255C8CF}" presName="vertFour" presStyleCnt="0">
        <dgm:presLayoutVars>
          <dgm:chPref val="3"/>
        </dgm:presLayoutVars>
      </dgm:prSet>
      <dgm:spPr/>
    </dgm:pt>
    <dgm:pt modelId="{6916EFB4-112E-4CD7-846D-62E9BA3CA65F}" type="pres">
      <dgm:prSet presAssocID="{0247636D-783D-4249-B6A1-390DC255C8CF}" presName="txFour" presStyleLbl="node4" presStyleIdx="4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DBE98C-101C-4F4B-8530-99E537DEC671}" type="pres">
      <dgm:prSet presAssocID="{0247636D-783D-4249-B6A1-390DC255C8CF}" presName="parTransFour" presStyleCnt="0"/>
      <dgm:spPr/>
    </dgm:pt>
    <dgm:pt modelId="{4EC715A7-5B44-4ED1-8AAB-D45F2A26D3C5}" type="pres">
      <dgm:prSet presAssocID="{0247636D-783D-4249-B6A1-390DC255C8CF}" presName="horzFour" presStyleCnt="0"/>
      <dgm:spPr/>
    </dgm:pt>
    <dgm:pt modelId="{AAD0D375-8964-4D6D-9EC3-84A0C8424D73}" type="pres">
      <dgm:prSet presAssocID="{D45DAE52-951C-49A4-B152-60B579B0ED79}" presName="vertFour" presStyleCnt="0">
        <dgm:presLayoutVars>
          <dgm:chPref val="3"/>
        </dgm:presLayoutVars>
      </dgm:prSet>
      <dgm:spPr/>
    </dgm:pt>
    <dgm:pt modelId="{47B15991-EE3A-4331-AA9C-C3637606B886}" type="pres">
      <dgm:prSet presAssocID="{D45DAE52-951C-49A4-B152-60B579B0ED79}" presName="txFour" presStyleLbl="node4" presStyleIdx="4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46443-45F3-4785-8E34-54B2D98B6323}" type="pres">
      <dgm:prSet presAssocID="{D45DAE52-951C-49A4-B152-60B579B0ED79}" presName="parTransFour" presStyleCnt="0"/>
      <dgm:spPr/>
    </dgm:pt>
    <dgm:pt modelId="{C769BA58-8737-4A7B-9B4C-436F82711285}" type="pres">
      <dgm:prSet presAssocID="{D45DAE52-951C-49A4-B152-60B579B0ED79}" presName="horzFour" presStyleCnt="0"/>
      <dgm:spPr/>
    </dgm:pt>
    <dgm:pt modelId="{82AEA2C4-EF01-4331-A1F1-495EBD36E206}" type="pres">
      <dgm:prSet presAssocID="{4BF16F7B-0097-4DC7-93A6-2F83D1035606}" presName="vertFour" presStyleCnt="0">
        <dgm:presLayoutVars>
          <dgm:chPref val="3"/>
        </dgm:presLayoutVars>
      </dgm:prSet>
      <dgm:spPr/>
    </dgm:pt>
    <dgm:pt modelId="{2E8816E6-9DEF-4A9E-B167-496EA8E49838}" type="pres">
      <dgm:prSet presAssocID="{4BF16F7B-0097-4DC7-93A6-2F83D1035606}" presName="txFour" presStyleLbl="node4" presStyleIdx="4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73DDB7-2B0F-4480-BD86-3AFC4856984D}" type="pres">
      <dgm:prSet presAssocID="{4BF16F7B-0097-4DC7-93A6-2F83D1035606}" presName="horzFour" presStyleCnt="0"/>
      <dgm:spPr/>
    </dgm:pt>
  </dgm:ptLst>
  <dgm:cxnLst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58430DBA-7E00-4B78-8E66-69447EC9F5B4}" srcId="{8536FD6B-8AD2-4A43-B337-6FD60B3FD4B2}" destId="{32221C69-A003-4580-9837-60D9DB81E598}" srcOrd="0" destOrd="0" parTransId="{6284838E-4ABA-4F9D-A8C4-F6E80FB9B47B}" sibTransId="{F5FB532E-2378-421D-B02D-5AF26F5E328F}"/>
    <dgm:cxn modelId="{4E4DFFD4-9C36-4492-AE80-CA974021D2EE}" srcId="{9F02D80C-EA69-46A6-BFB4-BA4080CB1F28}" destId="{A2438642-730F-43FC-AD03-05B6C4A3D00B}" srcOrd="0" destOrd="0" parTransId="{ABEB61C6-6F26-46DE-8863-413F7DC3B378}" sibTransId="{943261AD-4D15-4ABE-8B24-0352DD925B3A}"/>
    <dgm:cxn modelId="{6E2FD042-D63D-44CD-B404-DDFDE40FAB26}" type="presOf" srcId="{BE98D1AB-A280-4D0B-A815-73E57FD87EC3}" destId="{89DC61A6-3199-4C88-A8D1-98ADCFDD3274}" srcOrd="0" destOrd="0" presId="urn:microsoft.com/office/officeart/2005/8/layout/hierarchy4"/>
    <dgm:cxn modelId="{6450F20A-3F7D-478D-9951-0423F6BDF656}" type="presOf" srcId="{25C69CC8-098D-44A3-878A-5E3FEF1E9C10}" destId="{24CEF574-2765-4D7C-A195-C900E925FBE6}" srcOrd="0" destOrd="0" presId="urn:microsoft.com/office/officeart/2005/8/layout/hierarchy4"/>
    <dgm:cxn modelId="{5841134B-00A8-4CEA-92A7-0547B19D2ECE}" srcId="{4A17D62D-85FA-450A-86D4-161E798A8273}" destId="{DB47BA9A-953D-4300-A53A-35F9C22887CE}" srcOrd="0" destOrd="0" parTransId="{2671E65B-539D-43FD-8191-4C95430D8B75}" sibTransId="{DFE034D4-B79E-46E8-93DF-E31DD8DF9545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9434DF74-4FCF-4BBC-A2AC-77ED77D2B1AD}" srcId="{F2B65674-5C97-4957-9520-E325D172DC5B}" destId="{9F02D80C-EA69-46A6-BFB4-BA4080CB1F28}" srcOrd="0" destOrd="0" parTransId="{E060003B-58A2-4E7F-88B2-9126A17951FD}" sibTransId="{C8E04D7B-3990-4771-BAF9-6576AE5C8416}"/>
    <dgm:cxn modelId="{B0A7B39F-C4F7-4D8D-8963-87971AE890C0}" srcId="{9A4F9831-D6CF-494E-A13D-C01F1C1296F9}" destId="{D442DBB9-47A5-4802-BD61-420B3248433D}" srcOrd="0" destOrd="0" parTransId="{9DBC24D4-42A7-40BD-A4CC-E9795709FDAB}" sibTransId="{4A72F1FF-F8B9-4D07-AF08-CB2A4C1285D5}"/>
    <dgm:cxn modelId="{B0FFD5C3-E193-4C72-9024-B30B1726A0C7}" type="presOf" srcId="{44367D81-039C-4579-8E09-66CAF90F5041}" destId="{085136A3-D02F-461C-B31C-FD1D69D16759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EE647762-D328-4396-88EA-3B1114780E1B}" type="presOf" srcId="{2AB46285-29A8-42BB-868A-BFDE0FFE5727}" destId="{EFAA2913-A55B-4945-83EE-1B390A45B139}" srcOrd="0" destOrd="0" presId="urn:microsoft.com/office/officeart/2005/8/layout/hierarchy4"/>
    <dgm:cxn modelId="{F754D59C-558D-4679-AC18-0B130E1D81C4}" type="presOf" srcId="{5FAC156D-E4C3-4576-83E0-9E1B55A253FE}" destId="{EF877C3E-1AED-4E5C-B9B2-BAE3107D0A00}" srcOrd="0" destOrd="0" presId="urn:microsoft.com/office/officeart/2005/8/layout/hierarchy4"/>
    <dgm:cxn modelId="{546E2B14-2E2C-4162-AA8D-E55762D91951}" srcId="{0247636D-783D-4249-B6A1-390DC255C8CF}" destId="{D45DAE52-951C-49A4-B152-60B579B0ED79}" srcOrd="0" destOrd="0" parTransId="{D9360DC0-6C9D-4789-A072-DCE2F0A81B5C}" sibTransId="{36197802-67B1-4B3E-B917-E44C0EF3AD15}"/>
    <dgm:cxn modelId="{E8222F97-2281-4619-A93D-E1A110275F52}" type="presOf" srcId="{F0AF63A1-E6C3-48D7-BA15-2982A4DC912D}" destId="{8C5A4ABB-F609-4CF2-8CFC-5593BE697C3C}" srcOrd="0" destOrd="0" presId="urn:microsoft.com/office/officeart/2005/8/layout/hierarchy4"/>
    <dgm:cxn modelId="{8EE029BB-2520-4591-84B9-D079A02FDF4C}" type="presOf" srcId="{D1936ACF-1E69-4953-BA37-9ADE2EF12E41}" destId="{59176932-D6D5-4C36-BF7A-69A1297C4BAD}" srcOrd="0" destOrd="0" presId="urn:microsoft.com/office/officeart/2005/8/layout/hierarchy4"/>
    <dgm:cxn modelId="{FE926F2A-79FD-4780-9383-D3BC4B9CCF72}" type="presOf" srcId="{5A4818C3-17C5-4D41-96F8-ECDEE77C52D8}" destId="{18AC92DF-083C-4989-8ADA-6707D01CCCF4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3320B77-9C24-48C2-9893-7987303F9726}" type="presOf" srcId="{1B20A584-E8E7-451F-84AF-E95BD5B40EA1}" destId="{374E99F0-AE84-4383-93E4-780F78CE6D13}" srcOrd="0" destOrd="0" presId="urn:microsoft.com/office/officeart/2005/8/layout/hierarchy4"/>
    <dgm:cxn modelId="{24FA1EF6-B11D-4869-A612-AC85BD95A5DD}" type="presOf" srcId="{F2B65674-5C97-4957-9520-E325D172DC5B}" destId="{A522CAB1-FCC4-443F-8FD3-24E781281F54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0E2A41BB-C114-45A9-A672-8ECC1418B9AF}" srcId="{D442DBB9-47A5-4802-BD61-420B3248433D}" destId="{8A9B9F6B-69CA-45EE-AEA8-8F5EF1FB5683}" srcOrd="0" destOrd="0" parTransId="{6AFB6790-5FE9-4389-8E5B-5D2A3F164CB1}" sibTransId="{7FDFCBC6-8952-4A8B-AACE-036267B02CE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24A8627E-77DC-44CD-924A-17D848620944}" type="presOf" srcId="{04C3AC0E-965B-48C1-827A-5D93B22D2057}" destId="{D2D81AF8-4EA8-45A6-A84D-9694EF1BCFE7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4355A3A0-AC41-4DDC-BAC6-2FA08D1BB9D5}" type="presOf" srcId="{93520637-36B3-4AB9-B949-92D55141E733}" destId="{8E7E2D4A-62E6-4A23-A5DD-552A63903B6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A512372A-EA99-4618-99B0-ECFE71FCB2F8}" type="presOf" srcId="{DB47BA9A-953D-4300-A53A-35F9C22887CE}" destId="{F963CB2F-8885-4C02-866A-4DEF44415375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C7F7E75A-A919-4A82-9FC8-F711792D9C7D}" type="presOf" srcId="{F6F97186-B344-4193-9FE9-6DFB5403A289}" destId="{B7B68934-E179-4D36-8AD9-7637EF3F0019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BFF8153D-F1AC-4CEE-9E98-203C00433D03}" type="presOf" srcId="{9A0A1B48-08CE-44F2-8C66-5814C06EE4CC}" destId="{41590EE3-70B4-4E0E-8D44-18EF1FD97F2E}" srcOrd="0" destOrd="0" presId="urn:microsoft.com/office/officeart/2005/8/layout/hierarchy4"/>
    <dgm:cxn modelId="{7F8399FF-C0E2-4259-B2C1-8857AE5499DC}" type="presOf" srcId="{66E38241-E965-439E-997F-74C14C213F23}" destId="{02D78884-08A2-47FD-874A-FD0B1E1D6A24}" srcOrd="0" destOrd="0" presId="urn:microsoft.com/office/officeart/2005/8/layout/hierarchy4"/>
    <dgm:cxn modelId="{F3795BEB-53A3-456D-B8BB-BB8253F5F5A6}" type="presOf" srcId="{9E496AFB-5861-4A0B-A059-7AF344913280}" destId="{F8905714-088D-483C-AC16-D43BF2F0BF16}" srcOrd="0" destOrd="0" presId="urn:microsoft.com/office/officeart/2005/8/layout/hierarchy4"/>
    <dgm:cxn modelId="{F69A0C0B-CA84-4258-B701-0B6C44777C1D}" type="presOf" srcId="{946393D2-3BB5-4D19-BAF6-84B7339845C4}" destId="{9DF12F5D-797B-4C71-93F7-7C835BFF7982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D55D877A-9875-4928-9E14-351CC8E225F8}" type="presOf" srcId="{CD119780-6575-4106-AE5B-2CC6B48E5482}" destId="{14BABD28-5047-47A3-A701-B7AFBBE28819}" srcOrd="0" destOrd="0" presId="urn:microsoft.com/office/officeart/2005/8/layout/hierarchy4"/>
    <dgm:cxn modelId="{E5AB24E1-2283-4127-B92D-B9E5739F0410}" srcId="{D45DAE52-951C-49A4-B152-60B579B0ED79}" destId="{4BF16F7B-0097-4DC7-93A6-2F83D1035606}" srcOrd="0" destOrd="0" parTransId="{FCEC8974-EE14-413C-8393-43F029C44B07}" sibTransId="{AAABF096-2E81-4D35-8678-2CCAD06B9DA4}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3C303ADF-D682-4008-87BC-6CA4E6FCDB80}" srcId="{5C919D87-C507-4A57-8D9E-B3AE1C7A557A}" destId="{0247636D-783D-4249-B6A1-390DC255C8CF}" srcOrd="0" destOrd="0" parTransId="{A3178C8E-6312-4C33-B3DC-CDEA1428FF63}" sibTransId="{1D19CD88-1909-412C-8948-50469E000AED}"/>
    <dgm:cxn modelId="{B9315277-FD18-474E-90EE-12FD58FFF508}" srcId="{263B9CB9-52A7-4874-9E91-5BF7E99DDF8B}" destId="{2AB46285-29A8-42BB-868A-BFDE0FFE5727}" srcOrd="0" destOrd="0" parTransId="{7F29D1A2-95A7-4F6F-85F2-C9C531F86A36}" sibTransId="{5CFCD3A4-A4C9-41C9-8E6C-7FF8B65E22C1}"/>
    <dgm:cxn modelId="{77A41D76-1B50-4BC4-8142-865E238E2FDE}" type="presOf" srcId="{16E89ECF-BF0A-4766-82BA-84AED34912A2}" destId="{2D39DC43-C5C2-46F4-8451-9BFA59AC4F62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4188C5CA-E493-406A-AC13-73D1D81746C8}" type="presOf" srcId="{C9C8B06B-C833-4D4A-8595-4BF5AEB204E9}" destId="{CB2AF246-A0C3-4F64-A578-D38165C39147}" srcOrd="0" destOrd="0" presId="urn:microsoft.com/office/officeart/2005/8/layout/hierarchy4"/>
    <dgm:cxn modelId="{55335CAE-4314-4B9A-9FD6-1200DFF8131B}" srcId="{B3E02284-B3C4-4492-A618-ACAA20CC702A}" destId="{5FAC156D-E4C3-4576-83E0-9E1B55A253FE}" srcOrd="0" destOrd="0" parTransId="{11949E78-5693-41E4-BED8-EA30966B9C00}" sibTransId="{FAC81FE0-CB77-4C01-94A3-C659B704CD5B}"/>
    <dgm:cxn modelId="{CDFD5E54-AAE6-4F3E-BF4D-8461C243E8C3}" type="presOf" srcId="{D442DBB9-47A5-4802-BD61-420B3248433D}" destId="{41BC3A0A-9B3E-48C2-AF7E-4561F1972853}" srcOrd="0" destOrd="0" presId="urn:microsoft.com/office/officeart/2005/8/layout/hierarchy4"/>
    <dgm:cxn modelId="{05B261DB-E4BC-44DC-9356-16F891D2C77B}" type="presOf" srcId="{5A6BA2F8-AB86-4FEA-9FCE-F9FA52A7F9A0}" destId="{EFD09625-1EEB-463A-9D51-52F09A5E039B}" srcOrd="0" destOrd="0" presId="urn:microsoft.com/office/officeart/2005/8/layout/hierarchy4"/>
    <dgm:cxn modelId="{5FD9236E-AE67-4C95-BFE4-9DC3BC70FD3A}" type="presOf" srcId="{CE075476-E9CA-4A59-A127-31223E8D37A1}" destId="{25DDEEC2-9BA5-4367-BB24-33CAA47BBC09}" srcOrd="0" destOrd="0" presId="urn:microsoft.com/office/officeart/2005/8/layout/hierarchy4"/>
    <dgm:cxn modelId="{A11CBA7E-6E4A-49C7-84FF-90ACD2C5D3FC}" type="presOf" srcId="{4BF16F7B-0097-4DC7-93A6-2F83D1035606}" destId="{2E8816E6-9DEF-4A9E-B167-496EA8E49838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8DDFB418-9295-4E68-A8A4-280EA8686AD1}" type="presOf" srcId="{32221C69-A003-4580-9837-60D9DB81E598}" destId="{DA43826B-0B4B-4920-A285-F98E19D5941D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661C1978-8F04-4ACF-A518-28D7C7D7C14B}" type="presOf" srcId="{4E336ED9-532D-4824-98EE-661D7E9A915D}" destId="{409D090D-A802-4A45-B614-1255257FC08B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FA9E5D58-1E65-44E3-B8BC-15B9D6EFFB96}" type="presOf" srcId="{4E5A1869-57DF-4BD2-89F2-0FF412DDC036}" destId="{BA61E3A6-0BE5-4066-9F94-BB1BFFF8EBBF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9035070B-194C-4716-A230-58E48C2629D5}" type="presOf" srcId="{62031802-0EE5-47DF-BB1F-2C84A19F6746}" destId="{A25BE625-018B-46BA-BE7F-ED875B975F26}" srcOrd="0" destOrd="0" presId="urn:microsoft.com/office/officeart/2005/8/layout/hierarchy4"/>
    <dgm:cxn modelId="{F9EFE87E-DACA-47C8-9A8F-77FFBAF54E55}" srcId="{32221C69-A003-4580-9837-60D9DB81E598}" destId="{9A4F9831-D6CF-494E-A13D-C01F1C1296F9}" srcOrd="0" destOrd="0" parTransId="{18B309E9-FCFF-4922-B569-B6EC040C1816}" sibTransId="{A610DAD3-DA7A-49C1-AD40-0E8445F070BD}"/>
    <dgm:cxn modelId="{D940C530-1B85-4313-AFC8-4567E1B5D93E}" type="presOf" srcId="{8536FD6B-8AD2-4A43-B337-6FD60B3FD4B2}" destId="{85D767EC-FAE5-4312-B23F-9B41F2C6B7D7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918C2CA8-C85B-469A-89DF-383FC26AE9A5}" type="presOf" srcId="{9C715FE5-31CA-4541-A958-D2C730C134E0}" destId="{2BC9EB28-F68D-4321-836D-A642C2C0DAB1}" srcOrd="0" destOrd="0" presId="urn:microsoft.com/office/officeart/2005/8/layout/hierarchy4"/>
    <dgm:cxn modelId="{4197289B-38BB-42E7-9855-053DCB8A2948}" srcId="{5A4818C3-17C5-4D41-96F8-ECDEE77C52D8}" destId="{F2B65674-5C97-4957-9520-E325D172DC5B}" srcOrd="0" destOrd="0" parTransId="{4A380DB8-22E9-45F9-99FA-095D5A478AED}" sibTransId="{F67B4686-C991-4857-BEDB-1D3097578463}"/>
    <dgm:cxn modelId="{3FBCEDEE-8D3D-4D49-971A-D301A286A6EB}" type="presOf" srcId="{B34B6A16-5EF9-4B63-A5E4-12B190B34880}" destId="{C586111C-58B6-40AF-8D8A-60EE680572BA}" srcOrd="0" destOrd="0" presId="urn:microsoft.com/office/officeart/2005/8/layout/hierarchy4"/>
    <dgm:cxn modelId="{F8E5C48F-872E-4CF6-AD7B-73087BD2C08E}" type="presOf" srcId="{187C542A-BCFC-4BBB-8DCA-67690BE3FD29}" destId="{EFF40216-5B58-45C6-B485-1C9C4561DF2F}" srcOrd="0" destOrd="0" presId="urn:microsoft.com/office/officeart/2005/8/layout/hierarchy4"/>
    <dgm:cxn modelId="{814D8021-5FC5-41AC-93D9-5EF23302D492}" type="presOf" srcId="{D45DAE52-951C-49A4-B152-60B579B0ED79}" destId="{47B15991-EE3A-4331-AA9C-C3637606B886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1D9B7425-046F-4008-BC4B-78AC41FACD4A}" srcId="{2AB46285-29A8-42BB-868A-BFDE0FFE5727}" destId="{B3E02284-B3C4-4492-A618-ACAA20CC702A}" srcOrd="0" destOrd="0" parTransId="{4D5CC293-66C2-4297-97DD-3809C540D029}" sibTransId="{394404C6-4AB0-4396-BE0A-0AB6E96698B6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8BAB2D31-B5E9-43FB-9207-DD603D041FE0}" type="presOf" srcId="{A2438642-730F-43FC-AD03-05B6C4A3D00B}" destId="{D52BBB9D-5636-4483-98A8-F562F566C328}" srcOrd="0" destOrd="0" presId="urn:microsoft.com/office/officeart/2005/8/layout/hierarchy4"/>
    <dgm:cxn modelId="{4E56E0A9-838C-42EE-B15B-EC7DA4B47426}" srcId="{8EC1F942-64B7-4407-8F49-B1183D54A886}" destId="{5A4818C3-17C5-4D41-96F8-ECDEE77C52D8}" srcOrd="0" destOrd="0" parTransId="{B86BEC18-C21C-45DC-A71F-1F5042CDDA0B}" sibTransId="{E3131D9B-1B59-4F50-A722-E5B5BB0FB9E9}"/>
    <dgm:cxn modelId="{A4EDDBDA-DF3A-45EF-B272-9C5FBCBC1AF7}" type="presOf" srcId="{9A4F9831-D6CF-494E-A13D-C01F1C1296F9}" destId="{DFE4F096-5C89-4A55-B599-B9DE90644DC7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679B7D03-5EA8-43F8-8938-A19485EA1D4B}" type="presOf" srcId="{4A17D62D-85FA-450A-86D4-161E798A8273}" destId="{662E41BF-A214-4B24-87EA-87AF59084007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2B5B8F15-0F99-4809-AA28-32CBF3E79FEA}" type="presOf" srcId="{4D9EF634-1BF2-4A35-90CA-8A6D73717D8F}" destId="{B35EEDEE-A63C-4DC0-9860-A34A7BFD903E}" srcOrd="0" destOrd="0" presId="urn:microsoft.com/office/officeart/2005/8/layout/hierarchy4"/>
    <dgm:cxn modelId="{EA9FC293-4628-4E06-95F5-B0523CE0324E}" type="presOf" srcId="{DF86BB99-07F8-490F-B6E9-4F22F5A8A955}" destId="{874CF4BC-44A5-455D-A60A-EB599B596188}" srcOrd="0" destOrd="0" presId="urn:microsoft.com/office/officeart/2005/8/layout/hierarchy4"/>
    <dgm:cxn modelId="{4D619CDE-A6AD-491E-A941-A203472959F1}" type="presOf" srcId="{0247636D-783D-4249-B6A1-390DC255C8CF}" destId="{6916EFB4-112E-4CD7-846D-62E9BA3CA65F}" srcOrd="0" destOrd="0" presId="urn:microsoft.com/office/officeart/2005/8/layout/hierarchy4"/>
    <dgm:cxn modelId="{248F497F-DE34-4E0C-8422-D0E69C37D5DF}" type="presOf" srcId="{593C7C55-813E-4059-B734-EC61CD9C5CBC}" destId="{7653A429-0E18-4BE3-A07C-F1A5A9D672E3}" srcOrd="0" destOrd="0" presId="urn:microsoft.com/office/officeart/2005/8/layout/hierarchy4"/>
    <dgm:cxn modelId="{86AE09C1-FD96-4531-9CB5-2B32004C0A26}" srcId="{20671797-DAB3-483D-81A6-EB33F8E5D325}" destId="{16E89ECF-BF0A-4766-82BA-84AED34912A2}" srcOrd="0" destOrd="0" parTransId="{59EB3F69-D877-4434-9822-E49C14C06553}" sibTransId="{2BD7964D-C594-47CC-9725-A5B38DB569F5}"/>
    <dgm:cxn modelId="{D6E98E8B-024E-4199-B9F7-8A43152D8891}" type="presOf" srcId="{B3E02284-B3C4-4492-A618-ACAA20CC702A}" destId="{BA9BB791-5ED8-4E0A-B0BF-B2BA7DD3E29D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E315647E-19E4-48A0-B917-B027210688B8}" type="presOf" srcId="{D5544F4D-4FD2-41EE-A356-ABCAA534BCB5}" destId="{A7AF9B85-BF68-40A8-954B-A40EDB5CAF9F}" srcOrd="0" destOrd="0" presId="urn:microsoft.com/office/officeart/2005/8/layout/hierarchy4"/>
    <dgm:cxn modelId="{617E8A87-FE8E-4BE0-9985-DD97C88803CA}" srcId="{FD657B6D-8ACE-4CCE-A7E1-4A6249E61467}" destId="{5C919D87-C507-4A57-8D9E-B3AE1C7A557A}" srcOrd="0" destOrd="0" parTransId="{D92A6606-846F-4738-A3DF-25D1A7B8C82F}" sibTransId="{F386328E-E7F9-4BCA-81EB-92CBF14EDB0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A9547034-4D38-4097-A253-FF19F91102BB}" type="presOf" srcId="{5C919D87-C507-4A57-8D9E-B3AE1C7A557A}" destId="{881302F4-A2A8-4E4E-874D-A4D74E057708}" srcOrd="0" destOrd="0" presId="urn:microsoft.com/office/officeart/2005/8/layout/hierarchy4"/>
    <dgm:cxn modelId="{340461F8-F2B2-4357-BCAD-912CC6F4D9C9}" type="presOf" srcId="{20671797-DAB3-483D-81A6-EB33F8E5D325}" destId="{72D34432-C31A-4895-8C4B-497C4DC5EA4F}" srcOrd="0" destOrd="0" presId="urn:microsoft.com/office/officeart/2005/8/layout/hierarchy4"/>
    <dgm:cxn modelId="{A717BC1D-CF7E-4D14-9413-B6AA59D2AE16}" srcId="{16E89ECF-BF0A-4766-82BA-84AED34912A2}" destId="{4A17D62D-85FA-450A-86D4-161E798A8273}" srcOrd="0" destOrd="0" parTransId="{F04FEA69-6ECF-49E6-AEAD-DD2CFCBF463C}" sibTransId="{AB5BD516-4D93-4260-AA86-E061C6D28167}"/>
    <dgm:cxn modelId="{A43EA453-ED1F-44E5-BF9A-65E35F262C25}" type="presOf" srcId="{A1BB5A2E-A45D-4F6A-B329-CD4782193917}" destId="{672DFC88-43F4-433B-9B7F-D5CE282279E3}" srcOrd="0" destOrd="0" presId="urn:microsoft.com/office/officeart/2005/8/layout/hierarchy4"/>
    <dgm:cxn modelId="{36A65680-310D-4F31-99E0-C08B6FF22D7F}" type="presOf" srcId="{263B9CB9-52A7-4874-9E91-5BF7E99DDF8B}" destId="{2D6E7E78-D303-4B4D-A63A-55D54230421A}" srcOrd="0" destOrd="0" presId="urn:microsoft.com/office/officeart/2005/8/layout/hierarchy4"/>
    <dgm:cxn modelId="{9A34F49A-7674-48DA-8058-59DFB9501725}" srcId="{DB47BA9A-953D-4300-A53A-35F9C22887CE}" destId="{4E336ED9-532D-4824-98EE-661D7E9A915D}" srcOrd="0" destOrd="0" parTransId="{25E3032D-C7E6-463C-ABE8-D4B67A37A56E}" sibTransId="{EC19706C-FA51-4D4B-97C5-1ADECB241922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E708FF0-4E25-4F9E-807C-22C4A16A23D9}" type="presOf" srcId="{9F02D80C-EA69-46A6-BFB4-BA4080CB1F28}" destId="{D4C72088-8A4D-4CDF-AE61-70BF448279A6}" srcOrd="0" destOrd="0" presId="urn:microsoft.com/office/officeart/2005/8/layout/hierarchy4"/>
    <dgm:cxn modelId="{96D0CAAD-E1B2-470D-B4FE-947B9BA3A2EB}" type="presOf" srcId="{89E09F27-5F73-400B-AE18-4421B9895F64}" destId="{9E5D5161-23D7-41B4-A187-BE6D7C6483D0}" srcOrd="0" destOrd="0" presId="urn:microsoft.com/office/officeart/2005/8/layout/hierarchy4"/>
    <dgm:cxn modelId="{C06F8AE6-4C3F-41A8-9F28-AAD642864BBE}" type="presOf" srcId="{8EC1F942-64B7-4407-8F49-B1183D54A886}" destId="{5CA92D6E-6985-440B-92AD-5A876699A5A4}" srcOrd="0" destOrd="0" presId="urn:microsoft.com/office/officeart/2005/8/layout/hierarchy4"/>
    <dgm:cxn modelId="{D0BC3710-E883-43E6-93E4-F53876409028}" srcId="{4D9EF634-1BF2-4A35-90CA-8A6D73717D8F}" destId="{263B9CB9-52A7-4874-9E91-5BF7E99DDF8B}" srcOrd="0" destOrd="0" parTransId="{52E3DEB0-DA51-485C-82A7-D1B97BD8E0BE}" sibTransId="{CDF29342-6A28-401B-BC8A-6B3AE3317B57}"/>
    <dgm:cxn modelId="{4DB92AAA-3C78-4C85-8E29-8A68D3F0B20C}" type="presOf" srcId="{7711325B-E859-44FE-8B41-57F9AFDCA54B}" destId="{576C6983-4618-426C-8177-DEA9FE3AC4EB}" srcOrd="0" destOrd="0" presId="urn:microsoft.com/office/officeart/2005/8/layout/hierarchy4"/>
    <dgm:cxn modelId="{8B9D8AB6-7B4D-4230-91D8-47059BA2B297}" type="presOf" srcId="{BDDF592B-1C58-40EE-9108-0DC798BB2F08}" destId="{4CD2A706-78CC-47E3-A8F8-D778F944372A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5D2F144D-3AC7-47AD-A4CC-00570740B28F}" type="presOf" srcId="{614AF9F2-E1A1-4D10-882A-EB6B0D669FCA}" destId="{6CE5FDB4-BFBB-4259-A330-B441199BCE24}" srcOrd="0" destOrd="0" presId="urn:microsoft.com/office/officeart/2005/8/layout/hierarchy4"/>
    <dgm:cxn modelId="{B364443E-BE8B-47A0-ACE5-0CC1DC5AEF02}" type="presOf" srcId="{C60BD95D-8BE5-42EC-AF9D-D22E07852892}" destId="{2965B01E-C0DE-4302-ADA0-732BD580C7B1}" srcOrd="0" destOrd="0" presId="urn:microsoft.com/office/officeart/2005/8/layout/hierarchy4"/>
    <dgm:cxn modelId="{46E36245-78CA-4BC9-B61A-8FFFF4557FC7}" type="presOf" srcId="{FD657B6D-8ACE-4CCE-A7E1-4A6249E61467}" destId="{B05C0A3E-A45E-4E74-81F8-BADC3EA7BC7D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7E646EE1-0885-42DE-8C8D-F21C3A4952B9}" type="presOf" srcId="{9E15771F-F540-4F32-ACD6-56CFD707E80B}" destId="{35DF38A4-C109-469A-81F6-242705CF6432}" srcOrd="0" destOrd="0" presId="urn:microsoft.com/office/officeart/2005/8/layout/hierarchy4"/>
    <dgm:cxn modelId="{57AF29ED-92CD-4158-8CB2-D577B20F356B}" type="presOf" srcId="{8A9B9F6B-69CA-45EE-AEA8-8F5EF1FB5683}" destId="{4D68AAC1-344C-4817-9DEB-5154E6D78C3B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2CB778DB-AB4A-429A-9921-569EF8386397}" type="presParOf" srcId="{25DDEEC2-9BA5-4367-BB24-33CAA47BBC09}" destId="{87933F1B-038B-4A5D-83E8-61DBF60EC4B3}" srcOrd="0" destOrd="0" presId="urn:microsoft.com/office/officeart/2005/8/layout/hierarchy4"/>
    <dgm:cxn modelId="{99497C48-596B-4D4D-AAFD-919A852D9283}" type="presParOf" srcId="{87933F1B-038B-4A5D-83E8-61DBF60EC4B3}" destId="{9DF12F5D-797B-4C71-93F7-7C835BFF7982}" srcOrd="0" destOrd="0" presId="urn:microsoft.com/office/officeart/2005/8/layout/hierarchy4"/>
    <dgm:cxn modelId="{CE2148B3-A02E-41DE-9C7A-E624EB25B704}" type="presParOf" srcId="{87933F1B-038B-4A5D-83E8-61DBF60EC4B3}" destId="{BB51C614-670C-40C7-BCBD-B3150FB090FB}" srcOrd="1" destOrd="0" presId="urn:microsoft.com/office/officeart/2005/8/layout/hierarchy4"/>
    <dgm:cxn modelId="{AB52AD6B-653F-4AE1-B2C0-0051C3A01252}" type="presParOf" srcId="{87933F1B-038B-4A5D-83E8-61DBF60EC4B3}" destId="{B74154C5-AFFE-498C-8E4C-911D7456AC97}" srcOrd="2" destOrd="0" presId="urn:microsoft.com/office/officeart/2005/8/layout/hierarchy4"/>
    <dgm:cxn modelId="{FEA9C36D-F03B-48A7-9C70-776DF60829E9}" type="presParOf" srcId="{B74154C5-AFFE-498C-8E4C-911D7456AC97}" destId="{AA6E5317-C9D5-49D6-9218-04A9A8CDF9E8}" srcOrd="0" destOrd="0" presId="urn:microsoft.com/office/officeart/2005/8/layout/hierarchy4"/>
    <dgm:cxn modelId="{9E668183-89AB-46BB-9903-0A2DA12DC35B}" type="presParOf" srcId="{AA6E5317-C9D5-49D6-9218-04A9A8CDF9E8}" destId="{EFD09625-1EEB-463A-9D51-52F09A5E039B}" srcOrd="0" destOrd="0" presId="urn:microsoft.com/office/officeart/2005/8/layout/hierarchy4"/>
    <dgm:cxn modelId="{1C63EA07-3DF2-4551-AD9D-3BF0E9B18DAE}" type="presParOf" srcId="{AA6E5317-C9D5-49D6-9218-04A9A8CDF9E8}" destId="{D65A41FF-7035-4133-9240-517AEBC67369}" srcOrd="1" destOrd="0" presId="urn:microsoft.com/office/officeart/2005/8/layout/hierarchy4"/>
    <dgm:cxn modelId="{E3D5ABF5-ED58-472B-8FB1-8D3610D3645D}" type="presParOf" srcId="{AA6E5317-C9D5-49D6-9218-04A9A8CDF9E8}" destId="{ED986375-36F5-4143-A5F0-85653599471E}" srcOrd="2" destOrd="0" presId="urn:microsoft.com/office/officeart/2005/8/layout/hierarchy4"/>
    <dgm:cxn modelId="{75B64CD2-89F3-416A-BBC9-A4F3B306482A}" type="presParOf" srcId="{ED986375-36F5-4143-A5F0-85653599471E}" destId="{72DE6149-9A73-4029-9C01-1DA1EF77D264}" srcOrd="0" destOrd="0" presId="urn:microsoft.com/office/officeart/2005/8/layout/hierarchy4"/>
    <dgm:cxn modelId="{B0250155-769C-4EB3-B29D-064693C38059}" type="presParOf" srcId="{72DE6149-9A73-4029-9C01-1DA1EF77D264}" destId="{B7B68934-E179-4D36-8AD9-7637EF3F0019}" srcOrd="0" destOrd="0" presId="urn:microsoft.com/office/officeart/2005/8/layout/hierarchy4"/>
    <dgm:cxn modelId="{AD4CBD08-2F97-43E2-9CF1-0E8AB18C9370}" type="presParOf" srcId="{72DE6149-9A73-4029-9C01-1DA1EF77D264}" destId="{7E986455-5145-43D1-AB19-A5C822796874}" srcOrd="1" destOrd="0" presId="urn:microsoft.com/office/officeart/2005/8/layout/hierarchy4"/>
    <dgm:cxn modelId="{3F4B6765-FC57-4EFB-B43F-78825816BEB7}" type="presParOf" srcId="{72DE6149-9A73-4029-9C01-1DA1EF77D264}" destId="{E4CD0B37-6C75-4A8F-946C-21E075E1E2CF}" srcOrd="2" destOrd="0" presId="urn:microsoft.com/office/officeart/2005/8/layout/hierarchy4"/>
    <dgm:cxn modelId="{5B907D77-2A57-4E89-93B4-5D1108713C9C}" type="presParOf" srcId="{E4CD0B37-6C75-4A8F-946C-21E075E1E2CF}" destId="{0149EBE6-AA59-4F78-AF18-137F8047AB47}" srcOrd="0" destOrd="0" presId="urn:microsoft.com/office/officeart/2005/8/layout/hierarchy4"/>
    <dgm:cxn modelId="{149F465C-D7D8-49F6-AF53-5DB17A1D1D8E}" type="presParOf" srcId="{0149EBE6-AA59-4F78-AF18-137F8047AB47}" destId="{14BABD28-5047-47A3-A701-B7AFBBE28819}" srcOrd="0" destOrd="0" presId="urn:microsoft.com/office/officeart/2005/8/layout/hierarchy4"/>
    <dgm:cxn modelId="{F2ED238D-394C-43C4-BF05-050B84002DC6}" type="presParOf" srcId="{0149EBE6-AA59-4F78-AF18-137F8047AB47}" destId="{3F489D25-51FA-4C91-9DDF-6BA1DB51256D}" srcOrd="1" destOrd="0" presId="urn:microsoft.com/office/officeart/2005/8/layout/hierarchy4"/>
    <dgm:cxn modelId="{B6EBDE89-7170-499D-9C6B-2AD8FDF10BE1}" type="presParOf" srcId="{0149EBE6-AA59-4F78-AF18-137F8047AB47}" destId="{D0D594F6-8533-4A50-8AE7-20755C3BFFA9}" srcOrd="2" destOrd="0" presId="urn:microsoft.com/office/officeart/2005/8/layout/hierarchy4"/>
    <dgm:cxn modelId="{F7DE66B9-F5E0-4D61-9ECF-6B721B1FC6C5}" type="presParOf" srcId="{D0D594F6-8533-4A50-8AE7-20755C3BFFA9}" destId="{25C7D557-F0AE-4C4E-8B80-BC2468777DC6}" srcOrd="0" destOrd="0" presId="urn:microsoft.com/office/officeart/2005/8/layout/hierarchy4"/>
    <dgm:cxn modelId="{651A5CF9-28EA-4191-839A-E3F4CC620391}" type="presParOf" srcId="{25C7D557-F0AE-4C4E-8B80-BC2468777DC6}" destId="{8E7E2D4A-62E6-4A23-A5DD-552A63903B64}" srcOrd="0" destOrd="0" presId="urn:microsoft.com/office/officeart/2005/8/layout/hierarchy4"/>
    <dgm:cxn modelId="{BCC53524-215A-4591-9538-92653ECDE898}" type="presParOf" srcId="{25C7D557-F0AE-4C4E-8B80-BC2468777DC6}" destId="{9B983630-5D09-45D7-92AD-109BAA43CF48}" srcOrd="1" destOrd="0" presId="urn:microsoft.com/office/officeart/2005/8/layout/hierarchy4"/>
    <dgm:cxn modelId="{BE6BBDB6-12CE-4714-9FFE-6087AFC17CEC}" type="presParOf" srcId="{25C7D557-F0AE-4C4E-8B80-BC2468777DC6}" destId="{B338BAF6-59FE-4215-B697-18ED9B1E550D}" srcOrd="2" destOrd="0" presId="urn:microsoft.com/office/officeart/2005/8/layout/hierarchy4"/>
    <dgm:cxn modelId="{203EA19C-912B-4CE7-B98D-DEE0BAD58378}" type="presParOf" srcId="{B338BAF6-59FE-4215-B697-18ED9B1E550D}" destId="{C2D8D153-FBF9-44C5-B447-F4BF501D8FA1}" srcOrd="0" destOrd="0" presId="urn:microsoft.com/office/officeart/2005/8/layout/hierarchy4"/>
    <dgm:cxn modelId="{1289E41C-314D-4724-BDEA-D1DB8DE07080}" type="presParOf" srcId="{C2D8D153-FBF9-44C5-B447-F4BF501D8FA1}" destId="{085136A3-D02F-461C-B31C-FD1D69D16759}" srcOrd="0" destOrd="0" presId="urn:microsoft.com/office/officeart/2005/8/layout/hierarchy4"/>
    <dgm:cxn modelId="{844EF7E6-0A72-4370-A253-F8905F555ACD}" type="presParOf" srcId="{C2D8D153-FBF9-44C5-B447-F4BF501D8FA1}" destId="{DCA6CF81-D743-4AD3-A3A1-3DF9D9BFBC77}" srcOrd="1" destOrd="0" presId="urn:microsoft.com/office/officeart/2005/8/layout/hierarchy4"/>
    <dgm:cxn modelId="{30C18CB8-2B35-4555-9180-6F1758033219}" type="presParOf" srcId="{C2D8D153-FBF9-44C5-B447-F4BF501D8FA1}" destId="{8A9FECDA-0971-4926-9F35-6C36E65B14A9}" srcOrd="2" destOrd="0" presId="urn:microsoft.com/office/officeart/2005/8/layout/hierarchy4"/>
    <dgm:cxn modelId="{D09E44DE-8E59-4880-A87D-69AA6D759D82}" type="presParOf" srcId="{8A9FECDA-0971-4926-9F35-6C36E65B14A9}" destId="{4A1D7939-C139-4889-AA8A-C0FC12630CEE}" srcOrd="0" destOrd="0" presId="urn:microsoft.com/office/officeart/2005/8/layout/hierarchy4"/>
    <dgm:cxn modelId="{014C77AB-5CED-4D0A-B563-5989E9AAE367}" type="presParOf" srcId="{4A1D7939-C139-4889-AA8A-C0FC12630CEE}" destId="{2BC9EB28-F68D-4321-836D-A642C2C0DAB1}" srcOrd="0" destOrd="0" presId="urn:microsoft.com/office/officeart/2005/8/layout/hierarchy4"/>
    <dgm:cxn modelId="{2D63F0EC-3526-4D57-B719-6FE37BDE9237}" type="presParOf" srcId="{4A1D7939-C139-4889-AA8A-C0FC12630CEE}" destId="{27FCCA56-038C-4613-B7B2-16CD590F385E}" srcOrd="1" destOrd="0" presId="urn:microsoft.com/office/officeart/2005/8/layout/hierarchy4"/>
    <dgm:cxn modelId="{80F10205-0A55-4B36-9044-6A59B9FF55DC}" type="presParOf" srcId="{4A1D7939-C139-4889-AA8A-C0FC12630CEE}" destId="{7F93EC46-9C8D-4119-8F52-CCFA2BE3D856}" srcOrd="2" destOrd="0" presId="urn:microsoft.com/office/officeart/2005/8/layout/hierarchy4"/>
    <dgm:cxn modelId="{9C9E941D-493D-454A-AC1B-35022E4834DC}" type="presParOf" srcId="{7F93EC46-9C8D-4119-8F52-CCFA2BE3D856}" destId="{57E5281D-099B-4146-8847-39F267019B93}" srcOrd="0" destOrd="0" presId="urn:microsoft.com/office/officeart/2005/8/layout/hierarchy4"/>
    <dgm:cxn modelId="{BA5091BD-DD1F-48EE-81CE-14AFD70CBE51}" type="presParOf" srcId="{57E5281D-099B-4146-8847-39F267019B93}" destId="{85D767EC-FAE5-4312-B23F-9B41F2C6B7D7}" srcOrd="0" destOrd="0" presId="urn:microsoft.com/office/officeart/2005/8/layout/hierarchy4"/>
    <dgm:cxn modelId="{6056BF40-9738-4697-8B03-AC3E79BE3D8F}" type="presParOf" srcId="{57E5281D-099B-4146-8847-39F267019B93}" destId="{5235A571-E7D1-4212-916B-3AF6CE2BD5B1}" srcOrd="1" destOrd="0" presId="urn:microsoft.com/office/officeart/2005/8/layout/hierarchy4"/>
    <dgm:cxn modelId="{B86DE94A-AB34-4B82-A63A-D480BB29C2DA}" type="presParOf" srcId="{57E5281D-099B-4146-8847-39F267019B93}" destId="{E795CE46-C816-4100-AC67-9520DA742BDE}" srcOrd="2" destOrd="0" presId="urn:microsoft.com/office/officeart/2005/8/layout/hierarchy4"/>
    <dgm:cxn modelId="{78236A56-3897-4C76-BE0E-5C31DCBCF110}" type="presParOf" srcId="{E795CE46-C816-4100-AC67-9520DA742BDE}" destId="{F459F5F6-238C-43D7-9326-885053A3556B}" srcOrd="0" destOrd="0" presId="urn:microsoft.com/office/officeart/2005/8/layout/hierarchy4"/>
    <dgm:cxn modelId="{A6974C7B-B039-43FB-95E1-309DA778EEBB}" type="presParOf" srcId="{F459F5F6-238C-43D7-9326-885053A3556B}" destId="{DA43826B-0B4B-4920-A285-F98E19D5941D}" srcOrd="0" destOrd="0" presId="urn:microsoft.com/office/officeart/2005/8/layout/hierarchy4"/>
    <dgm:cxn modelId="{996F75F5-6477-45E0-9BEC-1D42B2C934F8}" type="presParOf" srcId="{F459F5F6-238C-43D7-9326-885053A3556B}" destId="{9D8117C8-E0A5-4647-AA88-A60119B95A5E}" srcOrd="1" destOrd="0" presId="urn:microsoft.com/office/officeart/2005/8/layout/hierarchy4"/>
    <dgm:cxn modelId="{4CEA0CDB-B7F7-4AB6-8582-89896FE9D133}" type="presParOf" srcId="{F459F5F6-238C-43D7-9326-885053A3556B}" destId="{342AD675-02AB-4425-A3AB-59DA91C5AA19}" srcOrd="2" destOrd="0" presId="urn:microsoft.com/office/officeart/2005/8/layout/hierarchy4"/>
    <dgm:cxn modelId="{8D87BD0E-C356-492F-A6FA-F651DC68136F}" type="presParOf" srcId="{342AD675-02AB-4425-A3AB-59DA91C5AA19}" destId="{4F4BA98D-31FB-406E-B1A7-3271B5677A6D}" srcOrd="0" destOrd="0" presId="urn:microsoft.com/office/officeart/2005/8/layout/hierarchy4"/>
    <dgm:cxn modelId="{8887DEEA-BA57-4BF9-BAA4-77EDD7CAD66D}" type="presParOf" srcId="{4F4BA98D-31FB-406E-B1A7-3271B5677A6D}" destId="{DFE4F096-5C89-4A55-B599-B9DE90644DC7}" srcOrd="0" destOrd="0" presId="urn:microsoft.com/office/officeart/2005/8/layout/hierarchy4"/>
    <dgm:cxn modelId="{CA18B80F-2868-47A0-801F-CF38C8AE79DE}" type="presParOf" srcId="{4F4BA98D-31FB-406E-B1A7-3271B5677A6D}" destId="{7CD2C0CD-7C22-472C-BB8B-D7E9EB5181C7}" srcOrd="1" destOrd="0" presId="urn:microsoft.com/office/officeart/2005/8/layout/hierarchy4"/>
    <dgm:cxn modelId="{6E577298-3011-47B5-BAE6-BEAF68102687}" type="presParOf" srcId="{4F4BA98D-31FB-406E-B1A7-3271B5677A6D}" destId="{2A4BA3EB-A05A-48B7-881B-F569E9521F49}" srcOrd="2" destOrd="0" presId="urn:microsoft.com/office/officeart/2005/8/layout/hierarchy4"/>
    <dgm:cxn modelId="{F58D3FBC-5F47-495D-93E6-3AB7F0400ABE}" type="presParOf" srcId="{2A4BA3EB-A05A-48B7-881B-F569E9521F49}" destId="{970D4EAA-8D84-4C79-A2F4-C864585A901C}" srcOrd="0" destOrd="0" presId="urn:microsoft.com/office/officeart/2005/8/layout/hierarchy4"/>
    <dgm:cxn modelId="{C0B1C69D-4C6C-40A9-9758-0CE22151C7EB}" type="presParOf" srcId="{970D4EAA-8D84-4C79-A2F4-C864585A901C}" destId="{41BC3A0A-9B3E-48C2-AF7E-4561F1972853}" srcOrd="0" destOrd="0" presId="urn:microsoft.com/office/officeart/2005/8/layout/hierarchy4"/>
    <dgm:cxn modelId="{9849E4C2-4F64-438B-951C-A6F27157C939}" type="presParOf" srcId="{970D4EAA-8D84-4C79-A2F4-C864585A901C}" destId="{E125B104-8180-4B37-9338-0541545B2C08}" srcOrd="1" destOrd="0" presId="urn:microsoft.com/office/officeart/2005/8/layout/hierarchy4"/>
    <dgm:cxn modelId="{894CF877-DDCD-484B-8A4B-1BCCE1DD84F9}" type="presParOf" srcId="{970D4EAA-8D84-4C79-A2F4-C864585A901C}" destId="{1A2EDCCA-4C4A-4915-BA82-F26A7552469F}" srcOrd="2" destOrd="0" presId="urn:microsoft.com/office/officeart/2005/8/layout/hierarchy4"/>
    <dgm:cxn modelId="{7F119C24-0B3F-40CC-94AE-A29BD7A17D5E}" type="presParOf" srcId="{1A2EDCCA-4C4A-4915-BA82-F26A7552469F}" destId="{B05551F1-1422-4887-BC4A-D0D04B427AFF}" srcOrd="0" destOrd="0" presId="urn:microsoft.com/office/officeart/2005/8/layout/hierarchy4"/>
    <dgm:cxn modelId="{633DCC56-474D-4382-B4F1-17F9235F5C2F}" type="presParOf" srcId="{B05551F1-1422-4887-BC4A-D0D04B427AFF}" destId="{4D68AAC1-344C-4817-9DEB-5154E6D78C3B}" srcOrd="0" destOrd="0" presId="urn:microsoft.com/office/officeart/2005/8/layout/hierarchy4"/>
    <dgm:cxn modelId="{41A4B4C5-E854-45AC-B64F-CEF720FD0778}" type="presParOf" srcId="{B05551F1-1422-4887-BC4A-D0D04B427AFF}" destId="{FC90392D-4F9F-4099-B387-F8CC7F554EEF}" srcOrd="1" destOrd="0" presId="urn:microsoft.com/office/officeart/2005/8/layout/hierarchy4"/>
    <dgm:cxn modelId="{397B374F-EDCD-49A6-A76E-B3AFBA7041A2}" type="presParOf" srcId="{B74154C5-AFFE-498C-8E4C-911D7456AC97}" destId="{694C6A3E-E1B4-4940-ABED-A0BE47161CCE}" srcOrd="1" destOrd="0" presId="urn:microsoft.com/office/officeart/2005/8/layout/hierarchy4"/>
    <dgm:cxn modelId="{4E513BDE-BCDF-483E-BCE1-E3297856A8CE}" type="presParOf" srcId="{B74154C5-AFFE-498C-8E4C-911D7456AC97}" destId="{22BDFE06-8D1B-4C76-8FF0-2DABD4B35522}" srcOrd="2" destOrd="0" presId="urn:microsoft.com/office/officeart/2005/8/layout/hierarchy4"/>
    <dgm:cxn modelId="{6008977B-96E1-438E-90A2-47AD11D5DB78}" type="presParOf" srcId="{22BDFE06-8D1B-4C76-8FF0-2DABD4B35522}" destId="{576C6983-4618-426C-8177-DEA9FE3AC4EB}" srcOrd="0" destOrd="0" presId="urn:microsoft.com/office/officeart/2005/8/layout/hierarchy4"/>
    <dgm:cxn modelId="{25DD10C7-A18F-42FD-BA8E-456DD76AC348}" type="presParOf" srcId="{22BDFE06-8D1B-4C76-8FF0-2DABD4B35522}" destId="{498D5BED-6816-45E0-A418-8DCFF49902AF}" srcOrd="1" destOrd="0" presId="urn:microsoft.com/office/officeart/2005/8/layout/hierarchy4"/>
    <dgm:cxn modelId="{3F075F81-70B7-4C12-B401-4A5F16B6E35C}" type="presParOf" srcId="{22BDFE06-8D1B-4C76-8FF0-2DABD4B35522}" destId="{508A389B-C0F5-43D4-BD46-7C9F058EB2F7}" srcOrd="2" destOrd="0" presId="urn:microsoft.com/office/officeart/2005/8/layout/hierarchy4"/>
    <dgm:cxn modelId="{412F0797-7D93-43AB-9757-EEB2DD70498F}" type="presParOf" srcId="{508A389B-C0F5-43D4-BD46-7C9F058EB2F7}" destId="{2E9427EC-521F-45BD-95BD-C2EA62236516}" srcOrd="0" destOrd="0" presId="urn:microsoft.com/office/officeart/2005/8/layout/hierarchy4"/>
    <dgm:cxn modelId="{FB638C9E-9A1C-43F4-A468-D22F58940852}" type="presParOf" srcId="{2E9427EC-521F-45BD-95BD-C2EA62236516}" destId="{672DFC88-43F4-433B-9B7F-D5CE282279E3}" srcOrd="0" destOrd="0" presId="urn:microsoft.com/office/officeart/2005/8/layout/hierarchy4"/>
    <dgm:cxn modelId="{FAE121A1-3A9B-4EE1-B8EE-DF5AADBBA0DB}" type="presParOf" srcId="{2E9427EC-521F-45BD-95BD-C2EA62236516}" destId="{BCC873B0-A9FE-4F45-AD2E-ED28CA5DFD9A}" srcOrd="1" destOrd="0" presId="urn:microsoft.com/office/officeart/2005/8/layout/hierarchy4"/>
    <dgm:cxn modelId="{595430AD-DD29-4EE4-823C-1D8240DB49E6}" type="presParOf" srcId="{2E9427EC-521F-45BD-95BD-C2EA62236516}" destId="{68FB6F70-C047-4E46-9E82-A09946504644}" srcOrd="2" destOrd="0" presId="urn:microsoft.com/office/officeart/2005/8/layout/hierarchy4"/>
    <dgm:cxn modelId="{D211C26D-1D1E-4C47-8F2E-DA3AD915FB70}" type="presParOf" srcId="{68FB6F70-C047-4E46-9E82-A09946504644}" destId="{FF422C5A-2F9A-4C9D-854E-BFC785439DEC}" srcOrd="0" destOrd="0" presId="urn:microsoft.com/office/officeart/2005/8/layout/hierarchy4"/>
    <dgm:cxn modelId="{DD6272B9-40D4-493E-B26D-F21F6CDE61B8}" type="presParOf" srcId="{FF422C5A-2F9A-4C9D-854E-BFC785439DEC}" destId="{C586111C-58B6-40AF-8D8A-60EE680572BA}" srcOrd="0" destOrd="0" presId="urn:microsoft.com/office/officeart/2005/8/layout/hierarchy4"/>
    <dgm:cxn modelId="{C2CAF909-B069-473B-93BC-6DFE63C61794}" type="presParOf" srcId="{FF422C5A-2F9A-4C9D-854E-BFC785439DEC}" destId="{A0E0AB26-1DEA-4D08-AD62-8A7E0816A59C}" srcOrd="1" destOrd="0" presId="urn:microsoft.com/office/officeart/2005/8/layout/hierarchy4"/>
    <dgm:cxn modelId="{E407E939-10F3-4B94-B082-5CFD8D35B8F6}" type="presParOf" srcId="{FF422C5A-2F9A-4C9D-854E-BFC785439DEC}" destId="{FFF447F9-BACE-4B19-B5DF-5D71FE61C4DC}" srcOrd="2" destOrd="0" presId="urn:microsoft.com/office/officeart/2005/8/layout/hierarchy4"/>
    <dgm:cxn modelId="{042B20CB-4A08-4DCA-B533-C9065672C9C8}" type="presParOf" srcId="{FFF447F9-BACE-4B19-B5DF-5D71FE61C4DC}" destId="{5106FDE3-AC3E-4615-8C4F-829EABC2C26C}" srcOrd="0" destOrd="0" presId="urn:microsoft.com/office/officeart/2005/8/layout/hierarchy4"/>
    <dgm:cxn modelId="{4D441F13-46A3-44F5-9D32-767DEDD8C220}" type="presParOf" srcId="{5106FDE3-AC3E-4615-8C4F-829EABC2C26C}" destId="{41590EE3-70B4-4E0E-8D44-18EF1FD97F2E}" srcOrd="0" destOrd="0" presId="urn:microsoft.com/office/officeart/2005/8/layout/hierarchy4"/>
    <dgm:cxn modelId="{2543960F-AFA9-448E-913F-5B8ECEDE6CAB}" type="presParOf" srcId="{5106FDE3-AC3E-4615-8C4F-829EABC2C26C}" destId="{58DAA9F4-0E18-4F78-BD4F-92D296477D35}" srcOrd="1" destOrd="0" presId="urn:microsoft.com/office/officeart/2005/8/layout/hierarchy4"/>
    <dgm:cxn modelId="{53620D85-BAC7-4ED0-A212-B37974D17B1F}" type="presParOf" srcId="{5106FDE3-AC3E-4615-8C4F-829EABC2C26C}" destId="{D1A4E4BA-FB74-44DD-88E4-672303AAC4FA}" srcOrd="2" destOrd="0" presId="urn:microsoft.com/office/officeart/2005/8/layout/hierarchy4"/>
    <dgm:cxn modelId="{FD116506-7093-4A33-8E1E-CE9AB712F404}" type="presParOf" srcId="{D1A4E4BA-FB74-44DD-88E4-672303AAC4FA}" destId="{E5B57F09-2B59-4711-A8C9-974EF4149D9A}" srcOrd="0" destOrd="0" presId="urn:microsoft.com/office/officeart/2005/8/layout/hierarchy4"/>
    <dgm:cxn modelId="{097B9B2D-8987-465F-8A34-72B366BD371B}" type="presParOf" srcId="{E5B57F09-2B59-4711-A8C9-974EF4149D9A}" destId="{6CE5FDB4-BFBB-4259-A330-B441199BCE24}" srcOrd="0" destOrd="0" presId="urn:microsoft.com/office/officeart/2005/8/layout/hierarchy4"/>
    <dgm:cxn modelId="{8373CCA4-A197-4531-B1CB-325B4C3499F2}" type="presParOf" srcId="{E5B57F09-2B59-4711-A8C9-974EF4149D9A}" destId="{333F826B-C233-4B5F-A398-764D3F47A1BA}" srcOrd="1" destOrd="0" presId="urn:microsoft.com/office/officeart/2005/8/layout/hierarchy4"/>
    <dgm:cxn modelId="{AA59E6A1-E3A4-43A8-8604-7887BBA7D294}" type="presParOf" srcId="{E5B57F09-2B59-4711-A8C9-974EF4149D9A}" destId="{E607D5B5-B0CE-46E0-84C5-F456BAF04EE4}" srcOrd="2" destOrd="0" presId="urn:microsoft.com/office/officeart/2005/8/layout/hierarchy4"/>
    <dgm:cxn modelId="{8B7F2D07-48EF-48FB-8EAF-11B16B00183F}" type="presParOf" srcId="{E607D5B5-B0CE-46E0-84C5-F456BAF04EE4}" destId="{F267116D-D0B1-4457-ABA0-2D94424C53E8}" srcOrd="0" destOrd="0" presId="urn:microsoft.com/office/officeart/2005/8/layout/hierarchy4"/>
    <dgm:cxn modelId="{8884110F-0845-4B4B-88B8-1D9CC88A8B88}" type="presParOf" srcId="{F267116D-D0B1-4457-ABA0-2D94424C53E8}" destId="{89DC61A6-3199-4C88-A8D1-98ADCFDD3274}" srcOrd="0" destOrd="0" presId="urn:microsoft.com/office/officeart/2005/8/layout/hierarchy4"/>
    <dgm:cxn modelId="{6D0AE8C2-415B-44B5-87D8-73AC8673E2C8}" type="presParOf" srcId="{F267116D-D0B1-4457-ABA0-2D94424C53E8}" destId="{911FD772-B984-413E-A468-8F0F3007E9F5}" srcOrd="1" destOrd="0" presId="urn:microsoft.com/office/officeart/2005/8/layout/hierarchy4"/>
    <dgm:cxn modelId="{42718663-1A1B-4BB8-98D8-7E44C835D32F}" type="presParOf" srcId="{F267116D-D0B1-4457-ABA0-2D94424C53E8}" destId="{C7E808E6-5BB0-42AD-9568-7FA84FFA1273}" srcOrd="2" destOrd="0" presId="urn:microsoft.com/office/officeart/2005/8/layout/hierarchy4"/>
    <dgm:cxn modelId="{FDB07544-3BAA-4894-A10C-A75614C50781}" type="presParOf" srcId="{C7E808E6-5BB0-42AD-9568-7FA84FFA1273}" destId="{6143EFE8-4DC9-41D7-A90D-BEF4DD9D6775}" srcOrd="0" destOrd="0" presId="urn:microsoft.com/office/officeart/2005/8/layout/hierarchy4"/>
    <dgm:cxn modelId="{A79936BD-66EB-42C9-B7A3-3182A3C73433}" type="presParOf" srcId="{6143EFE8-4DC9-41D7-A90D-BEF4DD9D6775}" destId="{B35EEDEE-A63C-4DC0-9860-A34A7BFD903E}" srcOrd="0" destOrd="0" presId="urn:microsoft.com/office/officeart/2005/8/layout/hierarchy4"/>
    <dgm:cxn modelId="{FE3B1EAA-6048-4EC7-9363-949BB787EFC7}" type="presParOf" srcId="{6143EFE8-4DC9-41D7-A90D-BEF4DD9D6775}" destId="{7FCBD9CD-B110-42C6-8A12-77938593864B}" srcOrd="1" destOrd="0" presId="urn:microsoft.com/office/officeart/2005/8/layout/hierarchy4"/>
    <dgm:cxn modelId="{BA26E5E7-1BBC-4409-B62D-753EC3605D5D}" type="presParOf" srcId="{6143EFE8-4DC9-41D7-A90D-BEF4DD9D6775}" destId="{2AFD5925-89E6-4CDB-B771-8976E3EAA1E0}" srcOrd="2" destOrd="0" presId="urn:microsoft.com/office/officeart/2005/8/layout/hierarchy4"/>
    <dgm:cxn modelId="{5A9BC1A5-95CB-404D-A458-61272885BB2C}" type="presParOf" srcId="{2AFD5925-89E6-4CDB-B771-8976E3EAA1E0}" destId="{217CF23E-7F38-4259-96F8-E5CAAE02379B}" srcOrd="0" destOrd="0" presId="urn:microsoft.com/office/officeart/2005/8/layout/hierarchy4"/>
    <dgm:cxn modelId="{4A7BB121-A4D7-4796-B141-FD56B6E53AFC}" type="presParOf" srcId="{217CF23E-7F38-4259-96F8-E5CAAE02379B}" destId="{2D6E7E78-D303-4B4D-A63A-55D54230421A}" srcOrd="0" destOrd="0" presId="urn:microsoft.com/office/officeart/2005/8/layout/hierarchy4"/>
    <dgm:cxn modelId="{74044E9B-1EFC-4956-8F53-F420945E6E90}" type="presParOf" srcId="{217CF23E-7F38-4259-96F8-E5CAAE02379B}" destId="{72702E03-83E1-45E5-AC33-212451A31002}" srcOrd="1" destOrd="0" presId="urn:microsoft.com/office/officeart/2005/8/layout/hierarchy4"/>
    <dgm:cxn modelId="{F0FA5358-C528-4B23-AFA4-2692948A268D}" type="presParOf" srcId="{217CF23E-7F38-4259-96F8-E5CAAE02379B}" destId="{BAC09310-64C2-4072-B5A6-9D6D534F4B56}" srcOrd="2" destOrd="0" presId="urn:microsoft.com/office/officeart/2005/8/layout/hierarchy4"/>
    <dgm:cxn modelId="{CAEA8841-6D98-485D-93E3-2736169659AC}" type="presParOf" srcId="{BAC09310-64C2-4072-B5A6-9D6D534F4B56}" destId="{6B89A1EE-F9B9-40CC-B77B-C3631EA4C4F3}" srcOrd="0" destOrd="0" presId="urn:microsoft.com/office/officeart/2005/8/layout/hierarchy4"/>
    <dgm:cxn modelId="{25C388FB-EBF9-4825-B158-FB43AE5E60C0}" type="presParOf" srcId="{6B89A1EE-F9B9-40CC-B77B-C3631EA4C4F3}" destId="{EFAA2913-A55B-4945-83EE-1B390A45B139}" srcOrd="0" destOrd="0" presId="urn:microsoft.com/office/officeart/2005/8/layout/hierarchy4"/>
    <dgm:cxn modelId="{73AF9065-067E-4A1D-86A3-39A2029443E1}" type="presParOf" srcId="{6B89A1EE-F9B9-40CC-B77B-C3631EA4C4F3}" destId="{9E56F5B0-232F-4954-BD3F-52C3876F227D}" srcOrd="1" destOrd="0" presId="urn:microsoft.com/office/officeart/2005/8/layout/hierarchy4"/>
    <dgm:cxn modelId="{97E2A0C4-1482-4051-A9AE-D7F01E0FB8CE}" type="presParOf" srcId="{6B89A1EE-F9B9-40CC-B77B-C3631EA4C4F3}" destId="{D80EBF72-1112-436E-9C72-8CEE867647AF}" srcOrd="2" destOrd="0" presId="urn:microsoft.com/office/officeart/2005/8/layout/hierarchy4"/>
    <dgm:cxn modelId="{648774C4-5A7E-4524-A3E3-619FBE2D951A}" type="presParOf" srcId="{D80EBF72-1112-436E-9C72-8CEE867647AF}" destId="{4AA5A3B7-E661-41F2-A1BC-986B6B357F41}" srcOrd="0" destOrd="0" presId="urn:microsoft.com/office/officeart/2005/8/layout/hierarchy4"/>
    <dgm:cxn modelId="{BECFF60F-B166-4144-9612-C043F729D004}" type="presParOf" srcId="{4AA5A3B7-E661-41F2-A1BC-986B6B357F41}" destId="{BA9BB791-5ED8-4E0A-B0BF-B2BA7DD3E29D}" srcOrd="0" destOrd="0" presId="urn:microsoft.com/office/officeart/2005/8/layout/hierarchy4"/>
    <dgm:cxn modelId="{8E601EAE-6076-4BF0-8E29-3918E47A1BD7}" type="presParOf" srcId="{4AA5A3B7-E661-41F2-A1BC-986B6B357F41}" destId="{5BEE759B-DD56-47E5-A110-4807B96F7035}" srcOrd="1" destOrd="0" presId="urn:microsoft.com/office/officeart/2005/8/layout/hierarchy4"/>
    <dgm:cxn modelId="{ABEB3092-6659-4CB6-B225-D605325CE545}" type="presParOf" srcId="{4AA5A3B7-E661-41F2-A1BC-986B6B357F41}" destId="{DC8F6C01-5DB4-4CE2-9A84-D801235E8829}" srcOrd="2" destOrd="0" presId="urn:microsoft.com/office/officeart/2005/8/layout/hierarchy4"/>
    <dgm:cxn modelId="{716A62A7-07DD-4F14-8A49-E3AB0D8CA4C9}" type="presParOf" srcId="{DC8F6C01-5DB4-4CE2-9A84-D801235E8829}" destId="{8804206F-B57E-4503-A546-6CD7DF3006F0}" srcOrd="0" destOrd="0" presId="urn:microsoft.com/office/officeart/2005/8/layout/hierarchy4"/>
    <dgm:cxn modelId="{045F3EF1-0B45-47B9-BF20-A2684E23D626}" type="presParOf" srcId="{8804206F-B57E-4503-A546-6CD7DF3006F0}" destId="{EF877C3E-1AED-4E5C-B9B2-BAE3107D0A00}" srcOrd="0" destOrd="0" presId="urn:microsoft.com/office/officeart/2005/8/layout/hierarchy4"/>
    <dgm:cxn modelId="{44275948-D549-42AA-9023-A1E98E0F08D3}" type="presParOf" srcId="{8804206F-B57E-4503-A546-6CD7DF3006F0}" destId="{107DDC55-3231-4B44-BE32-70A02FAEF6A6}" srcOrd="1" destOrd="0" presId="urn:microsoft.com/office/officeart/2005/8/layout/hierarchy4"/>
    <dgm:cxn modelId="{F71A6762-ACC1-4A97-B595-CA5847BDD3E7}" type="presParOf" srcId="{B74154C5-AFFE-498C-8E4C-911D7456AC97}" destId="{8A94FD29-AE36-4272-B8B7-FF847200D7A2}" srcOrd="3" destOrd="0" presId="urn:microsoft.com/office/officeart/2005/8/layout/hierarchy4"/>
    <dgm:cxn modelId="{9F7B383D-0AD8-4523-8338-B0A7AF1A6D14}" type="presParOf" srcId="{B74154C5-AFFE-498C-8E4C-911D7456AC97}" destId="{AF93020A-9780-4776-85B8-7147747F36CC}" srcOrd="4" destOrd="0" presId="urn:microsoft.com/office/officeart/2005/8/layout/hierarchy4"/>
    <dgm:cxn modelId="{A26187F3-A95B-48CF-BEB3-386B44731380}" type="presParOf" srcId="{AF93020A-9780-4776-85B8-7147747F36CC}" destId="{A25BE625-018B-46BA-BE7F-ED875B975F26}" srcOrd="0" destOrd="0" presId="urn:microsoft.com/office/officeart/2005/8/layout/hierarchy4"/>
    <dgm:cxn modelId="{A8B19386-D5C2-42B5-9F2B-37DE8707FC6E}" type="presParOf" srcId="{AF93020A-9780-4776-85B8-7147747F36CC}" destId="{1A223B6C-87F7-4855-A691-FD4F8FB278AD}" srcOrd="1" destOrd="0" presId="urn:microsoft.com/office/officeart/2005/8/layout/hierarchy4"/>
    <dgm:cxn modelId="{265F28D4-A752-4E02-9893-8CC6A207F129}" type="presParOf" srcId="{AF93020A-9780-4776-85B8-7147747F36CC}" destId="{DACF82F6-95A6-4B59-9D37-F46699815612}" srcOrd="2" destOrd="0" presId="urn:microsoft.com/office/officeart/2005/8/layout/hierarchy4"/>
    <dgm:cxn modelId="{D6391617-7152-4B5A-8768-A94543B2E4DF}" type="presParOf" srcId="{DACF82F6-95A6-4B59-9D37-F46699815612}" destId="{72E6673E-523D-4E62-80E5-5062FE589301}" srcOrd="0" destOrd="0" presId="urn:microsoft.com/office/officeart/2005/8/layout/hierarchy4"/>
    <dgm:cxn modelId="{DECBDD8F-E9DA-4814-8C6D-ABAA8D6159AD}" type="presParOf" srcId="{72E6673E-523D-4E62-80E5-5062FE589301}" destId="{CB2AF246-A0C3-4F64-A578-D38165C39147}" srcOrd="0" destOrd="0" presId="urn:microsoft.com/office/officeart/2005/8/layout/hierarchy4"/>
    <dgm:cxn modelId="{3034224D-E0A4-4ECB-9D90-392EE2043C26}" type="presParOf" srcId="{72E6673E-523D-4E62-80E5-5062FE589301}" destId="{819FC9E5-E3D6-4C1A-9A2E-5E9E87CE7A56}" srcOrd="1" destOrd="0" presId="urn:microsoft.com/office/officeart/2005/8/layout/hierarchy4"/>
    <dgm:cxn modelId="{5788C0C4-6FE4-49E8-9D8F-13FE9F00ED23}" type="presParOf" srcId="{72E6673E-523D-4E62-80E5-5062FE589301}" destId="{F0336813-9E34-44C5-93FA-F6459A965D24}" srcOrd="2" destOrd="0" presId="urn:microsoft.com/office/officeart/2005/8/layout/hierarchy4"/>
    <dgm:cxn modelId="{14E8E916-170E-4DF5-8178-5D0429E1D13D}" type="presParOf" srcId="{F0336813-9E34-44C5-93FA-F6459A965D24}" destId="{BC3780EC-6A8B-44DF-B9EE-2DD1146E7F89}" srcOrd="0" destOrd="0" presId="urn:microsoft.com/office/officeart/2005/8/layout/hierarchy4"/>
    <dgm:cxn modelId="{02258EA1-50D6-4F52-82D3-D95B0D9E7A95}" type="presParOf" srcId="{BC3780EC-6A8B-44DF-B9EE-2DD1146E7F89}" destId="{02D78884-08A2-47FD-874A-FD0B1E1D6A24}" srcOrd="0" destOrd="0" presId="urn:microsoft.com/office/officeart/2005/8/layout/hierarchy4"/>
    <dgm:cxn modelId="{F0741C41-0A8D-4404-919D-434B7BDF6D05}" type="presParOf" srcId="{BC3780EC-6A8B-44DF-B9EE-2DD1146E7F89}" destId="{BEA800FD-3FF2-44D3-B095-1DA76A25312A}" srcOrd="1" destOrd="0" presId="urn:microsoft.com/office/officeart/2005/8/layout/hierarchy4"/>
    <dgm:cxn modelId="{8FB1D243-948F-4902-8868-0A3FE534979A}" type="presParOf" srcId="{BC3780EC-6A8B-44DF-B9EE-2DD1146E7F89}" destId="{EE518E9E-1373-401A-B06B-B7F8F1BE37AF}" srcOrd="2" destOrd="0" presId="urn:microsoft.com/office/officeart/2005/8/layout/hierarchy4"/>
    <dgm:cxn modelId="{53027654-73C5-4AD0-8262-3052DB152F4B}" type="presParOf" srcId="{EE518E9E-1373-401A-B06B-B7F8F1BE37AF}" destId="{4A08C748-3ACE-47B8-ABA4-F56495914AD8}" srcOrd="0" destOrd="0" presId="urn:microsoft.com/office/officeart/2005/8/layout/hierarchy4"/>
    <dgm:cxn modelId="{1C874A96-3480-4EAB-9608-C69C5AAFB7A6}" type="presParOf" srcId="{4A08C748-3ACE-47B8-ABA4-F56495914AD8}" destId="{59176932-D6D5-4C36-BF7A-69A1297C4BAD}" srcOrd="0" destOrd="0" presId="urn:microsoft.com/office/officeart/2005/8/layout/hierarchy4"/>
    <dgm:cxn modelId="{014A5A23-BDB4-46DE-9CF2-8DB275A2360B}" type="presParOf" srcId="{4A08C748-3ACE-47B8-ABA4-F56495914AD8}" destId="{30B75228-9E45-4192-98FC-463FCFD65011}" srcOrd="1" destOrd="0" presId="urn:microsoft.com/office/officeart/2005/8/layout/hierarchy4"/>
    <dgm:cxn modelId="{8306BC68-F34C-479C-B5C7-B7A05FA83262}" type="presParOf" srcId="{4A08C748-3ACE-47B8-ABA4-F56495914AD8}" destId="{4E7A1119-403E-4C39-BB54-05ED8132FF0C}" srcOrd="2" destOrd="0" presId="urn:microsoft.com/office/officeart/2005/8/layout/hierarchy4"/>
    <dgm:cxn modelId="{923B03D2-E5B1-44EF-9ACC-1C8CD322577B}" type="presParOf" srcId="{4E7A1119-403E-4C39-BB54-05ED8132FF0C}" destId="{F32685DE-10D4-4878-B807-45D477FFEF84}" srcOrd="0" destOrd="0" presId="urn:microsoft.com/office/officeart/2005/8/layout/hierarchy4"/>
    <dgm:cxn modelId="{B79AC8DA-2E33-4295-B655-80A35A3B27E0}" type="presParOf" srcId="{F32685DE-10D4-4878-B807-45D477FFEF84}" destId="{BA61E3A6-0BE5-4066-9F94-BB1BFFF8EBBF}" srcOrd="0" destOrd="0" presId="urn:microsoft.com/office/officeart/2005/8/layout/hierarchy4"/>
    <dgm:cxn modelId="{941A3B35-8259-45EC-ABDA-449E7D5B57C7}" type="presParOf" srcId="{F32685DE-10D4-4878-B807-45D477FFEF84}" destId="{E4A82E23-1C0A-4136-A9EF-782A3309B0A1}" srcOrd="1" destOrd="0" presId="urn:microsoft.com/office/officeart/2005/8/layout/hierarchy4"/>
    <dgm:cxn modelId="{17933F14-E59C-4D41-B351-10ED54505629}" type="presParOf" srcId="{F32685DE-10D4-4878-B807-45D477FFEF84}" destId="{12969847-F565-4B2C-9631-4E5EF759A09C}" srcOrd="2" destOrd="0" presId="urn:microsoft.com/office/officeart/2005/8/layout/hierarchy4"/>
    <dgm:cxn modelId="{82A4A3F7-B1B4-479F-B83C-3F679E0FE912}" type="presParOf" srcId="{12969847-F565-4B2C-9631-4E5EF759A09C}" destId="{52B80F8A-F071-46D8-883B-7E22B84F7B82}" srcOrd="0" destOrd="0" presId="urn:microsoft.com/office/officeart/2005/8/layout/hierarchy4"/>
    <dgm:cxn modelId="{4A95CA97-F442-4D17-BF97-7EBA0D4F3506}" type="presParOf" srcId="{52B80F8A-F071-46D8-883B-7E22B84F7B82}" destId="{8C5A4ABB-F609-4CF2-8CFC-5593BE697C3C}" srcOrd="0" destOrd="0" presId="urn:microsoft.com/office/officeart/2005/8/layout/hierarchy4"/>
    <dgm:cxn modelId="{E9CCADAD-006E-4FA6-BBED-5A93B0B8E070}" type="presParOf" srcId="{52B80F8A-F071-46D8-883B-7E22B84F7B82}" destId="{628ECAEA-B4E2-4B8B-803B-B806DDFF1BEA}" srcOrd="1" destOrd="0" presId="urn:microsoft.com/office/officeart/2005/8/layout/hierarchy4"/>
    <dgm:cxn modelId="{B1B1E182-FC92-44B1-BC7D-EE85CBE65C17}" type="presParOf" srcId="{52B80F8A-F071-46D8-883B-7E22B84F7B82}" destId="{363B422D-50FA-4623-87DE-F2646C7B8FA8}" srcOrd="2" destOrd="0" presId="urn:microsoft.com/office/officeart/2005/8/layout/hierarchy4"/>
    <dgm:cxn modelId="{A2B60307-D487-4F07-8F3B-FF092407FDBC}" type="presParOf" srcId="{363B422D-50FA-4623-87DE-F2646C7B8FA8}" destId="{C6A45010-9352-4A1A-8B01-AEC7EFC8D6CE}" srcOrd="0" destOrd="0" presId="urn:microsoft.com/office/officeart/2005/8/layout/hierarchy4"/>
    <dgm:cxn modelId="{5BDB11F8-F8E8-4C55-BFD9-54AE99ACDA90}" type="presParOf" srcId="{C6A45010-9352-4A1A-8B01-AEC7EFC8D6CE}" destId="{5CA92D6E-6985-440B-92AD-5A876699A5A4}" srcOrd="0" destOrd="0" presId="urn:microsoft.com/office/officeart/2005/8/layout/hierarchy4"/>
    <dgm:cxn modelId="{6C975F11-33AE-4DC4-A357-3509A01D350A}" type="presParOf" srcId="{C6A45010-9352-4A1A-8B01-AEC7EFC8D6CE}" destId="{F9254DA0-656D-4EA7-88BA-E395EC3AF8B9}" srcOrd="1" destOrd="0" presId="urn:microsoft.com/office/officeart/2005/8/layout/hierarchy4"/>
    <dgm:cxn modelId="{69F9A2C3-9E6F-40B5-8071-D556A9CB980F}" type="presParOf" srcId="{C6A45010-9352-4A1A-8B01-AEC7EFC8D6CE}" destId="{DC7AF065-3F82-4CA6-A7AA-3C6E8866FA3D}" srcOrd="2" destOrd="0" presId="urn:microsoft.com/office/officeart/2005/8/layout/hierarchy4"/>
    <dgm:cxn modelId="{BE690300-1D68-4E72-8AC1-2D4D6C3CCAD9}" type="presParOf" srcId="{DC7AF065-3F82-4CA6-A7AA-3C6E8866FA3D}" destId="{6B58E69A-77C2-4C43-9442-11E57252E831}" srcOrd="0" destOrd="0" presId="urn:microsoft.com/office/officeart/2005/8/layout/hierarchy4"/>
    <dgm:cxn modelId="{48614E85-CB5D-4DAD-901D-378769BD25CF}" type="presParOf" srcId="{6B58E69A-77C2-4C43-9442-11E57252E831}" destId="{18AC92DF-083C-4989-8ADA-6707D01CCCF4}" srcOrd="0" destOrd="0" presId="urn:microsoft.com/office/officeart/2005/8/layout/hierarchy4"/>
    <dgm:cxn modelId="{C0E26544-1FD7-42C4-96DA-FC51A921601C}" type="presParOf" srcId="{6B58E69A-77C2-4C43-9442-11E57252E831}" destId="{7B009CC2-58A0-45B8-8CF1-AEBF4BD3909C}" srcOrd="1" destOrd="0" presId="urn:microsoft.com/office/officeart/2005/8/layout/hierarchy4"/>
    <dgm:cxn modelId="{1FE7E34D-EC13-4386-B260-42C2F7EAD5FB}" type="presParOf" srcId="{6B58E69A-77C2-4C43-9442-11E57252E831}" destId="{3D7CE568-A150-4BE1-B2A1-29D954331A37}" srcOrd="2" destOrd="0" presId="urn:microsoft.com/office/officeart/2005/8/layout/hierarchy4"/>
    <dgm:cxn modelId="{13E7A4BF-D77E-412E-9399-45A0C65AB75A}" type="presParOf" srcId="{3D7CE568-A150-4BE1-B2A1-29D954331A37}" destId="{51163814-E3BC-4FE1-9FA8-C18F72C1B8AC}" srcOrd="0" destOrd="0" presId="urn:microsoft.com/office/officeart/2005/8/layout/hierarchy4"/>
    <dgm:cxn modelId="{914957AA-F0A6-4160-A97A-66B3C666FAF1}" type="presParOf" srcId="{51163814-E3BC-4FE1-9FA8-C18F72C1B8AC}" destId="{A522CAB1-FCC4-443F-8FD3-24E781281F54}" srcOrd="0" destOrd="0" presId="urn:microsoft.com/office/officeart/2005/8/layout/hierarchy4"/>
    <dgm:cxn modelId="{897B39F2-E8F7-49AF-9BB6-344E1012B165}" type="presParOf" srcId="{51163814-E3BC-4FE1-9FA8-C18F72C1B8AC}" destId="{7DAB765A-CBD8-42EE-9563-20F5EBF4CBDF}" srcOrd="1" destOrd="0" presId="urn:microsoft.com/office/officeart/2005/8/layout/hierarchy4"/>
    <dgm:cxn modelId="{2A0E5529-78C0-4F50-87A5-811F0EBDBDCE}" type="presParOf" srcId="{51163814-E3BC-4FE1-9FA8-C18F72C1B8AC}" destId="{4919BA61-09ED-4617-9876-3C754E477BEC}" srcOrd="2" destOrd="0" presId="urn:microsoft.com/office/officeart/2005/8/layout/hierarchy4"/>
    <dgm:cxn modelId="{87670117-2EAE-4596-9F80-67B2BE99A8D2}" type="presParOf" srcId="{4919BA61-09ED-4617-9876-3C754E477BEC}" destId="{B895BBEE-F8D4-484D-9501-928871353F07}" srcOrd="0" destOrd="0" presId="urn:microsoft.com/office/officeart/2005/8/layout/hierarchy4"/>
    <dgm:cxn modelId="{919B624E-53F5-4EC9-A9F8-DA3118214CCB}" type="presParOf" srcId="{B895BBEE-F8D4-484D-9501-928871353F07}" destId="{D4C72088-8A4D-4CDF-AE61-70BF448279A6}" srcOrd="0" destOrd="0" presId="urn:microsoft.com/office/officeart/2005/8/layout/hierarchy4"/>
    <dgm:cxn modelId="{5FD9342D-74A8-4972-BF8C-D402F455BC84}" type="presParOf" srcId="{B895BBEE-F8D4-484D-9501-928871353F07}" destId="{F9C1014C-F732-421D-8669-CAB7579B423B}" srcOrd="1" destOrd="0" presId="urn:microsoft.com/office/officeart/2005/8/layout/hierarchy4"/>
    <dgm:cxn modelId="{E8F7C3E5-7F5A-42EC-ADBB-EA8A5173AC43}" type="presParOf" srcId="{B895BBEE-F8D4-484D-9501-928871353F07}" destId="{87C6F535-2034-4929-A5E3-905B64ADC50D}" srcOrd="2" destOrd="0" presId="urn:microsoft.com/office/officeart/2005/8/layout/hierarchy4"/>
    <dgm:cxn modelId="{A6134B16-133C-4548-B31D-354D76EEC9FF}" type="presParOf" srcId="{87C6F535-2034-4929-A5E3-905B64ADC50D}" destId="{89264EB9-C267-4BED-BA85-6100B2B34F3F}" srcOrd="0" destOrd="0" presId="urn:microsoft.com/office/officeart/2005/8/layout/hierarchy4"/>
    <dgm:cxn modelId="{14068867-A62C-4DE1-AE96-4738CA574CC3}" type="presParOf" srcId="{89264EB9-C267-4BED-BA85-6100B2B34F3F}" destId="{D52BBB9D-5636-4483-98A8-F562F566C328}" srcOrd="0" destOrd="0" presId="urn:microsoft.com/office/officeart/2005/8/layout/hierarchy4"/>
    <dgm:cxn modelId="{58FDB858-507F-4FEB-B371-AED1E062955D}" type="presParOf" srcId="{89264EB9-C267-4BED-BA85-6100B2B34F3F}" destId="{AC875F50-3B13-41EA-8D8A-274AC9FD9FBF}" srcOrd="1" destOrd="0" presId="urn:microsoft.com/office/officeart/2005/8/layout/hierarchy4"/>
    <dgm:cxn modelId="{9C145463-0993-4E81-9EB7-AFCE54B9FAA1}" type="presParOf" srcId="{B74154C5-AFFE-498C-8E4C-911D7456AC97}" destId="{DF99D3E9-B7CE-4F56-A161-7C0465341531}" srcOrd="5" destOrd="0" presId="urn:microsoft.com/office/officeart/2005/8/layout/hierarchy4"/>
    <dgm:cxn modelId="{415D3D2C-FBF9-492D-91A8-C0783CE5A8C5}" type="presParOf" srcId="{B74154C5-AFFE-498C-8E4C-911D7456AC97}" destId="{CFBC63A5-42B0-460D-9C89-B64E9E9E2922}" srcOrd="6" destOrd="0" presId="urn:microsoft.com/office/officeart/2005/8/layout/hierarchy4"/>
    <dgm:cxn modelId="{FAF12F86-3656-4C83-933A-195A5729ECA9}" type="presParOf" srcId="{CFBC63A5-42B0-460D-9C89-B64E9E9E2922}" destId="{9E5D5161-23D7-41B4-A187-BE6D7C6483D0}" srcOrd="0" destOrd="0" presId="urn:microsoft.com/office/officeart/2005/8/layout/hierarchy4"/>
    <dgm:cxn modelId="{E68485D3-8E39-4B36-AEDF-013B9F21949D}" type="presParOf" srcId="{CFBC63A5-42B0-460D-9C89-B64E9E9E2922}" destId="{8BC6FDF3-3E6D-414C-B5BC-6C5B61465391}" srcOrd="1" destOrd="0" presId="urn:microsoft.com/office/officeart/2005/8/layout/hierarchy4"/>
    <dgm:cxn modelId="{FCC2279C-1CC5-4E6F-82A4-0A382573BDDF}" type="presParOf" srcId="{CFBC63A5-42B0-460D-9C89-B64E9E9E2922}" destId="{CEF18E39-1C73-42B9-BDF1-5DD3EC85EA0D}" srcOrd="2" destOrd="0" presId="urn:microsoft.com/office/officeart/2005/8/layout/hierarchy4"/>
    <dgm:cxn modelId="{0AFFE3E7-3DA5-404A-AD58-8B563D9711A1}" type="presParOf" srcId="{CEF18E39-1C73-42B9-BDF1-5DD3EC85EA0D}" destId="{D6936C6D-17F5-4369-B1C3-901E9E722DCF}" srcOrd="0" destOrd="0" presId="urn:microsoft.com/office/officeart/2005/8/layout/hierarchy4"/>
    <dgm:cxn modelId="{C3D2BFD6-0E64-4AC8-9440-BDE2C8768D38}" type="presParOf" srcId="{D6936C6D-17F5-4369-B1C3-901E9E722DCF}" destId="{2965B01E-C0DE-4302-ADA0-732BD580C7B1}" srcOrd="0" destOrd="0" presId="urn:microsoft.com/office/officeart/2005/8/layout/hierarchy4"/>
    <dgm:cxn modelId="{BAE0E9A1-60EF-4189-9F20-2A0C92ED8CE3}" type="presParOf" srcId="{D6936C6D-17F5-4369-B1C3-901E9E722DCF}" destId="{DC8AC8CB-3F6F-4460-AB01-5CBE0F14A486}" srcOrd="1" destOrd="0" presId="urn:microsoft.com/office/officeart/2005/8/layout/hierarchy4"/>
    <dgm:cxn modelId="{A979E598-A9BE-48BC-9EB3-6094BBDCD55A}" type="presParOf" srcId="{D6936C6D-17F5-4369-B1C3-901E9E722DCF}" destId="{73994466-6310-40D7-8792-BD7FD56E6AF4}" srcOrd="2" destOrd="0" presId="urn:microsoft.com/office/officeart/2005/8/layout/hierarchy4"/>
    <dgm:cxn modelId="{C7386EAC-5693-45FC-9EF0-2D662F83557E}" type="presParOf" srcId="{73994466-6310-40D7-8792-BD7FD56E6AF4}" destId="{3EAD5394-E4AB-45B2-BE09-F998533ECF40}" srcOrd="0" destOrd="0" presId="urn:microsoft.com/office/officeart/2005/8/layout/hierarchy4"/>
    <dgm:cxn modelId="{8A10A466-C4E0-4A7E-9C64-C3A6B4B4C4CA}" type="presParOf" srcId="{3EAD5394-E4AB-45B2-BE09-F998533ECF40}" destId="{A7AF9B85-BF68-40A8-954B-A40EDB5CAF9F}" srcOrd="0" destOrd="0" presId="urn:microsoft.com/office/officeart/2005/8/layout/hierarchy4"/>
    <dgm:cxn modelId="{D025A2F6-A2AB-4D6A-BA1F-C50342A25097}" type="presParOf" srcId="{3EAD5394-E4AB-45B2-BE09-F998533ECF40}" destId="{C764A47D-7314-411D-8EF1-5B8F29829B1A}" srcOrd="1" destOrd="0" presId="urn:microsoft.com/office/officeart/2005/8/layout/hierarchy4"/>
    <dgm:cxn modelId="{90DE9BFA-D654-40CA-B3C4-C5014F7AA546}" type="presParOf" srcId="{3EAD5394-E4AB-45B2-BE09-F998533ECF40}" destId="{D5C7FEFF-BE20-4D98-A72C-52B1B8B3F4F7}" srcOrd="2" destOrd="0" presId="urn:microsoft.com/office/officeart/2005/8/layout/hierarchy4"/>
    <dgm:cxn modelId="{42ECDF52-8C9E-4FCB-A6E7-B694B206B39A}" type="presParOf" srcId="{D5C7FEFF-BE20-4D98-A72C-52B1B8B3F4F7}" destId="{CA81CD2D-7A1B-4CCA-952B-6AE89CE8AAB7}" srcOrd="0" destOrd="0" presId="urn:microsoft.com/office/officeart/2005/8/layout/hierarchy4"/>
    <dgm:cxn modelId="{D8DC41A1-11A8-452C-AC34-CB75EBE68910}" type="presParOf" srcId="{CA81CD2D-7A1B-4CCA-952B-6AE89CE8AAB7}" destId="{EFF40216-5B58-45C6-B485-1C9C4561DF2F}" srcOrd="0" destOrd="0" presId="urn:microsoft.com/office/officeart/2005/8/layout/hierarchy4"/>
    <dgm:cxn modelId="{B2289557-7495-4338-8CF4-002461C76520}" type="presParOf" srcId="{CA81CD2D-7A1B-4CCA-952B-6AE89CE8AAB7}" destId="{82BA7D97-E2A8-4C59-838B-E0906E156677}" srcOrd="1" destOrd="0" presId="urn:microsoft.com/office/officeart/2005/8/layout/hierarchy4"/>
    <dgm:cxn modelId="{B98C6C3C-A003-4215-A6D2-EAB46F2FA556}" type="presParOf" srcId="{CA81CD2D-7A1B-4CCA-952B-6AE89CE8AAB7}" destId="{F73E662C-F722-4B4F-9DF8-BE21B2C2C700}" srcOrd="2" destOrd="0" presId="urn:microsoft.com/office/officeart/2005/8/layout/hierarchy4"/>
    <dgm:cxn modelId="{4CBBA535-E724-4F3F-A87B-FD16B943D4ED}" type="presParOf" srcId="{F73E662C-F722-4B4F-9DF8-BE21B2C2C700}" destId="{566AACE7-A2F1-4E7A-BECC-43348B95352C}" srcOrd="0" destOrd="0" presId="urn:microsoft.com/office/officeart/2005/8/layout/hierarchy4"/>
    <dgm:cxn modelId="{0A7DB07A-20B0-4156-A0FE-0AE12C983E65}" type="presParOf" srcId="{566AACE7-A2F1-4E7A-BECC-43348B95352C}" destId="{7653A429-0E18-4BE3-A07C-F1A5A9D672E3}" srcOrd="0" destOrd="0" presId="urn:microsoft.com/office/officeart/2005/8/layout/hierarchy4"/>
    <dgm:cxn modelId="{374836F3-B195-4320-B70C-B79A84BA6E53}" type="presParOf" srcId="{566AACE7-A2F1-4E7A-BECC-43348B95352C}" destId="{BED59DE9-3C29-48CB-8A25-B7F991619843}" srcOrd="1" destOrd="0" presId="urn:microsoft.com/office/officeart/2005/8/layout/hierarchy4"/>
    <dgm:cxn modelId="{2306592C-D4ED-4637-A65C-233AD4D807BC}" type="presParOf" srcId="{566AACE7-A2F1-4E7A-BECC-43348B95352C}" destId="{3A3A01C6-B3AA-4C89-92D4-EA308C8E23E1}" srcOrd="2" destOrd="0" presId="urn:microsoft.com/office/officeart/2005/8/layout/hierarchy4"/>
    <dgm:cxn modelId="{024E3611-89FE-4A25-A772-6D8F33E3411C}" type="presParOf" srcId="{3A3A01C6-B3AA-4C89-92D4-EA308C8E23E1}" destId="{B8B89817-F07F-4DA9-AEBF-C4EDAD3E897E}" srcOrd="0" destOrd="0" presId="urn:microsoft.com/office/officeart/2005/8/layout/hierarchy4"/>
    <dgm:cxn modelId="{464AC50D-8994-4F9D-AD9E-49977F7F2D55}" type="presParOf" srcId="{B8B89817-F07F-4DA9-AEBF-C4EDAD3E897E}" destId="{35DF38A4-C109-469A-81F6-242705CF6432}" srcOrd="0" destOrd="0" presId="urn:microsoft.com/office/officeart/2005/8/layout/hierarchy4"/>
    <dgm:cxn modelId="{A06280A2-703A-405A-A326-B3CB228B95D4}" type="presParOf" srcId="{B8B89817-F07F-4DA9-AEBF-C4EDAD3E897E}" destId="{316284DC-AD60-4799-9C6D-BBAE00D72CFA}" srcOrd="1" destOrd="0" presId="urn:microsoft.com/office/officeart/2005/8/layout/hierarchy4"/>
    <dgm:cxn modelId="{21967522-D21A-4D6D-B6A5-47BB8D2A3CC1}" type="presParOf" srcId="{B8B89817-F07F-4DA9-AEBF-C4EDAD3E897E}" destId="{FF9D5968-2625-4FA7-B798-123DE0850F01}" srcOrd="2" destOrd="0" presId="urn:microsoft.com/office/officeart/2005/8/layout/hierarchy4"/>
    <dgm:cxn modelId="{A92D17A3-3F79-4975-9095-4F3BF8A7A9BB}" type="presParOf" srcId="{FF9D5968-2625-4FA7-B798-123DE0850F01}" destId="{0ACE6D06-B44A-4123-806C-A6DF04AE4987}" srcOrd="0" destOrd="0" presId="urn:microsoft.com/office/officeart/2005/8/layout/hierarchy4"/>
    <dgm:cxn modelId="{A3FFC748-6ECE-41B2-A56E-A5DADF2C93AE}" type="presParOf" srcId="{0ACE6D06-B44A-4123-806C-A6DF04AE4987}" destId="{72D34432-C31A-4895-8C4B-497C4DC5EA4F}" srcOrd="0" destOrd="0" presId="urn:microsoft.com/office/officeart/2005/8/layout/hierarchy4"/>
    <dgm:cxn modelId="{F9F25973-54B1-4C35-B289-04A069404DED}" type="presParOf" srcId="{0ACE6D06-B44A-4123-806C-A6DF04AE4987}" destId="{B6C8A634-B256-444B-B8DC-59DBBF0124A6}" srcOrd="1" destOrd="0" presId="urn:microsoft.com/office/officeart/2005/8/layout/hierarchy4"/>
    <dgm:cxn modelId="{E1AC9653-4ADF-417D-978F-25D95B264A4B}" type="presParOf" srcId="{0ACE6D06-B44A-4123-806C-A6DF04AE4987}" destId="{68423DB6-6E38-46B7-BEBB-F85082740DD1}" srcOrd="2" destOrd="0" presId="urn:microsoft.com/office/officeart/2005/8/layout/hierarchy4"/>
    <dgm:cxn modelId="{2544A47E-D616-408C-9ECD-E450D45595A3}" type="presParOf" srcId="{68423DB6-6E38-46B7-BEBB-F85082740DD1}" destId="{57A0058B-D01D-4FF4-8B60-7C4F82AE0D0A}" srcOrd="0" destOrd="0" presId="urn:microsoft.com/office/officeart/2005/8/layout/hierarchy4"/>
    <dgm:cxn modelId="{D990450E-3C87-4DF7-B71D-4A05AB7B569A}" type="presParOf" srcId="{57A0058B-D01D-4FF4-8B60-7C4F82AE0D0A}" destId="{2D39DC43-C5C2-46F4-8451-9BFA59AC4F62}" srcOrd="0" destOrd="0" presId="urn:microsoft.com/office/officeart/2005/8/layout/hierarchy4"/>
    <dgm:cxn modelId="{D1873153-F18E-43D9-8C98-3570071FDC28}" type="presParOf" srcId="{57A0058B-D01D-4FF4-8B60-7C4F82AE0D0A}" destId="{D69C0A4F-D740-4783-9787-414B3EF61B0C}" srcOrd="1" destOrd="0" presId="urn:microsoft.com/office/officeart/2005/8/layout/hierarchy4"/>
    <dgm:cxn modelId="{35DBF961-8FE8-474A-8541-A7C2F0E25B4E}" type="presParOf" srcId="{57A0058B-D01D-4FF4-8B60-7C4F82AE0D0A}" destId="{61E51A04-ADBC-4C74-A9A4-693D27C4ED8D}" srcOrd="2" destOrd="0" presId="urn:microsoft.com/office/officeart/2005/8/layout/hierarchy4"/>
    <dgm:cxn modelId="{65A7EEBC-AFF7-4A7F-9BC6-31733DAED727}" type="presParOf" srcId="{61E51A04-ADBC-4C74-A9A4-693D27C4ED8D}" destId="{647D7595-9FCE-4068-8B8E-83D4167F1BD2}" srcOrd="0" destOrd="0" presId="urn:microsoft.com/office/officeart/2005/8/layout/hierarchy4"/>
    <dgm:cxn modelId="{189F0941-92B0-4E26-8635-B1BFF716A217}" type="presParOf" srcId="{647D7595-9FCE-4068-8B8E-83D4167F1BD2}" destId="{662E41BF-A214-4B24-87EA-87AF59084007}" srcOrd="0" destOrd="0" presId="urn:microsoft.com/office/officeart/2005/8/layout/hierarchy4"/>
    <dgm:cxn modelId="{CCD48DB1-BE54-474A-8311-63236E7362F4}" type="presParOf" srcId="{647D7595-9FCE-4068-8B8E-83D4167F1BD2}" destId="{F004DF3E-4C1B-4D76-B14E-4E24775CD79D}" srcOrd="1" destOrd="0" presId="urn:microsoft.com/office/officeart/2005/8/layout/hierarchy4"/>
    <dgm:cxn modelId="{A92ECC4B-A410-4B33-8A88-697F66083BE1}" type="presParOf" srcId="{647D7595-9FCE-4068-8B8E-83D4167F1BD2}" destId="{BC1E32C1-5AED-478B-993A-487C423AF333}" srcOrd="2" destOrd="0" presId="urn:microsoft.com/office/officeart/2005/8/layout/hierarchy4"/>
    <dgm:cxn modelId="{08E340FB-0E63-4A46-A58C-F2A84AB959D0}" type="presParOf" srcId="{BC1E32C1-5AED-478B-993A-487C423AF333}" destId="{98FB80F0-9FF2-484F-960D-F9A590DB736E}" srcOrd="0" destOrd="0" presId="urn:microsoft.com/office/officeart/2005/8/layout/hierarchy4"/>
    <dgm:cxn modelId="{B505F4B5-08D6-43A5-B33C-E3FB126E4F16}" type="presParOf" srcId="{98FB80F0-9FF2-484F-960D-F9A590DB736E}" destId="{F963CB2F-8885-4C02-866A-4DEF44415375}" srcOrd="0" destOrd="0" presId="urn:microsoft.com/office/officeart/2005/8/layout/hierarchy4"/>
    <dgm:cxn modelId="{1708A316-BB5C-4608-8943-056DE1E21F98}" type="presParOf" srcId="{98FB80F0-9FF2-484F-960D-F9A590DB736E}" destId="{8FAF89C8-A61A-4C55-808E-74446FEA2EB3}" srcOrd="1" destOrd="0" presId="urn:microsoft.com/office/officeart/2005/8/layout/hierarchy4"/>
    <dgm:cxn modelId="{E8E47D6E-3E87-4FD3-8382-6D586D30AF3B}" type="presParOf" srcId="{98FB80F0-9FF2-484F-960D-F9A590DB736E}" destId="{8D3CC123-D778-4F63-AFD6-CA1656AFBC9B}" srcOrd="2" destOrd="0" presId="urn:microsoft.com/office/officeart/2005/8/layout/hierarchy4"/>
    <dgm:cxn modelId="{3BCF3DA7-EDD9-4E1A-96AE-94D749DDDB0C}" type="presParOf" srcId="{8D3CC123-D778-4F63-AFD6-CA1656AFBC9B}" destId="{67307F44-F6A6-4122-9A89-827489EC7842}" srcOrd="0" destOrd="0" presId="urn:microsoft.com/office/officeart/2005/8/layout/hierarchy4"/>
    <dgm:cxn modelId="{1D58AAD7-BAEF-4C8D-BE0F-6910C3CFE14E}" type="presParOf" srcId="{67307F44-F6A6-4122-9A89-827489EC7842}" destId="{409D090D-A802-4A45-B614-1255257FC08B}" srcOrd="0" destOrd="0" presId="urn:microsoft.com/office/officeart/2005/8/layout/hierarchy4"/>
    <dgm:cxn modelId="{835C47D4-AA38-4539-B138-23B103ED9E72}" type="presParOf" srcId="{67307F44-F6A6-4122-9A89-827489EC7842}" destId="{72231E15-A221-478D-A8D8-3313004A12B5}" srcOrd="1" destOrd="0" presId="urn:microsoft.com/office/officeart/2005/8/layout/hierarchy4"/>
    <dgm:cxn modelId="{2009E06C-A506-46D0-94F0-015E73CB1416}" type="presParOf" srcId="{B74154C5-AFFE-498C-8E4C-911D7456AC97}" destId="{62C0B193-30A4-4691-AF46-D5B94E7FC561}" srcOrd="7" destOrd="0" presId="urn:microsoft.com/office/officeart/2005/8/layout/hierarchy4"/>
    <dgm:cxn modelId="{30E6CDF6-E1CA-4894-8131-47BCF8607486}" type="presParOf" srcId="{B74154C5-AFFE-498C-8E4C-911D7456AC97}" destId="{E8090E1D-4DD8-46E0-BA1E-C3890CF14D47}" srcOrd="8" destOrd="0" presId="urn:microsoft.com/office/officeart/2005/8/layout/hierarchy4"/>
    <dgm:cxn modelId="{0544E59C-4BA8-45EA-B4ED-9CB5E4E23759}" type="presParOf" srcId="{E8090E1D-4DD8-46E0-BA1E-C3890CF14D47}" destId="{F8905714-088D-483C-AC16-D43BF2F0BF16}" srcOrd="0" destOrd="0" presId="urn:microsoft.com/office/officeart/2005/8/layout/hierarchy4"/>
    <dgm:cxn modelId="{118B36FA-E07B-4D7F-AC79-E0437F5DB1A1}" type="presParOf" srcId="{E8090E1D-4DD8-46E0-BA1E-C3890CF14D47}" destId="{8825E9BC-9772-4579-B80A-08C02E6F5841}" srcOrd="1" destOrd="0" presId="urn:microsoft.com/office/officeart/2005/8/layout/hierarchy4"/>
    <dgm:cxn modelId="{67126408-A23F-4803-962C-E731EAC9FE04}" type="presParOf" srcId="{E8090E1D-4DD8-46E0-BA1E-C3890CF14D47}" destId="{4101F8DA-93D9-46DF-B37A-B90529D7C907}" srcOrd="2" destOrd="0" presId="urn:microsoft.com/office/officeart/2005/8/layout/hierarchy4"/>
    <dgm:cxn modelId="{74ACC7AF-9A80-423E-9A63-3CB8EA027AD0}" type="presParOf" srcId="{4101F8DA-93D9-46DF-B37A-B90529D7C907}" destId="{95872D8F-BB28-4072-9DAD-3FCDEEA4A51B}" srcOrd="0" destOrd="0" presId="urn:microsoft.com/office/officeart/2005/8/layout/hierarchy4"/>
    <dgm:cxn modelId="{17ADBE54-2FCF-4A3D-8EC2-618C41ECB41B}" type="presParOf" srcId="{95872D8F-BB28-4072-9DAD-3FCDEEA4A51B}" destId="{24CEF574-2765-4D7C-A195-C900E925FBE6}" srcOrd="0" destOrd="0" presId="urn:microsoft.com/office/officeart/2005/8/layout/hierarchy4"/>
    <dgm:cxn modelId="{CF7F1BDD-1CEB-448D-8BFD-D0F7988B3B28}" type="presParOf" srcId="{95872D8F-BB28-4072-9DAD-3FCDEEA4A51B}" destId="{9ED7436C-1536-41D8-A0EE-0E39E8864FDD}" srcOrd="1" destOrd="0" presId="urn:microsoft.com/office/officeart/2005/8/layout/hierarchy4"/>
    <dgm:cxn modelId="{9D3A4C7D-D301-4400-9851-B7A5D323A278}" type="presParOf" srcId="{95872D8F-BB28-4072-9DAD-3FCDEEA4A51B}" destId="{4139EE0B-9D40-4076-B516-60260BCFF8F9}" srcOrd="2" destOrd="0" presId="urn:microsoft.com/office/officeart/2005/8/layout/hierarchy4"/>
    <dgm:cxn modelId="{09FAD6B7-E338-4B2E-86FD-9B17EEE941FC}" type="presParOf" srcId="{4139EE0B-9D40-4076-B516-60260BCFF8F9}" destId="{22447473-48A4-4C0C-8BEC-2558DB533AA4}" srcOrd="0" destOrd="0" presId="urn:microsoft.com/office/officeart/2005/8/layout/hierarchy4"/>
    <dgm:cxn modelId="{05A47160-49DD-48BC-A6AE-C2F7AD599A67}" type="presParOf" srcId="{22447473-48A4-4C0C-8BEC-2558DB533AA4}" destId="{4CD2A706-78CC-47E3-A8F8-D778F944372A}" srcOrd="0" destOrd="0" presId="urn:microsoft.com/office/officeart/2005/8/layout/hierarchy4"/>
    <dgm:cxn modelId="{DCF43E13-F631-423F-9EED-C6FA82511EC4}" type="presParOf" srcId="{22447473-48A4-4C0C-8BEC-2558DB533AA4}" destId="{4C177EB7-865B-4153-871C-6C5CF7DBC8C3}" srcOrd="1" destOrd="0" presId="urn:microsoft.com/office/officeart/2005/8/layout/hierarchy4"/>
    <dgm:cxn modelId="{560A4B4D-B4AB-468D-95FE-AE09938B7962}" type="presParOf" srcId="{22447473-48A4-4C0C-8BEC-2558DB533AA4}" destId="{20DB843D-8E62-4574-AB26-BE48E34E41C8}" srcOrd="2" destOrd="0" presId="urn:microsoft.com/office/officeart/2005/8/layout/hierarchy4"/>
    <dgm:cxn modelId="{4362C079-9C44-4848-B31B-967D65413535}" type="presParOf" srcId="{20DB843D-8E62-4574-AB26-BE48E34E41C8}" destId="{F36349D9-AAD1-4D05-8BCB-F865ABA18533}" srcOrd="0" destOrd="0" presId="urn:microsoft.com/office/officeart/2005/8/layout/hierarchy4"/>
    <dgm:cxn modelId="{0C5FA41A-CDC0-427D-B5D7-B2BD7532241B}" type="presParOf" srcId="{F36349D9-AAD1-4D05-8BCB-F865ABA18533}" destId="{374E99F0-AE84-4383-93E4-780F78CE6D13}" srcOrd="0" destOrd="0" presId="urn:microsoft.com/office/officeart/2005/8/layout/hierarchy4"/>
    <dgm:cxn modelId="{5FAF2B1E-300B-49E0-8F2E-6017E9A29308}" type="presParOf" srcId="{F36349D9-AAD1-4D05-8BCB-F865ABA18533}" destId="{FE4B595F-B001-4933-98CC-F9415F4FE45A}" srcOrd="1" destOrd="0" presId="urn:microsoft.com/office/officeart/2005/8/layout/hierarchy4"/>
    <dgm:cxn modelId="{1DE0970A-F303-4B14-A791-D3ED284A83EE}" type="presParOf" srcId="{F36349D9-AAD1-4D05-8BCB-F865ABA18533}" destId="{19CEB4E4-DAEB-4DAC-B74F-6A90F95E40F6}" srcOrd="2" destOrd="0" presId="urn:microsoft.com/office/officeart/2005/8/layout/hierarchy4"/>
    <dgm:cxn modelId="{A21B3B6D-D6DB-4DA0-8636-48A22E6CFDF4}" type="presParOf" srcId="{19CEB4E4-DAEB-4DAC-B74F-6A90F95E40F6}" destId="{4B090C7C-91FA-46FA-862C-86DC2555E033}" srcOrd="0" destOrd="0" presId="urn:microsoft.com/office/officeart/2005/8/layout/hierarchy4"/>
    <dgm:cxn modelId="{53E8C1A1-1AC1-4E12-81CF-3470DFAE9F76}" type="presParOf" srcId="{4B090C7C-91FA-46FA-862C-86DC2555E033}" destId="{874CF4BC-44A5-455D-A60A-EB599B596188}" srcOrd="0" destOrd="0" presId="urn:microsoft.com/office/officeart/2005/8/layout/hierarchy4"/>
    <dgm:cxn modelId="{3C9AA241-8F0E-4EAB-BF8A-2F184F0966A0}" type="presParOf" srcId="{4B090C7C-91FA-46FA-862C-86DC2555E033}" destId="{7879E5A0-7B91-4ECE-AF79-8798634D07D0}" srcOrd="1" destOrd="0" presId="urn:microsoft.com/office/officeart/2005/8/layout/hierarchy4"/>
    <dgm:cxn modelId="{A8C25CD5-03B9-4D8C-A8CE-0DD07DCE7F80}" type="presParOf" srcId="{4B090C7C-91FA-46FA-862C-86DC2555E033}" destId="{97FFE9E6-CE88-44D7-A8E9-5F178F964167}" srcOrd="2" destOrd="0" presId="urn:microsoft.com/office/officeart/2005/8/layout/hierarchy4"/>
    <dgm:cxn modelId="{ADAB9A64-AEE7-4A8F-BA62-5A80A748E36C}" type="presParOf" srcId="{97FFE9E6-CE88-44D7-A8E9-5F178F964167}" destId="{B45A538C-DC99-43D4-9C5E-FD6136650525}" srcOrd="0" destOrd="0" presId="urn:microsoft.com/office/officeart/2005/8/layout/hierarchy4"/>
    <dgm:cxn modelId="{B3179B5E-C871-43FB-8BF4-2BF74ADC4217}" type="presParOf" srcId="{B45A538C-DC99-43D4-9C5E-FD6136650525}" destId="{D2D81AF8-4EA8-45A6-A84D-9694EF1BCFE7}" srcOrd="0" destOrd="0" presId="urn:microsoft.com/office/officeart/2005/8/layout/hierarchy4"/>
    <dgm:cxn modelId="{D2E516F9-9DB9-4F3E-BDFE-5701413DDEFF}" type="presParOf" srcId="{B45A538C-DC99-43D4-9C5E-FD6136650525}" destId="{31DD6202-DBD1-44BF-A1E0-17D7DF207347}" srcOrd="1" destOrd="0" presId="urn:microsoft.com/office/officeart/2005/8/layout/hierarchy4"/>
    <dgm:cxn modelId="{D1EDBE8F-F4B6-43A4-8B8A-21CACBC35C9B}" type="presParOf" srcId="{B45A538C-DC99-43D4-9C5E-FD6136650525}" destId="{78FA1C88-01CB-45D0-B8B1-93ED28DC0515}" srcOrd="2" destOrd="0" presId="urn:microsoft.com/office/officeart/2005/8/layout/hierarchy4"/>
    <dgm:cxn modelId="{D3492974-8089-407E-A0F8-19F5D3CE1A57}" type="presParOf" srcId="{78FA1C88-01CB-45D0-B8B1-93ED28DC0515}" destId="{C388ABCD-EF97-4C36-B582-B368BFAF3A98}" srcOrd="0" destOrd="0" presId="urn:microsoft.com/office/officeart/2005/8/layout/hierarchy4"/>
    <dgm:cxn modelId="{84B942C5-1F0F-43D3-89AE-5A90D38369CC}" type="presParOf" srcId="{C388ABCD-EF97-4C36-B582-B368BFAF3A98}" destId="{B05C0A3E-A45E-4E74-81F8-BADC3EA7BC7D}" srcOrd="0" destOrd="0" presId="urn:microsoft.com/office/officeart/2005/8/layout/hierarchy4"/>
    <dgm:cxn modelId="{320DBA64-C0B0-4351-A66C-D469BBAFEBA8}" type="presParOf" srcId="{C388ABCD-EF97-4C36-B582-B368BFAF3A98}" destId="{947CB39F-60F2-425A-9F46-5CCF02F1F25F}" srcOrd="1" destOrd="0" presId="urn:microsoft.com/office/officeart/2005/8/layout/hierarchy4"/>
    <dgm:cxn modelId="{0343D840-D9CD-42F0-AFE4-CB1B94F4E9DB}" type="presParOf" srcId="{C388ABCD-EF97-4C36-B582-B368BFAF3A98}" destId="{3CF494E9-8292-4011-9D6D-8524C148D964}" srcOrd="2" destOrd="0" presId="urn:microsoft.com/office/officeart/2005/8/layout/hierarchy4"/>
    <dgm:cxn modelId="{E2C3C98B-8265-4344-BD98-681E2AC6309A}" type="presParOf" srcId="{3CF494E9-8292-4011-9D6D-8524C148D964}" destId="{D41C14FE-B236-4C7C-9F57-E669D582972A}" srcOrd="0" destOrd="0" presId="urn:microsoft.com/office/officeart/2005/8/layout/hierarchy4"/>
    <dgm:cxn modelId="{1460911D-4F70-4E4F-A065-00DB5E779EC9}" type="presParOf" srcId="{D41C14FE-B236-4C7C-9F57-E669D582972A}" destId="{881302F4-A2A8-4E4E-874D-A4D74E057708}" srcOrd="0" destOrd="0" presId="urn:microsoft.com/office/officeart/2005/8/layout/hierarchy4"/>
    <dgm:cxn modelId="{195E27E5-A408-489E-BAAA-76E0CD95D769}" type="presParOf" srcId="{D41C14FE-B236-4C7C-9F57-E669D582972A}" destId="{0C697388-AD20-4222-B52B-CB3133E141AF}" srcOrd="1" destOrd="0" presId="urn:microsoft.com/office/officeart/2005/8/layout/hierarchy4"/>
    <dgm:cxn modelId="{1000ECBC-FB74-4373-8087-4DF95CC46356}" type="presParOf" srcId="{D41C14FE-B236-4C7C-9F57-E669D582972A}" destId="{6B6437D8-FFBB-4EA9-BD04-D07DCC0DA230}" srcOrd="2" destOrd="0" presId="urn:microsoft.com/office/officeart/2005/8/layout/hierarchy4"/>
    <dgm:cxn modelId="{A4B4B6BD-C773-46F6-8A2C-9764FAE49163}" type="presParOf" srcId="{6B6437D8-FFBB-4EA9-BD04-D07DCC0DA230}" destId="{BCBFF326-02F0-4113-A2C8-E5B201EF1920}" srcOrd="0" destOrd="0" presId="urn:microsoft.com/office/officeart/2005/8/layout/hierarchy4"/>
    <dgm:cxn modelId="{E5CC9254-7672-48A5-B7FA-37C2C9C87207}" type="presParOf" srcId="{BCBFF326-02F0-4113-A2C8-E5B201EF1920}" destId="{6916EFB4-112E-4CD7-846D-62E9BA3CA65F}" srcOrd="0" destOrd="0" presId="urn:microsoft.com/office/officeart/2005/8/layout/hierarchy4"/>
    <dgm:cxn modelId="{1483C56C-6B78-4A2D-BD78-672F23B0A589}" type="presParOf" srcId="{BCBFF326-02F0-4113-A2C8-E5B201EF1920}" destId="{F2DBE98C-101C-4F4B-8530-99E537DEC671}" srcOrd="1" destOrd="0" presId="urn:microsoft.com/office/officeart/2005/8/layout/hierarchy4"/>
    <dgm:cxn modelId="{A263F6C8-1FD4-4A81-A9DA-C8D9C1A79514}" type="presParOf" srcId="{BCBFF326-02F0-4113-A2C8-E5B201EF1920}" destId="{4EC715A7-5B44-4ED1-8AAB-D45F2A26D3C5}" srcOrd="2" destOrd="0" presId="urn:microsoft.com/office/officeart/2005/8/layout/hierarchy4"/>
    <dgm:cxn modelId="{F07C489F-ED8F-48B2-A18A-16C8EA7FF151}" type="presParOf" srcId="{4EC715A7-5B44-4ED1-8AAB-D45F2A26D3C5}" destId="{AAD0D375-8964-4D6D-9EC3-84A0C8424D73}" srcOrd="0" destOrd="0" presId="urn:microsoft.com/office/officeart/2005/8/layout/hierarchy4"/>
    <dgm:cxn modelId="{B3826AE7-B4F8-4521-A224-DA6D8F00C5B2}" type="presParOf" srcId="{AAD0D375-8964-4D6D-9EC3-84A0C8424D73}" destId="{47B15991-EE3A-4331-AA9C-C3637606B886}" srcOrd="0" destOrd="0" presId="urn:microsoft.com/office/officeart/2005/8/layout/hierarchy4"/>
    <dgm:cxn modelId="{DDF72B13-1C52-4A8D-844E-8EEE1614B684}" type="presParOf" srcId="{AAD0D375-8964-4D6D-9EC3-84A0C8424D73}" destId="{8ED46443-45F3-4785-8E34-54B2D98B6323}" srcOrd="1" destOrd="0" presId="urn:microsoft.com/office/officeart/2005/8/layout/hierarchy4"/>
    <dgm:cxn modelId="{A8FCB01E-0C63-408A-80FD-AA131446A0EB}" type="presParOf" srcId="{AAD0D375-8964-4D6D-9EC3-84A0C8424D73}" destId="{C769BA58-8737-4A7B-9B4C-436F82711285}" srcOrd="2" destOrd="0" presId="urn:microsoft.com/office/officeart/2005/8/layout/hierarchy4"/>
    <dgm:cxn modelId="{98712014-24BB-474F-9850-621CBD4800EE}" type="presParOf" srcId="{C769BA58-8737-4A7B-9B4C-436F82711285}" destId="{82AEA2C4-EF01-4331-A1F1-495EBD36E206}" srcOrd="0" destOrd="0" presId="urn:microsoft.com/office/officeart/2005/8/layout/hierarchy4"/>
    <dgm:cxn modelId="{503EAD9C-8F69-4B79-9F4B-E5F2BFFAF309}" type="presParOf" srcId="{82AEA2C4-EF01-4331-A1F1-495EBD36E206}" destId="{2E8816E6-9DEF-4A9E-B167-496EA8E49838}" srcOrd="0" destOrd="0" presId="urn:microsoft.com/office/officeart/2005/8/layout/hierarchy4"/>
    <dgm:cxn modelId="{3E11AFF4-7CE6-49EB-9965-939851FFD7B2}" type="presParOf" srcId="{82AEA2C4-EF01-4331-A1F1-495EBD36E206}" destId="{DA73DDB7-2B0F-4480-BD86-3AFC4856984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инновационных технологий в дорожном хозяйстве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0,0</a:t>
          </a:r>
          <a:endParaRPr lang="ru-RU" sz="13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2 606,8</a:t>
          </a:r>
          <a:endParaRPr lang="ru-RU" sz="13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Автомобильные дороги</a:t>
          </a: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Пассажирский транспорт</a:t>
          </a: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 </a:t>
          </a: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использования природного газа в качестве моторного топлива</a:t>
          </a: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137,0</a:t>
          </a:r>
          <a:endParaRPr lang="ru-RU" sz="13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115,7</a:t>
          </a:r>
          <a:endParaRPr lang="ru-RU" sz="1300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185ECEAA-E9EC-4803-BDA2-150F3705D74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5,0</a:t>
          </a:r>
          <a:endParaRPr lang="ru-RU" sz="1300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18,6</a:t>
          </a: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8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4" presStyleCnt="8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5" presStyleCnt="8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6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7" presStyleCnt="8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1B2D7BCC-8BE9-42D3-A5C7-9032F83D87E1}" srcId="{5D59B49C-8193-4B9D-A524-24260E5DC43A}" destId="{185ECEAA-E9EC-4803-BDA2-150F3705D74B}" srcOrd="0" destOrd="0" parTransId="{51F421F0-2C98-4F6D-BF71-C5BF8C5D3CE4}" sibTransId="{B6172A86-0ED0-4857-B188-95714E8AB943}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CE622141-DDE5-4AE3-AE1F-F2739061BC74}" type="presOf" srcId="{512DE50A-C5CC-4902-9E40-2F658F91C541}" destId="{83C0364A-A82B-41BD-93C7-EFFDB0175838}" srcOrd="0" destOrd="0" presId="urn:microsoft.com/office/officeart/2005/8/layout/hierarchy4"/>
    <dgm:cxn modelId="{C8E3C140-49F8-4893-8F2C-68463444E6D4}" type="presOf" srcId="{1A37C2D0-E311-480D-BE74-4A10698CA5CA}" destId="{864DD87F-0B0C-4621-942E-8CB6627B1031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9CD25CA4-7B42-4625-BEB2-3977F7DD8D5A}" type="presOf" srcId="{4CFA4027-B689-4D18-B13F-E2AD64253F7E}" destId="{C4145823-F6A6-4FD0-91E7-96466CB8D1F1}" srcOrd="0" destOrd="0" presId="urn:microsoft.com/office/officeart/2005/8/layout/hierarchy4"/>
    <dgm:cxn modelId="{5A9D5918-1120-4E8A-91B8-FBE89F75F0D2}" type="presOf" srcId="{3D89C345-4A0D-4FDC-B5A8-B2FCB828DDAB}" destId="{C3D65556-9B34-4346-A99C-73E3FE9EE9C6}" srcOrd="0" destOrd="0" presId="urn:microsoft.com/office/officeart/2005/8/layout/hierarchy4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63BD89AF-9CE7-4A89-B4FC-EF7356ECF4B2}" type="presOf" srcId="{B6569DD0-5CAF-4EBD-812F-CAA384C5D95A}" destId="{0AC65D80-99D6-40C0-8E49-2EECF2BCE3A9}" srcOrd="0" destOrd="0" presId="urn:microsoft.com/office/officeart/2005/8/layout/hierarchy4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32BAAD84-7D92-40E4-9899-0FF73D31E02D}" type="presOf" srcId="{11F9C3DB-3694-4C6F-9480-413338C10FBB}" destId="{E46628DA-DFCB-494E-9EDB-9DEB3E961771}" srcOrd="0" destOrd="0" presId="urn:microsoft.com/office/officeart/2005/8/layout/hierarchy4"/>
    <dgm:cxn modelId="{646D0A7E-7C1F-47F5-B702-732E7671AA80}" type="presOf" srcId="{E321591B-EF22-4B70-A997-F920ADD424A6}" destId="{90BD3D43-1A3B-485E-AFA6-70323627E9FE}" srcOrd="0" destOrd="0" presId="urn:microsoft.com/office/officeart/2005/8/layout/hierarchy4"/>
    <dgm:cxn modelId="{9D80E6A0-CD16-4ECE-B09F-AC9A325F2A5C}" type="presOf" srcId="{F6B46C7E-0BD2-4198-B92C-D4AFB39D0DF3}" destId="{E4A8A91F-C72F-42C4-9F11-3F9AA5B7D093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E0882284-C686-416A-9171-CE3BDF8F971A}" type="presOf" srcId="{DC8ABE38-9E0B-457A-A24A-B3482434ACAB}" destId="{90F499B4-F115-41CD-8117-278BB7C1079C}" srcOrd="0" destOrd="0" presId="urn:microsoft.com/office/officeart/2005/8/layout/hierarchy4"/>
    <dgm:cxn modelId="{0BFAC9E8-8CEA-4815-A46C-9D4254DCED31}" type="presOf" srcId="{D351FCBF-967B-4557-978E-7A3222124EA5}" destId="{8CCC63E9-78E3-42CF-8177-76D5E588906A}" srcOrd="0" destOrd="0" presId="urn:microsoft.com/office/officeart/2005/8/layout/hierarchy4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E1F3DFCE-CB4C-4213-9382-7939F037696A}" type="presOf" srcId="{6E4BDF23-D055-4600-B225-7ECA009E7556}" destId="{B5E642CB-E027-4891-9890-4C997D088B55}" srcOrd="0" destOrd="0" presId="urn:microsoft.com/office/officeart/2005/8/layout/hierarchy4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3B404964-EB0F-4F8C-97AF-ACB2C39C4C67}" type="presOf" srcId="{5D59B49C-8193-4B9D-A524-24260E5DC43A}" destId="{26A96B2E-8431-4887-87F9-A88D05F1F01E}" srcOrd="0" destOrd="0" presId="urn:microsoft.com/office/officeart/2005/8/layout/hierarchy4"/>
    <dgm:cxn modelId="{D008C851-1D33-40CC-AF5B-A984D302CC20}" type="presOf" srcId="{185ECEAA-E9EC-4803-BDA2-150F3705D74B}" destId="{8E8AC1E9-FB6F-42A5-9474-FD92A989D567}" srcOrd="0" destOrd="0" presId="urn:microsoft.com/office/officeart/2005/8/layout/hierarchy4"/>
    <dgm:cxn modelId="{193F9531-A233-473A-AE9D-021DD1B0D830}" type="presOf" srcId="{2D4CF4D0-B6E1-4A60-9375-38C89B9A9028}" destId="{E4327505-0C43-4871-8757-A50453A0C067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0679BC31-6370-464D-8440-177397E61D2E}" type="presParOf" srcId="{864DD87F-0B0C-4621-942E-8CB6627B1031}" destId="{0C39856A-F539-4A0A-9A68-83637FEBAC0B}" srcOrd="0" destOrd="0" presId="urn:microsoft.com/office/officeart/2005/8/layout/hierarchy4"/>
    <dgm:cxn modelId="{47AEB123-FF01-4EE1-956F-39D8B6E55C34}" type="presParOf" srcId="{0C39856A-F539-4A0A-9A68-83637FEBAC0B}" destId="{8CCC63E9-78E3-42CF-8177-76D5E588906A}" srcOrd="0" destOrd="0" presId="urn:microsoft.com/office/officeart/2005/8/layout/hierarchy4"/>
    <dgm:cxn modelId="{A30FB22F-04D7-4830-8006-C016118DE713}" type="presParOf" srcId="{0C39856A-F539-4A0A-9A68-83637FEBAC0B}" destId="{B9A4D6C6-8648-453E-93F2-931661CD5112}" srcOrd="1" destOrd="0" presId="urn:microsoft.com/office/officeart/2005/8/layout/hierarchy4"/>
    <dgm:cxn modelId="{6FE7B223-9F06-4C80-947B-61603AC48E36}" type="presParOf" srcId="{0C39856A-F539-4A0A-9A68-83637FEBAC0B}" destId="{BE32FA8B-7078-4ADB-B5C0-7CD6AA1E3302}" srcOrd="2" destOrd="0" presId="urn:microsoft.com/office/officeart/2005/8/layout/hierarchy4"/>
    <dgm:cxn modelId="{EF8AD762-0580-4AD3-9D80-32454B71107A}" type="presParOf" srcId="{BE32FA8B-7078-4ADB-B5C0-7CD6AA1E3302}" destId="{3CAF2A95-9A8D-4AE2-99BD-4633CCE03CCD}" srcOrd="0" destOrd="0" presId="urn:microsoft.com/office/officeart/2005/8/layout/hierarchy4"/>
    <dgm:cxn modelId="{623ADAE0-535F-4839-882D-ECCE2BF5FA06}" type="presParOf" srcId="{3CAF2A95-9A8D-4AE2-99BD-4633CCE03CCD}" destId="{B5E642CB-E027-4891-9890-4C997D088B55}" srcOrd="0" destOrd="0" presId="urn:microsoft.com/office/officeart/2005/8/layout/hierarchy4"/>
    <dgm:cxn modelId="{0ACF7AE9-A43C-48D9-8121-F5D184E3A08C}" type="presParOf" srcId="{3CAF2A95-9A8D-4AE2-99BD-4633CCE03CCD}" destId="{ACBCB08E-F0CD-439D-99D4-1112527E7B34}" srcOrd="1" destOrd="0" presId="urn:microsoft.com/office/officeart/2005/8/layout/hierarchy4"/>
    <dgm:cxn modelId="{FBE65794-12B1-4069-9621-1CF464491A77}" type="presParOf" srcId="{3CAF2A95-9A8D-4AE2-99BD-4633CCE03CCD}" destId="{F7887B5A-E7EB-4C68-BB12-843A559EAFDD}" srcOrd="2" destOrd="0" presId="urn:microsoft.com/office/officeart/2005/8/layout/hierarchy4"/>
    <dgm:cxn modelId="{01B126E2-FF7F-4790-A3C4-6899C195B93D}" type="presParOf" srcId="{F7887B5A-E7EB-4C68-BB12-843A559EAFDD}" destId="{24ED2BF5-5E6A-4D66-B1B8-DD534C42396D}" srcOrd="0" destOrd="0" presId="urn:microsoft.com/office/officeart/2005/8/layout/hierarchy4"/>
    <dgm:cxn modelId="{33F57390-EE81-4C65-B214-CBF2ED47A8E4}" type="presParOf" srcId="{24ED2BF5-5E6A-4D66-B1B8-DD534C42396D}" destId="{90F499B4-F115-41CD-8117-278BB7C1079C}" srcOrd="0" destOrd="0" presId="urn:microsoft.com/office/officeart/2005/8/layout/hierarchy4"/>
    <dgm:cxn modelId="{2E0E6D6F-A4C2-40BF-B735-CD44E5BA19CE}" type="presParOf" srcId="{24ED2BF5-5E6A-4D66-B1B8-DD534C42396D}" destId="{A4D47851-8E7F-4F47-B9E6-947B6D0E1522}" srcOrd="1" destOrd="0" presId="urn:microsoft.com/office/officeart/2005/8/layout/hierarchy4"/>
    <dgm:cxn modelId="{56897688-924F-434D-94AE-FFB7F3290AB5}" type="presParOf" srcId="{24ED2BF5-5E6A-4D66-B1B8-DD534C42396D}" destId="{232726A3-132F-4309-8384-C87BE68D1A7D}" srcOrd="2" destOrd="0" presId="urn:microsoft.com/office/officeart/2005/8/layout/hierarchy4"/>
    <dgm:cxn modelId="{CF0CC236-661F-4417-B0FB-BE46CDE88541}" type="presParOf" srcId="{232726A3-132F-4309-8384-C87BE68D1A7D}" destId="{92F27F9C-FC65-4FA6-95B7-88DA3A778C96}" srcOrd="0" destOrd="0" presId="urn:microsoft.com/office/officeart/2005/8/layout/hierarchy4"/>
    <dgm:cxn modelId="{0EA0D438-6892-4CBF-A3F5-439FFC08215D}" type="presParOf" srcId="{92F27F9C-FC65-4FA6-95B7-88DA3A778C96}" destId="{90BD3D43-1A3B-485E-AFA6-70323627E9FE}" srcOrd="0" destOrd="0" presId="urn:microsoft.com/office/officeart/2005/8/layout/hierarchy4"/>
    <dgm:cxn modelId="{6D61BA94-6989-4843-9521-5CA917F636E9}" type="presParOf" srcId="{92F27F9C-FC65-4FA6-95B7-88DA3A778C96}" destId="{8B39B552-1478-4372-B458-763D7F5D1FFF}" srcOrd="1" destOrd="0" presId="urn:microsoft.com/office/officeart/2005/8/layout/hierarchy4"/>
    <dgm:cxn modelId="{6D56BBB8-71D6-4D23-9490-67D7E16BAFDB}" type="presParOf" srcId="{92F27F9C-FC65-4FA6-95B7-88DA3A778C96}" destId="{0DA08D53-8029-4837-B719-F3B3638477EE}" srcOrd="2" destOrd="0" presId="urn:microsoft.com/office/officeart/2005/8/layout/hierarchy4"/>
    <dgm:cxn modelId="{D975DC18-6961-428C-8991-F1230A858242}" type="presParOf" srcId="{0DA08D53-8029-4837-B719-F3B3638477EE}" destId="{507CAB7A-9F39-457C-BEC3-5B3BFB169094}" srcOrd="0" destOrd="0" presId="urn:microsoft.com/office/officeart/2005/8/layout/hierarchy4"/>
    <dgm:cxn modelId="{53B7B8A0-374C-42C6-8097-1A8E52010C2B}" type="presParOf" srcId="{507CAB7A-9F39-457C-BEC3-5B3BFB169094}" destId="{E46628DA-DFCB-494E-9EDB-9DEB3E961771}" srcOrd="0" destOrd="0" presId="urn:microsoft.com/office/officeart/2005/8/layout/hierarchy4"/>
    <dgm:cxn modelId="{3B066C35-3889-4184-AA83-BD4EA3924C03}" type="presParOf" srcId="{507CAB7A-9F39-457C-BEC3-5B3BFB169094}" destId="{1B95A24A-02CF-475E-ACB6-B20FB895244B}" srcOrd="1" destOrd="0" presId="urn:microsoft.com/office/officeart/2005/8/layout/hierarchy4"/>
    <dgm:cxn modelId="{BBFACF7B-0DA7-4BE4-9CFB-6A5550E64558}" type="presParOf" srcId="{507CAB7A-9F39-457C-BEC3-5B3BFB169094}" destId="{E8E4A673-71C9-45AE-9B5F-AE8A221A53FE}" srcOrd="2" destOrd="0" presId="urn:microsoft.com/office/officeart/2005/8/layout/hierarchy4"/>
    <dgm:cxn modelId="{833EDE9F-B223-412B-944B-73AE0A750267}" type="presParOf" srcId="{E8E4A673-71C9-45AE-9B5F-AE8A221A53FE}" destId="{F21DC648-3513-4AF5-A8C4-E58B02684BB0}" srcOrd="0" destOrd="0" presId="urn:microsoft.com/office/officeart/2005/8/layout/hierarchy4"/>
    <dgm:cxn modelId="{A5B34AA3-82FF-478A-A937-6B5C0E3616BC}" type="presParOf" srcId="{F21DC648-3513-4AF5-A8C4-E58B02684BB0}" destId="{0AC65D80-99D6-40C0-8E49-2EECF2BCE3A9}" srcOrd="0" destOrd="0" presId="urn:microsoft.com/office/officeart/2005/8/layout/hierarchy4"/>
    <dgm:cxn modelId="{13956C3A-2B68-497D-8D95-B3D2D3DA855B}" type="presParOf" srcId="{F21DC648-3513-4AF5-A8C4-E58B02684BB0}" destId="{1C625336-5F9E-4C1E-8CBB-82208AE6B470}" srcOrd="1" destOrd="0" presId="urn:microsoft.com/office/officeart/2005/8/layout/hierarchy4"/>
    <dgm:cxn modelId="{FFA98D1D-936A-45A8-A0D2-7DC35003996D}" type="presParOf" srcId="{F21DC648-3513-4AF5-A8C4-E58B02684BB0}" destId="{979289AA-7FC3-4CB3-8C21-27E1F1EAD018}" srcOrd="2" destOrd="0" presId="urn:microsoft.com/office/officeart/2005/8/layout/hierarchy4"/>
    <dgm:cxn modelId="{E500136F-417A-4BE1-8EDD-C4C71C7C95A2}" type="presParOf" srcId="{979289AA-7FC3-4CB3-8C21-27E1F1EAD018}" destId="{CC463024-A47C-4314-94CD-09CDB099A1AE}" srcOrd="0" destOrd="0" presId="urn:microsoft.com/office/officeart/2005/8/layout/hierarchy4"/>
    <dgm:cxn modelId="{BB857852-0056-4A64-9F2F-955DF41450FD}" type="presParOf" srcId="{CC463024-A47C-4314-94CD-09CDB099A1AE}" destId="{C4145823-F6A6-4FD0-91E7-96466CB8D1F1}" srcOrd="0" destOrd="0" presId="urn:microsoft.com/office/officeart/2005/8/layout/hierarchy4"/>
    <dgm:cxn modelId="{4A6B7D26-1241-41AD-B416-330AA5254132}" type="presParOf" srcId="{CC463024-A47C-4314-94CD-09CDB099A1AE}" destId="{4E319265-067E-491A-ACFC-54832C34D152}" srcOrd="1" destOrd="0" presId="urn:microsoft.com/office/officeart/2005/8/layout/hierarchy4"/>
    <dgm:cxn modelId="{D00BD874-4FFA-44DF-883B-4154D5CA1C9D}" type="presParOf" srcId="{BE32FA8B-7078-4ADB-B5C0-7CD6AA1E3302}" destId="{4EACF355-C96D-44A7-8246-9A46B0C1B2CB}" srcOrd="1" destOrd="0" presId="urn:microsoft.com/office/officeart/2005/8/layout/hierarchy4"/>
    <dgm:cxn modelId="{6CC30DD2-B561-42C3-91C1-D330EDCDF50E}" type="presParOf" srcId="{BE32FA8B-7078-4ADB-B5C0-7CD6AA1E3302}" destId="{383CB128-A4AA-4452-9004-E8AD7002E2A1}" srcOrd="2" destOrd="0" presId="urn:microsoft.com/office/officeart/2005/8/layout/hierarchy4"/>
    <dgm:cxn modelId="{49AFFBB5-59AC-4935-84D3-9E8F16A532D1}" type="presParOf" srcId="{383CB128-A4AA-4452-9004-E8AD7002E2A1}" destId="{C3D65556-9B34-4346-A99C-73E3FE9EE9C6}" srcOrd="0" destOrd="0" presId="urn:microsoft.com/office/officeart/2005/8/layout/hierarchy4"/>
    <dgm:cxn modelId="{FF09F0BA-A953-4E92-9941-4F623D44F009}" type="presParOf" srcId="{383CB128-A4AA-4452-9004-E8AD7002E2A1}" destId="{9433F4D2-AFBC-4A07-A979-2EFBE3618D9C}" srcOrd="1" destOrd="0" presId="urn:microsoft.com/office/officeart/2005/8/layout/hierarchy4"/>
    <dgm:cxn modelId="{EBB4CE85-1D53-4435-9C9B-75CBEF416E0C}" type="presParOf" srcId="{383CB128-A4AA-4452-9004-E8AD7002E2A1}" destId="{BDED661D-16A8-437A-A61F-D108A88156E8}" srcOrd="2" destOrd="0" presId="urn:microsoft.com/office/officeart/2005/8/layout/hierarchy4"/>
    <dgm:cxn modelId="{6942A22F-20E1-44FB-826C-A3D9C7E4831A}" type="presParOf" srcId="{BDED661D-16A8-437A-A61F-D108A88156E8}" destId="{A8237010-8D21-4C40-9D7B-4F8AE372C35B}" srcOrd="0" destOrd="0" presId="urn:microsoft.com/office/officeart/2005/8/layout/hierarchy4"/>
    <dgm:cxn modelId="{B23F312E-5E09-4B8C-91B0-1EE8118E94A6}" type="presParOf" srcId="{A8237010-8D21-4C40-9D7B-4F8AE372C35B}" destId="{83C0364A-A82B-41BD-93C7-EFFDB0175838}" srcOrd="0" destOrd="0" presId="urn:microsoft.com/office/officeart/2005/8/layout/hierarchy4"/>
    <dgm:cxn modelId="{B6571E63-475F-46B4-96E1-3497B97EE5F1}" type="presParOf" srcId="{A8237010-8D21-4C40-9D7B-4F8AE372C35B}" destId="{26A5D7BF-655D-4842-8872-01D4FDFAE034}" srcOrd="1" destOrd="0" presId="urn:microsoft.com/office/officeart/2005/8/layout/hierarchy4"/>
    <dgm:cxn modelId="{15AED0F5-A177-4E29-BCA0-C350CA46907B}" type="presParOf" srcId="{A8237010-8D21-4C40-9D7B-4F8AE372C35B}" destId="{509CE196-0D8C-49A8-B3D7-9BB29169618F}" srcOrd="2" destOrd="0" presId="urn:microsoft.com/office/officeart/2005/8/layout/hierarchy4"/>
    <dgm:cxn modelId="{806F3D9F-8081-4B0B-8467-3FCF6BAD0818}" type="presParOf" srcId="{509CE196-0D8C-49A8-B3D7-9BB29169618F}" destId="{433655AD-A900-41AD-8F0F-3CD31838D7EE}" srcOrd="0" destOrd="0" presId="urn:microsoft.com/office/officeart/2005/8/layout/hierarchy4"/>
    <dgm:cxn modelId="{F4042E8C-81E5-479F-B984-67D5A8104218}" type="presParOf" srcId="{433655AD-A900-41AD-8F0F-3CD31838D7EE}" destId="{E4327505-0C43-4871-8757-A50453A0C067}" srcOrd="0" destOrd="0" presId="urn:microsoft.com/office/officeart/2005/8/layout/hierarchy4"/>
    <dgm:cxn modelId="{977225C7-F661-406D-95E3-F135938AE3E8}" type="presParOf" srcId="{433655AD-A900-41AD-8F0F-3CD31838D7EE}" destId="{FA240637-8708-425C-AE8B-749787D27E7F}" srcOrd="1" destOrd="0" presId="urn:microsoft.com/office/officeart/2005/8/layout/hierarchy4"/>
    <dgm:cxn modelId="{5535C3FF-7745-4AE1-B7AD-3A64FB416767}" type="presParOf" srcId="{433655AD-A900-41AD-8F0F-3CD31838D7EE}" destId="{66E87F13-839F-4F13-92F9-25D1DE1DBE89}" srcOrd="2" destOrd="0" presId="urn:microsoft.com/office/officeart/2005/8/layout/hierarchy4"/>
    <dgm:cxn modelId="{3C50095E-14A9-4200-A3B8-19672289D1BA}" type="presParOf" srcId="{66E87F13-839F-4F13-92F9-25D1DE1DBE89}" destId="{59E9A1C9-BF43-46B0-BA12-280660F3E0B5}" srcOrd="0" destOrd="0" presId="urn:microsoft.com/office/officeart/2005/8/layout/hierarchy4"/>
    <dgm:cxn modelId="{6B75E71B-D694-4678-9DDE-A3B75908DC04}" type="presParOf" srcId="{59E9A1C9-BF43-46B0-BA12-280660F3E0B5}" destId="{26A96B2E-8431-4887-87F9-A88D05F1F01E}" srcOrd="0" destOrd="0" presId="urn:microsoft.com/office/officeart/2005/8/layout/hierarchy4"/>
    <dgm:cxn modelId="{29C9CB3D-45FA-4BD5-92BA-B8406AF70858}" type="presParOf" srcId="{59E9A1C9-BF43-46B0-BA12-280660F3E0B5}" destId="{44BE5888-BFB2-42F3-8CFB-F35EA527E485}" srcOrd="1" destOrd="0" presId="urn:microsoft.com/office/officeart/2005/8/layout/hierarchy4"/>
    <dgm:cxn modelId="{2C228B95-DDE4-4D0D-AE89-8EE7A433BDD8}" type="presParOf" srcId="{59E9A1C9-BF43-46B0-BA12-280660F3E0B5}" destId="{8C91A089-9E02-46C5-B968-BACB80AECC4C}" srcOrd="2" destOrd="0" presId="urn:microsoft.com/office/officeart/2005/8/layout/hierarchy4"/>
    <dgm:cxn modelId="{4D48106C-70A1-4E5E-9A65-D2E284069A34}" type="presParOf" srcId="{8C91A089-9E02-46C5-B968-BACB80AECC4C}" destId="{4CCC690B-26B3-47CA-AEB9-46CDA2E15A25}" srcOrd="0" destOrd="0" presId="urn:microsoft.com/office/officeart/2005/8/layout/hierarchy4"/>
    <dgm:cxn modelId="{37DB6E2D-B4A8-4C9F-A20D-281CEC8F24C6}" type="presParOf" srcId="{4CCC690B-26B3-47CA-AEB9-46CDA2E15A25}" destId="{8E8AC1E9-FB6F-42A5-9474-FD92A989D567}" srcOrd="0" destOrd="0" presId="urn:microsoft.com/office/officeart/2005/8/layout/hierarchy4"/>
    <dgm:cxn modelId="{F7C37448-552C-4AC9-B418-BC78111494CC}" type="presParOf" srcId="{4CCC690B-26B3-47CA-AEB9-46CDA2E15A25}" destId="{0A410C9B-3DF5-4E41-8896-D54FC96A86A9}" srcOrd="1" destOrd="0" presId="urn:microsoft.com/office/officeart/2005/8/layout/hierarchy4"/>
    <dgm:cxn modelId="{B374A38C-0489-4A23-82C7-EADFC3E45D28}" type="presParOf" srcId="{4CCC690B-26B3-47CA-AEB9-46CDA2E15A25}" destId="{244BCC4F-DF14-434C-801F-C854F38E0855}" srcOrd="2" destOrd="0" presId="urn:microsoft.com/office/officeart/2005/8/layout/hierarchy4"/>
    <dgm:cxn modelId="{DFAA4751-F861-4E57-A6CC-7AB869B20A49}" type="presParOf" srcId="{244BCC4F-DF14-434C-801F-C854F38E0855}" destId="{66AE5943-CD57-4B0A-B8A1-D1F6E298E33B}" srcOrd="0" destOrd="0" presId="urn:microsoft.com/office/officeart/2005/8/layout/hierarchy4"/>
    <dgm:cxn modelId="{1C3B18F7-2EC6-408D-A2EA-0480E7D0890E}" type="presParOf" srcId="{66AE5943-CD57-4B0A-B8A1-D1F6E298E33B}" destId="{E4A8A91F-C72F-42C4-9F11-3F9AA5B7D093}" srcOrd="0" destOrd="0" presId="urn:microsoft.com/office/officeart/2005/8/layout/hierarchy4"/>
    <dgm:cxn modelId="{73915901-FCDB-46EC-84BA-5F0C53AD2A19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600" b="1" dirty="0" smtClean="0"/>
            <a:t>Достижение значений показателей (индикаторов) </a:t>
          </a:r>
          <a:endParaRPr lang="ru-RU" sz="16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240,4</a:t>
          </a:r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259,9</a:t>
          </a:r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56,7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62,8</a:t>
          </a:r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61,9</a:t>
          </a:r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67,8</a:t>
          </a:r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282,2</a:t>
          </a:r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70,4</a:t>
          </a:r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76,1</a:t>
          </a:r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305,9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81,6</a:t>
          </a:r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89,0</a:t>
          </a:r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332,4</a:t>
          </a:r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90,1</a:t>
          </a:r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98,4</a:t>
          </a:r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EA94B031-780F-43B2-8E87-D87EB6BA14C3}" type="presOf" srcId="{D1936ACF-1E69-4953-BA37-9ADE2EF12E41}" destId="{59176932-D6D5-4C36-BF7A-69A1297C4BAD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65B0E06C-9651-46E5-8FFB-B350B464E1F8}" type="presOf" srcId="{946393D2-3BB5-4D19-BAF6-84B7339845C4}" destId="{9DF12F5D-797B-4C71-93F7-7C835BFF7982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B6A99BA-1A01-45EF-9D1D-BFA17DF12B64}" type="presOf" srcId="{D5544F4D-4FD2-41EE-A356-ABCAA534BCB5}" destId="{A7AF9B85-BF68-40A8-954B-A40EDB5CAF9F}" srcOrd="0" destOrd="0" presId="urn:microsoft.com/office/officeart/2005/8/layout/hierarchy4"/>
    <dgm:cxn modelId="{D5A4E314-2DE0-49CD-8CBC-59DADCDA9137}" type="presOf" srcId="{5A6BA2F8-AB86-4FEA-9FCE-F9FA52A7F9A0}" destId="{EFD09625-1EEB-463A-9D51-52F09A5E039B}" srcOrd="0" destOrd="0" presId="urn:microsoft.com/office/officeart/2005/8/layout/hierarchy4"/>
    <dgm:cxn modelId="{F0FBB37B-534E-47FA-AEC9-F4838F4C5515}" type="presOf" srcId="{CE075476-E9CA-4A59-A127-31223E8D37A1}" destId="{25DDEEC2-9BA5-4367-BB24-33CAA47BBC09}" srcOrd="0" destOrd="0" presId="urn:microsoft.com/office/officeart/2005/8/layout/hierarchy4"/>
    <dgm:cxn modelId="{DE2D5AF1-3C1E-42E2-9A86-D0F9BFF72AFD}" type="presOf" srcId="{A1BB5A2E-A45D-4F6A-B329-CD4782193917}" destId="{672DFC88-43F4-433B-9B7F-D5CE282279E3}" srcOrd="0" destOrd="0" presId="urn:microsoft.com/office/officeart/2005/8/layout/hierarchy4"/>
    <dgm:cxn modelId="{A0827752-DB6D-45B6-B6D6-B188DA9A4CEC}" type="presOf" srcId="{62031802-0EE5-47DF-BB1F-2C84A19F6746}" destId="{A25BE625-018B-46BA-BE7F-ED875B975F26}" srcOrd="0" destOrd="0" presId="urn:microsoft.com/office/officeart/2005/8/layout/hierarchy4"/>
    <dgm:cxn modelId="{E50C725E-3CD9-494E-875E-BA99CE20D820}" type="presOf" srcId="{C60BD95D-8BE5-42EC-AF9D-D22E07852892}" destId="{2965B01E-C0DE-4302-ADA0-732BD580C7B1}" srcOrd="0" destOrd="0" presId="urn:microsoft.com/office/officeart/2005/8/layout/hierarchy4"/>
    <dgm:cxn modelId="{D893A251-A29D-464A-8DDE-EA88C67B4EAE}" type="presOf" srcId="{C9C8B06B-C833-4D4A-8595-4BF5AEB204E9}" destId="{CB2AF246-A0C3-4F64-A578-D38165C39147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ADDA3F29-5110-4D15-AF5F-CC77D5E35263}" type="presOf" srcId="{187C542A-BCFC-4BBB-8DCA-67690BE3FD29}" destId="{EFF40216-5B58-45C6-B485-1C9C4561DF2F}" srcOrd="0" destOrd="0" presId="urn:microsoft.com/office/officeart/2005/8/layout/hierarchy4"/>
    <dgm:cxn modelId="{15375D95-301D-4C7F-868B-68D4C5FF0E99}" type="presOf" srcId="{66E38241-E965-439E-997F-74C14C213F23}" destId="{02D78884-08A2-47FD-874A-FD0B1E1D6A24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991B1326-0DBF-49B9-955C-9B12A179F2AB}" type="presOf" srcId="{7711325B-E859-44FE-8B41-57F9AFDCA54B}" destId="{576C6983-4618-426C-8177-DEA9FE3AC4EB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DA8237E1-0E71-4FBD-A46C-225294567132}" type="presOf" srcId="{F6F97186-B344-4193-9FE9-6DFB5403A289}" destId="{B7B68934-E179-4D36-8AD9-7637EF3F0019}" srcOrd="0" destOrd="0" presId="urn:microsoft.com/office/officeart/2005/8/layout/hierarchy4"/>
    <dgm:cxn modelId="{B5BEEAFF-ACD2-4E1F-BC4C-6AA8CAC1C182}" type="presOf" srcId="{25C69CC8-098D-44A3-878A-5E3FEF1E9C10}" destId="{24CEF574-2765-4D7C-A195-C900E925FBE6}" srcOrd="0" destOrd="0" presId="urn:microsoft.com/office/officeart/2005/8/layout/hierarchy4"/>
    <dgm:cxn modelId="{B7F3965F-4FE8-4337-9753-6FBF276221F4}" type="presOf" srcId="{BDDF592B-1C58-40EE-9108-0DC798BB2F08}" destId="{4CD2A706-78CC-47E3-A8F8-D778F944372A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F9E52C7D-84D6-49C3-A61B-3A7B5948D5EB}" type="presOf" srcId="{CD119780-6575-4106-AE5B-2CC6B48E5482}" destId="{14BABD28-5047-47A3-A701-B7AFBBE28819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C7541CDA-7A72-40AD-8905-1C04506D4FDB}" type="presOf" srcId="{B34B6A16-5EF9-4B63-A5E4-12B190B34880}" destId="{C586111C-58B6-40AF-8D8A-60EE680572BA}" srcOrd="0" destOrd="0" presId="urn:microsoft.com/office/officeart/2005/8/layout/hierarchy4"/>
    <dgm:cxn modelId="{669946C0-FAFB-4646-AF45-92C8606CECD7}" type="presOf" srcId="{1B20A584-E8E7-451F-84AF-E95BD5B40EA1}" destId="{374E99F0-AE84-4383-93E4-780F78CE6D13}" srcOrd="0" destOrd="0" presId="urn:microsoft.com/office/officeart/2005/8/layout/hierarchy4"/>
    <dgm:cxn modelId="{7857BEFE-7E2E-49ED-A509-9958AC6D7991}" type="presOf" srcId="{89E09F27-5F73-400B-AE18-4421B9895F64}" destId="{9E5D5161-23D7-41B4-A187-BE6D7C6483D0}" srcOrd="0" destOrd="0" presId="urn:microsoft.com/office/officeart/2005/8/layout/hierarchy4"/>
    <dgm:cxn modelId="{B2612E9A-B7B7-41CC-8716-6B440395509D}" type="presOf" srcId="{9E496AFB-5861-4A0B-A059-7AF344913280}" destId="{F8905714-088D-483C-AC16-D43BF2F0BF16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5AA94F51-EEC2-494A-BAB4-92660DCDE752}" type="presOf" srcId="{93520637-36B3-4AB9-B949-92D55141E733}" destId="{8E7E2D4A-62E6-4A23-A5DD-552A63903B64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02D33FE7-9E24-4F38-925C-2496D954A1BB}" type="presOf" srcId="{9A0A1B48-08CE-44F2-8C66-5814C06EE4CC}" destId="{41590EE3-70B4-4E0E-8D44-18EF1FD97F2E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F12494F7-8484-418E-B96F-580AEFCDBD75}" type="presParOf" srcId="{25DDEEC2-9BA5-4367-BB24-33CAA47BBC09}" destId="{87933F1B-038B-4A5D-83E8-61DBF60EC4B3}" srcOrd="0" destOrd="0" presId="urn:microsoft.com/office/officeart/2005/8/layout/hierarchy4"/>
    <dgm:cxn modelId="{DD6DF2B0-59F5-40B2-AE69-E8EF6BC089AC}" type="presParOf" srcId="{87933F1B-038B-4A5D-83E8-61DBF60EC4B3}" destId="{9DF12F5D-797B-4C71-93F7-7C835BFF7982}" srcOrd="0" destOrd="0" presId="urn:microsoft.com/office/officeart/2005/8/layout/hierarchy4"/>
    <dgm:cxn modelId="{1405D698-0D95-478C-8B82-6366171773D3}" type="presParOf" srcId="{87933F1B-038B-4A5D-83E8-61DBF60EC4B3}" destId="{BB51C614-670C-40C7-BCBD-B3150FB090FB}" srcOrd="1" destOrd="0" presId="urn:microsoft.com/office/officeart/2005/8/layout/hierarchy4"/>
    <dgm:cxn modelId="{0A8C18F1-0C4D-42A8-A3E0-FF03C22AA55E}" type="presParOf" srcId="{87933F1B-038B-4A5D-83E8-61DBF60EC4B3}" destId="{B74154C5-AFFE-498C-8E4C-911D7456AC97}" srcOrd="2" destOrd="0" presId="urn:microsoft.com/office/officeart/2005/8/layout/hierarchy4"/>
    <dgm:cxn modelId="{BF75775A-A29E-4532-8812-20A84EFD2E50}" type="presParOf" srcId="{B74154C5-AFFE-498C-8E4C-911D7456AC97}" destId="{AA6E5317-C9D5-49D6-9218-04A9A8CDF9E8}" srcOrd="0" destOrd="0" presId="urn:microsoft.com/office/officeart/2005/8/layout/hierarchy4"/>
    <dgm:cxn modelId="{C9B02C93-62A7-4C0A-A832-30E14D24E1F1}" type="presParOf" srcId="{AA6E5317-C9D5-49D6-9218-04A9A8CDF9E8}" destId="{EFD09625-1EEB-463A-9D51-52F09A5E039B}" srcOrd="0" destOrd="0" presId="urn:microsoft.com/office/officeart/2005/8/layout/hierarchy4"/>
    <dgm:cxn modelId="{C5D168F7-73D3-4F05-81D4-748FB066CCF4}" type="presParOf" srcId="{AA6E5317-C9D5-49D6-9218-04A9A8CDF9E8}" destId="{D65A41FF-7035-4133-9240-517AEBC67369}" srcOrd="1" destOrd="0" presId="urn:microsoft.com/office/officeart/2005/8/layout/hierarchy4"/>
    <dgm:cxn modelId="{EC3ADC36-1175-4094-8F8A-15945AC00E13}" type="presParOf" srcId="{AA6E5317-C9D5-49D6-9218-04A9A8CDF9E8}" destId="{ED986375-36F5-4143-A5F0-85653599471E}" srcOrd="2" destOrd="0" presId="urn:microsoft.com/office/officeart/2005/8/layout/hierarchy4"/>
    <dgm:cxn modelId="{CE0B5AF3-C7F7-4C46-ABD7-D2DE30C9893D}" type="presParOf" srcId="{ED986375-36F5-4143-A5F0-85653599471E}" destId="{72DE6149-9A73-4029-9C01-1DA1EF77D264}" srcOrd="0" destOrd="0" presId="urn:microsoft.com/office/officeart/2005/8/layout/hierarchy4"/>
    <dgm:cxn modelId="{59FF3F9E-456A-4E13-926C-871104FB364B}" type="presParOf" srcId="{72DE6149-9A73-4029-9C01-1DA1EF77D264}" destId="{B7B68934-E179-4D36-8AD9-7637EF3F0019}" srcOrd="0" destOrd="0" presId="urn:microsoft.com/office/officeart/2005/8/layout/hierarchy4"/>
    <dgm:cxn modelId="{4878AA92-7970-468C-B9EF-B1085696DA16}" type="presParOf" srcId="{72DE6149-9A73-4029-9C01-1DA1EF77D264}" destId="{7E986455-5145-43D1-AB19-A5C822796874}" srcOrd="1" destOrd="0" presId="urn:microsoft.com/office/officeart/2005/8/layout/hierarchy4"/>
    <dgm:cxn modelId="{EFA36C9C-2597-4EA7-8768-102B10A884AD}" type="presParOf" srcId="{72DE6149-9A73-4029-9C01-1DA1EF77D264}" destId="{E4CD0B37-6C75-4A8F-946C-21E075E1E2CF}" srcOrd="2" destOrd="0" presId="urn:microsoft.com/office/officeart/2005/8/layout/hierarchy4"/>
    <dgm:cxn modelId="{8CE1A0E6-6A8F-4230-A9A5-EB76D1C2FC52}" type="presParOf" srcId="{E4CD0B37-6C75-4A8F-946C-21E075E1E2CF}" destId="{0149EBE6-AA59-4F78-AF18-137F8047AB47}" srcOrd="0" destOrd="0" presId="urn:microsoft.com/office/officeart/2005/8/layout/hierarchy4"/>
    <dgm:cxn modelId="{79BE1EA7-39EF-494F-84C2-5431B0069A76}" type="presParOf" srcId="{0149EBE6-AA59-4F78-AF18-137F8047AB47}" destId="{14BABD28-5047-47A3-A701-B7AFBBE28819}" srcOrd="0" destOrd="0" presId="urn:microsoft.com/office/officeart/2005/8/layout/hierarchy4"/>
    <dgm:cxn modelId="{163AB036-8707-4F1A-97AD-820D7B47DE80}" type="presParOf" srcId="{0149EBE6-AA59-4F78-AF18-137F8047AB47}" destId="{3F489D25-51FA-4C91-9DDF-6BA1DB51256D}" srcOrd="1" destOrd="0" presId="urn:microsoft.com/office/officeart/2005/8/layout/hierarchy4"/>
    <dgm:cxn modelId="{7165DC20-4CBA-4A6F-AC7B-606465A72DD3}" type="presParOf" srcId="{0149EBE6-AA59-4F78-AF18-137F8047AB47}" destId="{D0D594F6-8533-4A50-8AE7-20755C3BFFA9}" srcOrd="2" destOrd="0" presId="urn:microsoft.com/office/officeart/2005/8/layout/hierarchy4"/>
    <dgm:cxn modelId="{47955565-DA38-41D0-B5C9-84FC895DE612}" type="presParOf" srcId="{D0D594F6-8533-4A50-8AE7-20755C3BFFA9}" destId="{25C7D557-F0AE-4C4E-8B80-BC2468777DC6}" srcOrd="0" destOrd="0" presId="urn:microsoft.com/office/officeart/2005/8/layout/hierarchy4"/>
    <dgm:cxn modelId="{C2842846-C2C4-4EFD-8015-8715E5B5762D}" type="presParOf" srcId="{25C7D557-F0AE-4C4E-8B80-BC2468777DC6}" destId="{8E7E2D4A-62E6-4A23-A5DD-552A63903B64}" srcOrd="0" destOrd="0" presId="urn:microsoft.com/office/officeart/2005/8/layout/hierarchy4"/>
    <dgm:cxn modelId="{F1F2A674-C645-4B0E-B884-770F707FB499}" type="presParOf" srcId="{25C7D557-F0AE-4C4E-8B80-BC2468777DC6}" destId="{B338BAF6-59FE-4215-B697-18ED9B1E550D}" srcOrd="1" destOrd="0" presId="urn:microsoft.com/office/officeart/2005/8/layout/hierarchy4"/>
    <dgm:cxn modelId="{ED07F867-0405-4574-92B9-AB3E779405D3}" type="presParOf" srcId="{B74154C5-AFFE-498C-8E4C-911D7456AC97}" destId="{694C6A3E-E1B4-4940-ABED-A0BE47161CCE}" srcOrd="1" destOrd="0" presId="urn:microsoft.com/office/officeart/2005/8/layout/hierarchy4"/>
    <dgm:cxn modelId="{A04DB7BC-A6DF-49B2-97B8-87FA6C27A483}" type="presParOf" srcId="{B74154C5-AFFE-498C-8E4C-911D7456AC97}" destId="{22BDFE06-8D1B-4C76-8FF0-2DABD4B35522}" srcOrd="2" destOrd="0" presId="urn:microsoft.com/office/officeart/2005/8/layout/hierarchy4"/>
    <dgm:cxn modelId="{236883AC-67CD-4956-80A1-46EA63C45FB8}" type="presParOf" srcId="{22BDFE06-8D1B-4C76-8FF0-2DABD4B35522}" destId="{576C6983-4618-426C-8177-DEA9FE3AC4EB}" srcOrd="0" destOrd="0" presId="urn:microsoft.com/office/officeart/2005/8/layout/hierarchy4"/>
    <dgm:cxn modelId="{60FF2B4C-DDF5-4882-9FBF-98E705159F9E}" type="presParOf" srcId="{22BDFE06-8D1B-4C76-8FF0-2DABD4B35522}" destId="{498D5BED-6816-45E0-A418-8DCFF49902AF}" srcOrd="1" destOrd="0" presId="urn:microsoft.com/office/officeart/2005/8/layout/hierarchy4"/>
    <dgm:cxn modelId="{0B354324-D6BA-46F0-97B2-8EC97696E79E}" type="presParOf" srcId="{22BDFE06-8D1B-4C76-8FF0-2DABD4B35522}" destId="{508A389B-C0F5-43D4-BD46-7C9F058EB2F7}" srcOrd="2" destOrd="0" presId="urn:microsoft.com/office/officeart/2005/8/layout/hierarchy4"/>
    <dgm:cxn modelId="{764BCCE0-24EC-4677-A172-CCB207B83E87}" type="presParOf" srcId="{508A389B-C0F5-43D4-BD46-7C9F058EB2F7}" destId="{2E9427EC-521F-45BD-95BD-C2EA62236516}" srcOrd="0" destOrd="0" presId="urn:microsoft.com/office/officeart/2005/8/layout/hierarchy4"/>
    <dgm:cxn modelId="{209D5FB2-42E8-4D5C-84B6-22F38F58D082}" type="presParOf" srcId="{2E9427EC-521F-45BD-95BD-C2EA62236516}" destId="{672DFC88-43F4-433B-9B7F-D5CE282279E3}" srcOrd="0" destOrd="0" presId="urn:microsoft.com/office/officeart/2005/8/layout/hierarchy4"/>
    <dgm:cxn modelId="{D7E0D527-BA77-4C3F-AE76-1C6AB6914FB2}" type="presParOf" srcId="{2E9427EC-521F-45BD-95BD-C2EA62236516}" destId="{BCC873B0-A9FE-4F45-AD2E-ED28CA5DFD9A}" srcOrd="1" destOrd="0" presId="urn:microsoft.com/office/officeart/2005/8/layout/hierarchy4"/>
    <dgm:cxn modelId="{FBB53224-668E-4068-80B7-99046B622567}" type="presParOf" srcId="{2E9427EC-521F-45BD-95BD-C2EA62236516}" destId="{68FB6F70-C047-4E46-9E82-A09946504644}" srcOrd="2" destOrd="0" presId="urn:microsoft.com/office/officeart/2005/8/layout/hierarchy4"/>
    <dgm:cxn modelId="{1FA6C4E8-CF3A-4309-8D53-04247B3EFCAF}" type="presParOf" srcId="{68FB6F70-C047-4E46-9E82-A09946504644}" destId="{FF422C5A-2F9A-4C9D-854E-BFC785439DEC}" srcOrd="0" destOrd="0" presId="urn:microsoft.com/office/officeart/2005/8/layout/hierarchy4"/>
    <dgm:cxn modelId="{87E6F101-2AED-4C56-B991-68781BF576A3}" type="presParOf" srcId="{FF422C5A-2F9A-4C9D-854E-BFC785439DEC}" destId="{C586111C-58B6-40AF-8D8A-60EE680572BA}" srcOrd="0" destOrd="0" presId="urn:microsoft.com/office/officeart/2005/8/layout/hierarchy4"/>
    <dgm:cxn modelId="{8EF939A6-9A1E-4EED-867C-16AD98463057}" type="presParOf" srcId="{FF422C5A-2F9A-4C9D-854E-BFC785439DEC}" destId="{A0E0AB26-1DEA-4D08-AD62-8A7E0816A59C}" srcOrd="1" destOrd="0" presId="urn:microsoft.com/office/officeart/2005/8/layout/hierarchy4"/>
    <dgm:cxn modelId="{ED908F39-B555-487E-9B9C-DCB2134F8361}" type="presParOf" srcId="{FF422C5A-2F9A-4C9D-854E-BFC785439DEC}" destId="{FFF447F9-BACE-4B19-B5DF-5D71FE61C4DC}" srcOrd="2" destOrd="0" presId="urn:microsoft.com/office/officeart/2005/8/layout/hierarchy4"/>
    <dgm:cxn modelId="{DE134D30-5A6A-4447-8FD8-67FE0BD93C0C}" type="presParOf" srcId="{FFF447F9-BACE-4B19-B5DF-5D71FE61C4DC}" destId="{5106FDE3-AC3E-4615-8C4F-829EABC2C26C}" srcOrd="0" destOrd="0" presId="urn:microsoft.com/office/officeart/2005/8/layout/hierarchy4"/>
    <dgm:cxn modelId="{B42FDC2A-0830-475B-BF4A-6777BE67CACA}" type="presParOf" srcId="{5106FDE3-AC3E-4615-8C4F-829EABC2C26C}" destId="{41590EE3-70B4-4E0E-8D44-18EF1FD97F2E}" srcOrd="0" destOrd="0" presId="urn:microsoft.com/office/officeart/2005/8/layout/hierarchy4"/>
    <dgm:cxn modelId="{4E93ECA3-0D2E-4E22-B68C-5D3A6241301D}" type="presParOf" srcId="{5106FDE3-AC3E-4615-8C4F-829EABC2C26C}" destId="{D1A4E4BA-FB74-44DD-88E4-672303AAC4FA}" srcOrd="1" destOrd="0" presId="urn:microsoft.com/office/officeart/2005/8/layout/hierarchy4"/>
    <dgm:cxn modelId="{8B2F7DA7-6762-4AC5-88CD-4CAB146FA77F}" type="presParOf" srcId="{B74154C5-AFFE-498C-8E4C-911D7456AC97}" destId="{8A94FD29-AE36-4272-B8B7-FF847200D7A2}" srcOrd="3" destOrd="0" presId="urn:microsoft.com/office/officeart/2005/8/layout/hierarchy4"/>
    <dgm:cxn modelId="{85A238E4-D3DD-48A4-A5D3-9D10EF28B139}" type="presParOf" srcId="{B74154C5-AFFE-498C-8E4C-911D7456AC97}" destId="{AF93020A-9780-4776-85B8-7147747F36CC}" srcOrd="4" destOrd="0" presId="urn:microsoft.com/office/officeart/2005/8/layout/hierarchy4"/>
    <dgm:cxn modelId="{A06EE440-2BEB-4BE8-BA0F-F2B06BA84876}" type="presParOf" srcId="{AF93020A-9780-4776-85B8-7147747F36CC}" destId="{A25BE625-018B-46BA-BE7F-ED875B975F26}" srcOrd="0" destOrd="0" presId="urn:microsoft.com/office/officeart/2005/8/layout/hierarchy4"/>
    <dgm:cxn modelId="{1D8B79CF-2585-4FD6-A91D-FC59D405A51E}" type="presParOf" srcId="{AF93020A-9780-4776-85B8-7147747F36CC}" destId="{1A223B6C-87F7-4855-A691-FD4F8FB278AD}" srcOrd="1" destOrd="0" presId="urn:microsoft.com/office/officeart/2005/8/layout/hierarchy4"/>
    <dgm:cxn modelId="{D4D2F56E-690B-4856-B859-5D45AA57452F}" type="presParOf" srcId="{AF93020A-9780-4776-85B8-7147747F36CC}" destId="{DACF82F6-95A6-4B59-9D37-F46699815612}" srcOrd="2" destOrd="0" presId="urn:microsoft.com/office/officeart/2005/8/layout/hierarchy4"/>
    <dgm:cxn modelId="{5652FAE2-FE3F-4632-9F87-C43722B91004}" type="presParOf" srcId="{DACF82F6-95A6-4B59-9D37-F46699815612}" destId="{72E6673E-523D-4E62-80E5-5062FE589301}" srcOrd="0" destOrd="0" presId="urn:microsoft.com/office/officeart/2005/8/layout/hierarchy4"/>
    <dgm:cxn modelId="{948E4361-D1F9-4F75-ABEC-0B7A2576A4F9}" type="presParOf" srcId="{72E6673E-523D-4E62-80E5-5062FE589301}" destId="{CB2AF246-A0C3-4F64-A578-D38165C39147}" srcOrd="0" destOrd="0" presId="urn:microsoft.com/office/officeart/2005/8/layout/hierarchy4"/>
    <dgm:cxn modelId="{7474FED7-3599-4689-83C5-8B213DE45B67}" type="presParOf" srcId="{72E6673E-523D-4E62-80E5-5062FE589301}" destId="{819FC9E5-E3D6-4C1A-9A2E-5E9E87CE7A56}" srcOrd="1" destOrd="0" presId="urn:microsoft.com/office/officeart/2005/8/layout/hierarchy4"/>
    <dgm:cxn modelId="{201C8D02-8185-4A67-A407-871C27FEB290}" type="presParOf" srcId="{72E6673E-523D-4E62-80E5-5062FE589301}" destId="{F0336813-9E34-44C5-93FA-F6459A965D24}" srcOrd="2" destOrd="0" presId="urn:microsoft.com/office/officeart/2005/8/layout/hierarchy4"/>
    <dgm:cxn modelId="{B3BFA222-7B39-4BDA-AA07-559E67FDF6B9}" type="presParOf" srcId="{F0336813-9E34-44C5-93FA-F6459A965D24}" destId="{BC3780EC-6A8B-44DF-B9EE-2DD1146E7F89}" srcOrd="0" destOrd="0" presId="urn:microsoft.com/office/officeart/2005/8/layout/hierarchy4"/>
    <dgm:cxn modelId="{C2F180F1-B81D-4DB2-8E15-9A7228B514D3}" type="presParOf" srcId="{BC3780EC-6A8B-44DF-B9EE-2DD1146E7F89}" destId="{02D78884-08A2-47FD-874A-FD0B1E1D6A24}" srcOrd="0" destOrd="0" presId="urn:microsoft.com/office/officeart/2005/8/layout/hierarchy4"/>
    <dgm:cxn modelId="{E3B718E4-14EB-4596-8599-CC434AFE46A6}" type="presParOf" srcId="{BC3780EC-6A8B-44DF-B9EE-2DD1146E7F89}" destId="{BEA800FD-3FF2-44D3-B095-1DA76A25312A}" srcOrd="1" destOrd="0" presId="urn:microsoft.com/office/officeart/2005/8/layout/hierarchy4"/>
    <dgm:cxn modelId="{7DC4E748-2F70-44B2-A1BA-36E105B8AF1C}" type="presParOf" srcId="{BC3780EC-6A8B-44DF-B9EE-2DD1146E7F89}" destId="{EE518E9E-1373-401A-B06B-B7F8F1BE37AF}" srcOrd="2" destOrd="0" presId="urn:microsoft.com/office/officeart/2005/8/layout/hierarchy4"/>
    <dgm:cxn modelId="{AFA999E2-2880-4E0B-97B9-799B788B34D0}" type="presParOf" srcId="{EE518E9E-1373-401A-B06B-B7F8F1BE37AF}" destId="{4A08C748-3ACE-47B8-ABA4-F56495914AD8}" srcOrd="0" destOrd="0" presId="urn:microsoft.com/office/officeart/2005/8/layout/hierarchy4"/>
    <dgm:cxn modelId="{FF15C396-21F0-4127-A921-5866F24455FF}" type="presParOf" srcId="{4A08C748-3ACE-47B8-ABA4-F56495914AD8}" destId="{59176932-D6D5-4C36-BF7A-69A1297C4BAD}" srcOrd="0" destOrd="0" presId="urn:microsoft.com/office/officeart/2005/8/layout/hierarchy4"/>
    <dgm:cxn modelId="{F7109206-232F-44F2-B020-D27F47B29562}" type="presParOf" srcId="{4A08C748-3ACE-47B8-ABA4-F56495914AD8}" destId="{4E7A1119-403E-4C39-BB54-05ED8132FF0C}" srcOrd="1" destOrd="0" presId="urn:microsoft.com/office/officeart/2005/8/layout/hierarchy4"/>
    <dgm:cxn modelId="{E4724682-6882-472E-99FB-048F2CDAC9AB}" type="presParOf" srcId="{B74154C5-AFFE-498C-8E4C-911D7456AC97}" destId="{DF99D3E9-B7CE-4F56-A161-7C0465341531}" srcOrd="5" destOrd="0" presId="urn:microsoft.com/office/officeart/2005/8/layout/hierarchy4"/>
    <dgm:cxn modelId="{6B941BA5-80BD-4250-8514-6CA2BC59C9BF}" type="presParOf" srcId="{B74154C5-AFFE-498C-8E4C-911D7456AC97}" destId="{CFBC63A5-42B0-460D-9C89-B64E9E9E2922}" srcOrd="6" destOrd="0" presId="urn:microsoft.com/office/officeart/2005/8/layout/hierarchy4"/>
    <dgm:cxn modelId="{BAACD855-46AD-4AB3-BAE3-D4C62F50B793}" type="presParOf" srcId="{CFBC63A5-42B0-460D-9C89-B64E9E9E2922}" destId="{9E5D5161-23D7-41B4-A187-BE6D7C6483D0}" srcOrd="0" destOrd="0" presId="urn:microsoft.com/office/officeart/2005/8/layout/hierarchy4"/>
    <dgm:cxn modelId="{1A7DEA38-04CA-4B4A-B9BC-AA49B2A8E5E1}" type="presParOf" srcId="{CFBC63A5-42B0-460D-9C89-B64E9E9E2922}" destId="{8BC6FDF3-3E6D-414C-B5BC-6C5B61465391}" srcOrd="1" destOrd="0" presId="urn:microsoft.com/office/officeart/2005/8/layout/hierarchy4"/>
    <dgm:cxn modelId="{5433B5CD-F2A4-4F0E-9A9B-0C1F3BAB88AA}" type="presParOf" srcId="{CFBC63A5-42B0-460D-9C89-B64E9E9E2922}" destId="{CEF18E39-1C73-42B9-BDF1-5DD3EC85EA0D}" srcOrd="2" destOrd="0" presId="urn:microsoft.com/office/officeart/2005/8/layout/hierarchy4"/>
    <dgm:cxn modelId="{8E28A244-200C-403B-8F4B-A8085580C67E}" type="presParOf" srcId="{CEF18E39-1C73-42B9-BDF1-5DD3EC85EA0D}" destId="{D6936C6D-17F5-4369-B1C3-901E9E722DCF}" srcOrd="0" destOrd="0" presId="urn:microsoft.com/office/officeart/2005/8/layout/hierarchy4"/>
    <dgm:cxn modelId="{AA695CA3-51A3-45E3-A03C-B9CFAA477BDB}" type="presParOf" srcId="{D6936C6D-17F5-4369-B1C3-901E9E722DCF}" destId="{2965B01E-C0DE-4302-ADA0-732BD580C7B1}" srcOrd="0" destOrd="0" presId="urn:microsoft.com/office/officeart/2005/8/layout/hierarchy4"/>
    <dgm:cxn modelId="{6003D88F-B065-4BA5-9A35-F258A1D1DEE2}" type="presParOf" srcId="{D6936C6D-17F5-4369-B1C3-901E9E722DCF}" destId="{DC8AC8CB-3F6F-4460-AB01-5CBE0F14A486}" srcOrd="1" destOrd="0" presId="urn:microsoft.com/office/officeart/2005/8/layout/hierarchy4"/>
    <dgm:cxn modelId="{C2D3F290-C450-45DD-9224-5A34D1915A1D}" type="presParOf" srcId="{D6936C6D-17F5-4369-B1C3-901E9E722DCF}" destId="{73994466-6310-40D7-8792-BD7FD56E6AF4}" srcOrd="2" destOrd="0" presId="urn:microsoft.com/office/officeart/2005/8/layout/hierarchy4"/>
    <dgm:cxn modelId="{CF0B99DA-6A96-47D9-9388-1B8D1100CA87}" type="presParOf" srcId="{73994466-6310-40D7-8792-BD7FD56E6AF4}" destId="{3EAD5394-E4AB-45B2-BE09-F998533ECF40}" srcOrd="0" destOrd="0" presId="urn:microsoft.com/office/officeart/2005/8/layout/hierarchy4"/>
    <dgm:cxn modelId="{C1DEDB00-5AC4-49DF-971D-4AAFEB0C5B34}" type="presParOf" srcId="{3EAD5394-E4AB-45B2-BE09-F998533ECF40}" destId="{A7AF9B85-BF68-40A8-954B-A40EDB5CAF9F}" srcOrd="0" destOrd="0" presId="urn:microsoft.com/office/officeart/2005/8/layout/hierarchy4"/>
    <dgm:cxn modelId="{85BE689D-4559-40DA-B14C-557999E4E509}" type="presParOf" srcId="{3EAD5394-E4AB-45B2-BE09-F998533ECF40}" destId="{C764A47D-7314-411D-8EF1-5B8F29829B1A}" srcOrd="1" destOrd="0" presId="urn:microsoft.com/office/officeart/2005/8/layout/hierarchy4"/>
    <dgm:cxn modelId="{F03748D3-72F7-4A09-BE54-1D4C6CFCB070}" type="presParOf" srcId="{3EAD5394-E4AB-45B2-BE09-F998533ECF40}" destId="{D5C7FEFF-BE20-4D98-A72C-52B1B8B3F4F7}" srcOrd="2" destOrd="0" presId="urn:microsoft.com/office/officeart/2005/8/layout/hierarchy4"/>
    <dgm:cxn modelId="{FCCB8347-A1F5-4682-8625-8BC8298240DA}" type="presParOf" srcId="{D5C7FEFF-BE20-4D98-A72C-52B1B8B3F4F7}" destId="{CA81CD2D-7A1B-4CCA-952B-6AE89CE8AAB7}" srcOrd="0" destOrd="0" presId="urn:microsoft.com/office/officeart/2005/8/layout/hierarchy4"/>
    <dgm:cxn modelId="{EB68FC15-9B7D-47ED-8FBF-8767FBEB8EBE}" type="presParOf" srcId="{CA81CD2D-7A1B-4CCA-952B-6AE89CE8AAB7}" destId="{EFF40216-5B58-45C6-B485-1C9C4561DF2F}" srcOrd="0" destOrd="0" presId="urn:microsoft.com/office/officeart/2005/8/layout/hierarchy4"/>
    <dgm:cxn modelId="{7337E0BE-214D-40B5-8891-EDBFCED08659}" type="presParOf" srcId="{CA81CD2D-7A1B-4CCA-952B-6AE89CE8AAB7}" destId="{F73E662C-F722-4B4F-9DF8-BE21B2C2C700}" srcOrd="1" destOrd="0" presId="urn:microsoft.com/office/officeart/2005/8/layout/hierarchy4"/>
    <dgm:cxn modelId="{2CB377AE-C3A5-49C7-8512-6AFCEFE93523}" type="presParOf" srcId="{B74154C5-AFFE-498C-8E4C-911D7456AC97}" destId="{62C0B193-30A4-4691-AF46-D5B94E7FC561}" srcOrd="7" destOrd="0" presId="urn:microsoft.com/office/officeart/2005/8/layout/hierarchy4"/>
    <dgm:cxn modelId="{9B0864D5-820E-436D-83BB-8C06708E5382}" type="presParOf" srcId="{B74154C5-AFFE-498C-8E4C-911D7456AC97}" destId="{E8090E1D-4DD8-46E0-BA1E-C3890CF14D47}" srcOrd="8" destOrd="0" presId="urn:microsoft.com/office/officeart/2005/8/layout/hierarchy4"/>
    <dgm:cxn modelId="{6F4284A0-A2AF-48E2-9832-F33DCF64A496}" type="presParOf" srcId="{E8090E1D-4DD8-46E0-BA1E-C3890CF14D47}" destId="{F8905714-088D-483C-AC16-D43BF2F0BF16}" srcOrd="0" destOrd="0" presId="urn:microsoft.com/office/officeart/2005/8/layout/hierarchy4"/>
    <dgm:cxn modelId="{4C7C7C4D-24C2-4396-8386-A169BCFEEDA9}" type="presParOf" srcId="{E8090E1D-4DD8-46E0-BA1E-C3890CF14D47}" destId="{8825E9BC-9772-4579-B80A-08C02E6F5841}" srcOrd="1" destOrd="0" presId="urn:microsoft.com/office/officeart/2005/8/layout/hierarchy4"/>
    <dgm:cxn modelId="{8A0F192C-CE07-4DDC-A5C3-B01F7108F925}" type="presParOf" srcId="{E8090E1D-4DD8-46E0-BA1E-C3890CF14D47}" destId="{4101F8DA-93D9-46DF-B37A-B90529D7C907}" srcOrd="2" destOrd="0" presId="urn:microsoft.com/office/officeart/2005/8/layout/hierarchy4"/>
    <dgm:cxn modelId="{1EE42937-9BF3-4E23-9503-46459735192C}" type="presParOf" srcId="{4101F8DA-93D9-46DF-B37A-B90529D7C907}" destId="{95872D8F-BB28-4072-9DAD-3FCDEEA4A51B}" srcOrd="0" destOrd="0" presId="urn:microsoft.com/office/officeart/2005/8/layout/hierarchy4"/>
    <dgm:cxn modelId="{D5627EB3-882B-480F-8D4D-94472BDB1009}" type="presParOf" srcId="{95872D8F-BB28-4072-9DAD-3FCDEEA4A51B}" destId="{24CEF574-2765-4D7C-A195-C900E925FBE6}" srcOrd="0" destOrd="0" presId="urn:microsoft.com/office/officeart/2005/8/layout/hierarchy4"/>
    <dgm:cxn modelId="{79CB50DE-5143-4FF3-B61C-8EFFB2D8D3C5}" type="presParOf" srcId="{95872D8F-BB28-4072-9DAD-3FCDEEA4A51B}" destId="{9ED7436C-1536-41D8-A0EE-0E39E8864FDD}" srcOrd="1" destOrd="0" presId="urn:microsoft.com/office/officeart/2005/8/layout/hierarchy4"/>
    <dgm:cxn modelId="{9075EDE1-15B5-4EC1-902F-B597ABFF5633}" type="presParOf" srcId="{95872D8F-BB28-4072-9DAD-3FCDEEA4A51B}" destId="{4139EE0B-9D40-4076-B516-60260BCFF8F9}" srcOrd="2" destOrd="0" presId="urn:microsoft.com/office/officeart/2005/8/layout/hierarchy4"/>
    <dgm:cxn modelId="{EB9B6431-D539-435B-AA4C-5280ECF3D946}" type="presParOf" srcId="{4139EE0B-9D40-4076-B516-60260BCFF8F9}" destId="{22447473-48A4-4C0C-8BEC-2558DB533AA4}" srcOrd="0" destOrd="0" presId="urn:microsoft.com/office/officeart/2005/8/layout/hierarchy4"/>
    <dgm:cxn modelId="{01636076-761B-48DA-A51D-48B42A38F725}" type="presParOf" srcId="{22447473-48A4-4C0C-8BEC-2558DB533AA4}" destId="{4CD2A706-78CC-47E3-A8F8-D778F944372A}" srcOrd="0" destOrd="0" presId="urn:microsoft.com/office/officeart/2005/8/layout/hierarchy4"/>
    <dgm:cxn modelId="{73B7CC42-D4C1-4502-BF66-B17465935F75}" type="presParOf" srcId="{22447473-48A4-4C0C-8BEC-2558DB533AA4}" destId="{4C177EB7-865B-4153-871C-6C5CF7DBC8C3}" srcOrd="1" destOrd="0" presId="urn:microsoft.com/office/officeart/2005/8/layout/hierarchy4"/>
    <dgm:cxn modelId="{E9405EDF-45E4-4919-A2C1-4FF8E1C22408}" type="presParOf" srcId="{22447473-48A4-4C0C-8BEC-2558DB533AA4}" destId="{20DB843D-8E62-4574-AB26-BE48E34E41C8}" srcOrd="2" destOrd="0" presId="urn:microsoft.com/office/officeart/2005/8/layout/hierarchy4"/>
    <dgm:cxn modelId="{CE0616E9-FC32-470C-BF45-F839CFC43857}" type="presParOf" srcId="{20DB843D-8E62-4574-AB26-BE48E34E41C8}" destId="{F36349D9-AAD1-4D05-8BCB-F865ABA18533}" srcOrd="0" destOrd="0" presId="urn:microsoft.com/office/officeart/2005/8/layout/hierarchy4"/>
    <dgm:cxn modelId="{3F7A35DD-E5E5-43C5-8831-82AB154CE472}" type="presParOf" srcId="{F36349D9-AAD1-4D05-8BCB-F865ABA18533}" destId="{374E99F0-AE84-4383-93E4-780F78CE6D13}" srcOrd="0" destOrd="0" presId="urn:microsoft.com/office/officeart/2005/8/layout/hierarchy4"/>
    <dgm:cxn modelId="{68A29AC7-233B-42C2-9994-15525E19CD90}" type="presParOf" srcId="{F36349D9-AAD1-4D05-8BCB-F865ABA18533}" destId="{19CEB4E4-DAEB-4DAC-B74F-6A90F95E40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 развитие промышленности Чувашской Республики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4,5</a:t>
          </a:r>
          <a:endParaRPr lang="ru-RU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0,1</a:t>
          </a:r>
          <a:endParaRPr lang="ru-RU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X="100084" custLinFactY="-593" custLinFactNeighborX="-4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726A3-132F-4309-8384-C87BE68D1A7D}" type="pres">
      <dgm:prSet presAssocID="{DC8ABE38-9E0B-457A-A24A-B3482434ACAB}" presName="horzThree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9CE196-0D8C-49A8-B3D7-9BB29169618F}" type="pres">
      <dgm:prSet presAssocID="{512DE50A-C5CC-4902-9E40-2F658F91C541}" presName="horzThree" presStyleCnt="0"/>
      <dgm:spPr/>
    </dgm:pt>
  </dgm:ptLst>
  <dgm:cxnLst>
    <dgm:cxn modelId="{1F8EBEC0-3EDB-4B3B-9D39-500C957E308A}" type="presOf" srcId="{6E4BDF23-D055-4600-B225-7ECA009E7556}" destId="{B5E642CB-E027-4891-9890-4C997D088B55}" srcOrd="0" destOrd="0" presId="urn:microsoft.com/office/officeart/2005/8/layout/hierarchy4"/>
    <dgm:cxn modelId="{6F432468-D503-400C-8140-705A855AC461}" type="presOf" srcId="{D351FCBF-967B-4557-978E-7A3222124EA5}" destId="{8CCC63E9-78E3-42CF-8177-76D5E588906A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5B0A6914-0F59-4A6A-BE0E-F85A7AB30FDA}" type="presOf" srcId="{DC8ABE38-9E0B-457A-A24A-B3482434ACAB}" destId="{90F499B4-F115-41CD-8117-278BB7C1079C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8AC603DE-6B95-4E70-88C2-01923E8B20C7}" type="presOf" srcId="{1A37C2D0-E311-480D-BE74-4A10698CA5CA}" destId="{864DD87F-0B0C-4621-942E-8CB6627B1031}" srcOrd="0" destOrd="0" presId="urn:microsoft.com/office/officeart/2005/8/layout/hierarchy4"/>
    <dgm:cxn modelId="{FD5BAD93-3158-4AD4-BC2B-A012C8283178}" type="presOf" srcId="{512DE50A-C5CC-4902-9E40-2F658F91C541}" destId="{83C0364A-A82B-41BD-93C7-EFFDB0175838}" srcOrd="0" destOrd="0" presId="urn:microsoft.com/office/officeart/2005/8/layout/hierarchy4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9238A392-6E37-49F9-9B4A-2289BAC4E106}" type="presOf" srcId="{3D89C345-4A0D-4FDC-B5A8-B2FCB828DDAB}" destId="{C3D65556-9B34-4346-A99C-73E3FE9EE9C6}" srcOrd="0" destOrd="0" presId="urn:microsoft.com/office/officeart/2005/8/layout/hierarchy4"/>
    <dgm:cxn modelId="{6BD8388C-898D-4F9B-97C0-E480B5E227A9}" type="presParOf" srcId="{864DD87F-0B0C-4621-942E-8CB6627B1031}" destId="{0C39856A-F539-4A0A-9A68-83637FEBAC0B}" srcOrd="0" destOrd="0" presId="urn:microsoft.com/office/officeart/2005/8/layout/hierarchy4"/>
    <dgm:cxn modelId="{35253141-5AEB-4004-B469-7C6A30346924}" type="presParOf" srcId="{0C39856A-F539-4A0A-9A68-83637FEBAC0B}" destId="{8CCC63E9-78E3-42CF-8177-76D5E588906A}" srcOrd="0" destOrd="0" presId="urn:microsoft.com/office/officeart/2005/8/layout/hierarchy4"/>
    <dgm:cxn modelId="{785B22F5-DA46-4327-B167-473A551B62E5}" type="presParOf" srcId="{0C39856A-F539-4A0A-9A68-83637FEBAC0B}" destId="{B9A4D6C6-8648-453E-93F2-931661CD5112}" srcOrd="1" destOrd="0" presId="urn:microsoft.com/office/officeart/2005/8/layout/hierarchy4"/>
    <dgm:cxn modelId="{7D7438A9-A66A-41D1-AF50-FA43E2BDDD77}" type="presParOf" srcId="{0C39856A-F539-4A0A-9A68-83637FEBAC0B}" destId="{BE32FA8B-7078-4ADB-B5C0-7CD6AA1E3302}" srcOrd="2" destOrd="0" presId="urn:microsoft.com/office/officeart/2005/8/layout/hierarchy4"/>
    <dgm:cxn modelId="{A319A8FE-91FD-4D2E-8C6D-EB53884AE20B}" type="presParOf" srcId="{BE32FA8B-7078-4ADB-B5C0-7CD6AA1E3302}" destId="{3CAF2A95-9A8D-4AE2-99BD-4633CCE03CCD}" srcOrd="0" destOrd="0" presId="urn:microsoft.com/office/officeart/2005/8/layout/hierarchy4"/>
    <dgm:cxn modelId="{9460EEE8-E687-44C6-9DDA-AE6B2E1AC2F8}" type="presParOf" srcId="{3CAF2A95-9A8D-4AE2-99BD-4633CCE03CCD}" destId="{B5E642CB-E027-4891-9890-4C997D088B55}" srcOrd="0" destOrd="0" presId="urn:microsoft.com/office/officeart/2005/8/layout/hierarchy4"/>
    <dgm:cxn modelId="{335B1492-7A1C-4713-8DA7-506917A35D92}" type="presParOf" srcId="{3CAF2A95-9A8D-4AE2-99BD-4633CCE03CCD}" destId="{ACBCB08E-F0CD-439D-99D4-1112527E7B34}" srcOrd="1" destOrd="0" presId="urn:microsoft.com/office/officeart/2005/8/layout/hierarchy4"/>
    <dgm:cxn modelId="{366E4FFF-F44F-42C7-9C67-9124D71B1D58}" type="presParOf" srcId="{3CAF2A95-9A8D-4AE2-99BD-4633CCE03CCD}" destId="{F7887B5A-E7EB-4C68-BB12-843A559EAFDD}" srcOrd="2" destOrd="0" presId="urn:microsoft.com/office/officeart/2005/8/layout/hierarchy4"/>
    <dgm:cxn modelId="{93330B52-6A28-47BF-A9DD-01CF6E3196B8}" type="presParOf" srcId="{F7887B5A-E7EB-4C68-BB12-843A559EAFDD}" destId="{24ED2BF5-5E6A-4D66-B1B8-DD534C42396D}" srcOrd="0" destOrd="0" presId="urn:microsoft.com/office/officeart/2005/8/layout/hierarchy4"/>
    <dgm:cxn modelId="{CF00650E-5B6C-47FD-883E-888B2775D564}" type="presParOf" srcId="{24ED2BF5-5E6A-4D66-B1B8-DD534C42396D}" destId="{90F499B4-F115-41CD-8117-278BB7C1079C}" srcOrd="0" destOrd="0" presId="urn:microsoft.com/office/officeart/2005/8/layout/hierarchy4"/>
    <dgm:cxn modelId="{FA3CE055-A9A4-4487-AA52-2C685378F546}" type="presParOf" srcId="{24ED2BF5-5E6A-4D66-B1B8-DD534C42396D}" destId="{232726A3-132F-4309-8384-C87BE68D1A7D}" srcOrd="1" destOrd="0" presId="urn:microsoft.com/office/officeart/2005/8/layout/hierarchy4"/>
    <dgm:cxn modelId="{857C2CC3-7C35-4313-B7EC-953C253604AF}" type="presParOf" srcId="{BE32FA8B-7078-4ADB-B5C0-7CD6AA1E3302}" destId="{4EACF355-C96D-44A7-8246-9A46B0C1B2CB}" srcOrd="1" destOrd="0" presId="urn:microsoft.com/office/officeart/2005/8/layout/hierarchy4"/>
    <dgm:cxn modelId="{163C803E-0080-4709-A3F1-1E6BE450921A}" type="presParOf" srcId="{BE32FA8B-7078-4ADB-B5C0-7CD6AA1E3302}" destId="{383CB128-A4AA-4452-9004-E8AD7002E2A1}" srcOrd="2" destOrd="0" presId="urn:microsoft.com/office/officeart/2005/8/layout/hierarchy4"/>
    <dgm:cxn modelId="{48B90C8C-0ABF-450B-8BDF-23CF913F3EDE}" type="presParOf" srcId="{383CB128-A4AA-4452-9004-E8AD7002E2A1}" destId="{C3D65556-9B34-4346-A99C-73E3FE9EE9C6}" srcOrd="0" destOrd="0" presId="urn:microsoft.com/office/officeart/2005/8/layout/hierarchy4"/>
    <dgm:cxn modelId="{F07CB42E-F10C-4381-ABE0-FBFB89716CC3}" type="presParOf" srcId="{383CB128-A4AA-4452-9004-E8AD7002E2A1}" destId="{9433F4D2-AFBC-4A07-A979-2EFBE3618D9C}" srcOrd="1" destOrd="0" presId="urn:microsoft.com/office/officeart/2005/8/layout/hierarchy4"/>
    <dgm:cxn modelId="{2F0628CE-ADDE-4717-B820-C25CF5C6C388}" type="presParOf" srcId="{383CB128-A4AA-4452-9004-E8AD7002E2A1}" destId="{BDED661D-16A8-437A-A61F-D108A88156E8}" srcOrd="2" destOrd="0" presId="urn:microsoft.com/office/officeart/2005/8/layout/hierarchy4"/>
    <dgm:cxn modelId="{8E4557DC-8AFF-455F-BF4E-F71D75B09143}" type="presParOf" srcId="{BDED661D-16A8-437A-A61F-D108A88156E8}" destId="{A8237010-8D21-4C40-9D7B-4F8AE372C35B}" srcOrd="0" destOrd="0" presId="urn:microsoft.com/office/officeart/2005/8/layout/hierarchy4"/>
    <dgm:cxn modelId="{4E2E5579-D8CA-430D-8232-27D6DB6DBD02}" type="presParOf" srcId="{A8237010-8D21-4C40-9D7B-4F8AE372C35B}" destId="{83C0364A-A82B-41BD-93C7-EFFDB0175838}" srcOrd="0" destOrd="0" presId="urn:microsoft.com/office/officeart/2005/8/layout/hierarchy4"/>
    <dgm:cxn modelId="{D0AD822E-68FD-4522-8C91-EF5589F4249F}" type="presParOf" srcId="{A8237010-8D21-4C40-9D7B-4F8AE372C35B}" destId="{509CE196-0D8C-49A8-B3D7-9BB2916961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600" b="1" dirty="0" smtClean="0"/>
            <a:t>Достижение значений показателей (индикаторов) </a:t>
          </a:r>
          <a:endParaRPr lang="ru-RU" sz="16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103,0</a:t>
          </a:r>
          <a:endParaRPr lang="ru-RU" sz="14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103,6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104,3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104,5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104,5</a:t>
          </a:r>
          <a:endParaRPr lang="ru-RU" sz="14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105,1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518E9E-1373-401A-B06B-B7F8F1BE37AF}" type="pres">
      <dgm:prSet presAssocID="{66E38241-E965-439E-997F-74C14C213F23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C7FEFF-BE20-4D98-A72C-52B1B8B3F4F7}" type="pres">
      <dgm:prSet presAssocID="{D5544F4D-4FD2-41EE-A356-ABCAA534BCB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B843D-8E62-4574-AB26-BE48E34E41C8}" type="pres">
      <dgm:prSet presAssocID="{BDDF592B-1C58-40EE-9108-0DC798BB2F08}" presName="horzFour" presStyleCnt="0"/>
      <dgm:spPr/>
    </dgm:pt>
  </dgm:ptLst>
  <dgm:cxnLst>
    <dgm:cxn modelId="{F87E2C20-3FFF-482D-9679-FE6ABA55BC70}" type="presOf" srcId="{9E496AFB-5861-4A0B-A059-7AF344913280}" destId="{F8905714-088D-483C-AC16-D43BF2F0BF16}" srcOrd="0" destOrd="0" presId="urn:microsoft.com/office/officeart/2005/8/layout/hierarchy4"/>
    <dgm:cxn modelId="{23044D7B-7184-4077-9554-9305FEDD03E9}" srcId="{946393D2-3BB5-4D19-BAF6-84B7339845C4}" destId="{9E496AFB-5861-4A0B-A059-7AF344913280}" srcOrd="2" destOrd="0" parTransId="{6435703E-03C2-4EC2-8B8A-0AC2F1B8426B}" sibTransId="{7097F666-B696-4074-BF8E-24ADA840ED3B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5A5AF0B2-01EB-4128-859E-7D3CEDD159B3}" type="presOf" srcId="{66E38241-E965-439E-997F-74C14C213F23}" destId="{02D78884-08A2-47FD-874A-FD0B1E1D6A2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C6FEAE20-8BA5-48CC-BD38-7150DFBE6AEC}" srcId="{946393D2-3BB5-4D19-BAF6-84B7339845C4}" destId="{62031802-0EE5-47DF-BB1F-2C84A19F6746}" srcOrd="0" destOrd="0" parTransId="{43DD85C8-BF2E-4808-BFA8-3211ED494E6D}" sibTransId="{35694793-DDF3-4ECC-9AA3-AC178B8D026F}"/>
    <dgm:cxn modelId="{1E7BF981-FA83-403D-B9BF-BE158A489F3A}" type="presOf" srcId="{C60BD95D-8BE5-42EC-AF9D-D22E07852892}" destId="{2965B01E-C0DE-4302-ADA0-732BD580C7B1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A87D5022-47CD-4FFB-9BAD-37B8F3D26BB3}" srcId="{946393D2-3BB5-4D19-BAF6-84B7339845C4}" destId="{89E09F27-5F73-400B-AE18-4421B9895F64}" srcOrd="1" destOrd="0" parTransId="{16B02458-69C3-4316-A805-FC6C92C26552}" sibTransId="{FA1CF671-CE5A-43BE-A489-E153F0F8811C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A7333D96-DA81-4239-B370-ACC3503A2C07}" type="presOf" srcId="{89E09F27-5F73-400B-AE18-4421B9895F64}" destId="{9E5D5161-23D7-41B4-A187-BE6D7C6483D0}" srcOrd="0" destOrd="0" presId="urn:microsoft.com/office/officeart/2005/8/layout/hierarchy4"/>
    <dgm:cxn modelId="{80BF0970-3287-4930-A5ED-79F3D291962A}" type="presOf" srcId="{C9C8B06B-C833-4D4A-8595-4BF5AEB204E9}" destId="{CB2AF246-A0C3-4F64-A578-D38165C39147}" srcOrd="0" destOrd="0" presId="urn:microsoft.com/office/officeart/2005/8/layout/hierarchy4"/>
    <dgm:cxn modelId="{9EA3E6F6-375C-42B6-98D9-02F284AF1CC3}" type="presOf" srcId="{CE075476-E9CA-4A59-A127-31223E8D37A1}" destId="{25DDEEC2-9BA5-4367-BB24-33CAA47BBC09}" srcOrd="0" destOrd="0" presId="urn:microsoft.com/office/officeart/2005/8/layout/hierarchy4"/>
    <dgm:cxn modelId="{5E9A63FF-1CC8-483F-BD9B-5C4D34948955}" type="presOf" srcId="{62031802-0EE5-47DF-BB1F-2C84A19F6746}" destId="{A25BE625-018B-46BA-BE7F-ED875B975F26}" srcOrd="0" destOrd="0" presId="urn:microsoft.com/office/officeart/2005/8/layout/hierarchy4"/>
    <dgm:cxn modelId="{DB561600-6CE2-4736-AC94-90E301AAB235}" type="presOf" srcId="{25C69CC8-098D-44A3-878A-5E3FEF1E9C10}" destId="{24CEF574-2765-4D7C-A195-C900E925FBE6}" srcOrd="0" destOrd="0" presId="urn:microsoft.com/office/officeart/2005/8/layout/hierarchy4"/>
    <dgm:cxn modelId="{8EAC3BCB-3E46-4159-836C-15D981577535}" type="presOf" srcId="{D5544F4D-4FD2-41EE-A356-ABCAA534BCB5}" destId="{A7AF9B85-BF68-40A8-954B-A40EDB5CAF9F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8D7D1918-9AFD-4CE1-987D-3825A257EC14}" type="presOf" srcId="{946393D2-3BB5-4D19-BAF6-84B7339845C4}" destId="{9DF12F5D-797B-4C71-93F7-7C835BFF7982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1436631D-0770-4610-A3A3-B3882009489D}" type="presOf" srcId="{BDDF592B-1C58-40EE-9108-0DC798BB2F08}" destId="{4CD2A706-78CC-47E3-A8F8-D778F944372A}" srcOrd="0" destOrd="0" presId="urn:microsoft.com/office/officeart/2005/8/layout/hierarchy4"/>
    <dgm:cxn modelId="{627D33B8-1BBA-4F58-B3C9-4EE3ACD091E2}" type="presParOf" srcId="{25DDEEC2-9BA5-4367-BB24-33CAA47BBC09}" destId="{87933F1B-038B-4A5D-83E8-61DBF60EC4B3}" srcOrd="0" destOrd="0" presId="urn:microsoft.com/office/officeart/2005/8/layout/hierarchy4"/>
    <dgm:cxn modelId="{B4740007-8DB1-40E6-A7BD-F93DD114E412}" type="presParOf" srcId="{87933F1B-038B-4A5D-83E8-61DBF60EC4B3}" destId="{9DF12F5D-797B-4C71-93F7-7C835BFF7982}" srcOrd="0" destOrd="0" presId="urn:microsoft.com/office/officeart/2005/8/layout/hierarchy4"/>
    <dgm:cxn modelId="{3697DDC1-A256-4823-84A9-542CFF82CD81}" type="presParOf" srcId="{87933F1B-038B-4A5D-83E8-61DBF60EC4B3}" destId="{BB51C614-670C-40C7-BCBD-B3150FB090FB}" srcOrd="1" destOrd="0" presId="urn:microsoft.com/office/officeart/2005/8/layout/hierarchy4"/>
    <dgm:cxn modelId="{C3F2A70C-943D-4006-B35B-1A74E801B561}" type="presParOf" srcId="{87933F1B-038B-4A5D-83E8-61DBF60EC4B3}" destId="{B74154C5-AFFE-498C-8E4C-911D7456AC97}" srcOrd="2" destOrd="0" presId="urn:microsoft.com/office/officeart/2005/8/layout/hierarchy4"/>
    <dgm:cxn modelId="{258E12B4-973B-475E-AE29-8F368126765A}" type="presParOf" srcId="{B74154C5-AFFE-498C-8E4C-911D7456AC97}" destId="{AF93020A-9780-4776-85B8-7147747F36CC}" srcOrd="0" destOrd="0" presId="urn:microsoft.com/office/officeart/2005/8/layout/hierarchy4"/>
    <dgm:cxn modelId="{FE4C778F-D6A9-4133-A344-2E43D3A34D87}" type="presParOf" srcId="{AF93020A-9780-4776-85B8-7147747F36CC}" destId="{A25BE625-018B-46BA-BE7F-ED875B975F26}" srcOrd="0" destOrd="0" presId="urn:microsoft.com/office/officeart/2005/8/layout/hierarchy4"/>
    <dgm:cxn modelId="{E89DE4F0-E118-4DC4-8F5E-3837F69C2ECD}" type="presParOf" srcId="{AF93020A-9780-4776-85B8-7147747F36CC}" destId="{1A223B6C-87F7-4855-A691-FD4F8FB278AD}" srcOrd="1" destOrd="0" presId="urn:microsoft.com/office/officeart/2005/8/layout/hierarchy4"/>
    <dgm:cxn modelId="{45CC23A0-D655-488A-B0A1-BA0ACDFD549C}" type="presParOf" srcId="{AF93020A-9780-4776-85B8-7147747F36CC}" destId="{DACF82F6-95A6-4B59-9D37-F46699815612}" srcOrd="2" destOrd="0" presId="urn:microsoft.com/office/officeart/2005/8/layout/hierarchy4"/>
    <dgm:cxn modelId="{7C84FDB0-DD70-458C-AB87-47C9ADA9DB59}" type="presParOf" srcId="{DACF82F6-95A6-4B59-9D37-F46699815612}" destId="{72E6673E-523D-4E62-80E5-5062FE589301}" srcOrd="0" destOrd="0" presId="urn:microsoft.com/office/officeart/2005/8/layout/hierarchy4"/>
    <dgm:cxn modelId="{8F5DAF31-0BA8-4165-B065-ABE0E39216E0}" type="presParOf" srcId="{72E6673E-523D-4E62-80E5-5062FE589301}" destId="{CB2AF246-A0C3-4F64-A578-D38165C39147}" srcOrd="0" destOrd="0" presId="urn:microsoft.com/office/officeart/2005/8/layout/hierarchy4"/>
    <dgm:cxn modelId="{D3E68C15-CAC8-408E-B214-FEC4077C3E06}" type="presParOf" srcId="{72E6673E-523D-4E62-80E5-5062FE589301}" destId="{819FC9E5-E3D6-4C1A-9A2E-5E9E87CE7A56}" srcOrd="1" destOrd="0" presId="urn:microsoft.com/office/officeart/2005/8/layout/hierarchy4"/>
    <dgm:cxn modelId="{944CC36F-A1F8-4C68-806B-68F2D81A9A6F}" type="presParOf" srcId="{72E6673E-523D-4E62-80E5-5062FE589301}" destId="{F0336813-9E34-44C5-93FA-F6459A965D24}" srcOrd="2" destOrd="0" presId="urn:microsoft.com/office/officeart/2005/8/layout/hierarchy4"/>
    <dgm:cxn modelId="{F9CC1297-7D1B-4ED7-9A97-95CEC53A70A3}" type="presParOf" srcId="{F0336813-9E34-44C5-93FA-F6459A965D24}" destId="{BC3780EC-6A8B-44DF-B9EE-2DD1146E7F89}" srcOrd="0" destOrd="0" presId="urn:microsoft.com/office/officeart/2005/8/layout/hierarchy4"/>
    <dgm:cxn modelId="{A8A74A37-9970-4E14-9D0B-C86FBE7F49A3}" type="presParOf" srcId="{BC3780EC-6A8B-44DF-B9EE-2DD1146E7F89}" destId="{02D78884-08A2-47FD-874A-FD0B1E1D6A24}" srcOrd="0" destOrd="0" presId="urn:microsoft.com/office/officeart/2005/8/layout/hierarchy4"/>
    <dgm:cxn modelId="{26F47E3E-6572-4FC4-9A6C-BE3B0A0C9CCE}" type="presParOf" srcId="{BC3780EC-6A8B-44DF-B9EE-2DD1146E7F89}" destId="{EE518E9E-1373-401A-B06B-B7F8F1BE37AF}" srcOrd="1" destOrd="0" presId="urn:microsoft.com/office/officeart/2005/8/layout/hierarchy4"/>
    <dgm:cxn modelId="{C00321C9-4914-45AB-950D-0B663F13D4EF}" type="presParOf" srcId="{B74154C5-AFFE-498C-8E4C-911D7456AC97}" destId="{DF99D3E9-B7CE-4F56-A161-7C0465341531}" srcOrd="1" destOrd="0" presId="urn:microsoft.com/office/officeart/2005/8/layout/hierarchy4"/>
    <dgm:cxn modelId="{F036010A-0605-4A3F-82C0-955084F32258}" type="presParOf" srcId="{B74154C5-AFFE-498C-8E4C-911D7456AC97}" destId="{CFBC63A5-42B0-460D-9C89-B64E9E9E2922}" srcOrd="2" destOrd="0" presId="urn:microsoft.com/office/officeart/2005/8/layout/hierarchy4"/>
    <dgm:cxn modelId="{04B31BF3-2674-44EF-822F-034F4BEBC89E}" type="presParOf" srcId="{CFBC63A5-42B0-460D-9C89-B64E9E9E2922}" destId="{9E5D5161-23D7-41B4-A187-BE6D7C6483D0}" srcOrd="0" destOrd="0" presId="urn:microsoft.com/office/officeart/2005/8/layout/hierarchy4"/>
    <dgm:cxn modelId="{D133C904-BAA7-411A-BA26-F7F32A002E33}" type="presParOf" srcId="{CFBC63A5-42B0-460D-9C89-B64E9E9E2922}" destId="{8BC6FDF3-3E6D-414C-B5BC-6C5B61465391}" srcOrd="1" destOrd="0" presId="urn:microsoft.com/office/officeart/2005/8/layout/hierarchy4"/>
    <dgm:cxn modelId="{203D14D9-0251-4129-A055-ED445671546F}" type="presParOf" srcId="{CFBC63A5-42B0-460D-9C89-B64E9E9E2922}" destId="{CEF18E39-1C73-42B9-BDF1-5DD3EC85EA0D}" srcOrd="2" destOrd="0" presId="urn:microsoft.com/office/officeart/2005/8/layout/hierarchy4"/>
    <dgm:cxn modelId="{2A39DC68-3835-4D94-B801-2773BB18DA1E}" type="presParOf" srcId="{CEF18E39-1C73-42B9-BDF1-5DD3EC85EA0D}" destId="{D6936C6D-17F5-4369-B1C3-901E9E722DCF}" srcOrd="0" destOrd="0" presId="urn:microsoft.com/office/officeart/2005/8/layout/hierarchy4"/>
    <dgm:cxn modelId="{294B94D7-3A05-4B29-A417-F74545F705BC}" type="presParOf" srcId="{D6936C6D-17F5-4369-B1C3-901E9E722DCF}" destId="{2965B01E-C0DE-4302-ADA0-732BD580C7B1}" srcOrd="0" destOrd="0" presId="urn:microsoft.com/office/officeart/2005/8/layout/hierarchy4"/>
    <dgm:cxn modelId="{A98DCD1A-1263-4885-9D8B-8C49B85861C9}" type="presParOf" srcId="{D6936C6D-17F5-4369-B1C3-901E9E722DCF}" destId="{DC8AC8CB-3F6F-4460-AB01-5CBE0F14A486}" srcOrd="1" destOrd="0" presId="urn:microsoft.com/office/officeart/2005/8/layout/hierarchy4"/>
    <dgm:cxn modelId="{642FE46C-EBE7-4039-91BF-8796F7E70527}" type="presParOf" srcId="{D6936C6D-17F5-4369-B1C3-901E9E722DCF}" destId="{73994466-6310-40D7-8792-BD7FD56E6AF4}" srcOrd="2" destOrd="0" presId="urn:microsoft.com/office/officeart/2005/8/layout/hierarchy4"/>
    <dgm:cxn modelId="{78B0A85D-CC4D-4026-8D1B-3268CA96314F}" type="presParOf" srcId="{73994466-6310-40D7-8792-BD7FD56E6AF4}" destId="{3EAD5394-E4AB-45B2-BE09-F998533ECF40}" srcOrd="0" destOrd="0" presId="urn:microsoft.com/office/officeart/2005/8/layout/hierarchy4"/>
    <dgm:cxn modelId="{8EBA813F-7312-408D-8934-E5D520EFD827}" type="presParOf" srcId="{3EAD5394-E4AB-45B2-BE09-F998533ECF40}" destId="{A7AF9B85-BF68-40A8-954B-A40EDB5CAF9F}" srcOrd="0" destOrd="0" presId="urn:microsoft.com/office/officeart/2005/8/layout/hierarchy4"/>
    <dgm:cxn modelId="{2826E214-0201-4B51-AE37-706808BCDEC6}" type="presParOf" srcId="{3EAD5394-E4AB-45B2-BE09-F998533ECF40}" destId="{D5C7FEFF-BE20-4D98-A72C-52B1B8B3F4F7}" srcOrd="1" destOrd="0" presId="urn:microsoft.com/office/officeart/2005/8/layout/hierarchy4"/>
    <dgm:cxn modelId="{0AFF8AC5-84B6-4214-BE5F-772C58B590C5}" type="presParOf" srcId="{B74154C5-AFFE-498C-8E4C-911D7456AC97}" destId="{62C0B193-30A4-4691-AF46-D5B94E7FC561}" srcOrd="3" destOrd="0" presId="urn:microsoft.com/office/officeart/2005/8/layout/hierarchy4"/>
    <dgm:cxn modelId="{67887AA7-E54A-42D5-8435-5B9A654F5571}" type="presParOf" srcId="{B74154C5-AFFE-498C-8E4C-911D7456AC97}" destId="{E8090E1D-4DD8-46E0-BA1E-C3890CF14D47}" srcOrd="4" destOrd="0" presId="urn:microsoft.com/office/officeart/2005/8/layout/hierarchy4"/>
    <dgm:cxn modelId="{9658B709-7118-423B-861C-5C7B740965E3}" type="presParOf" srcId="{E8090E1D-4DD8-46E0-BA1E-C3890CF14D47}" destId="{F8905714-088D-483C-AC16-D43BF2F0BF16}" srcOrd="0" destOrd="0" presId="urn:microsoft.com/office/officeart/2005/8/layout/hierarchy4"/>
    <dgm:cxn modelId="{1E1086B9-52ED-4AC2-80AD-74CAB99A29EB}" type="presParOf" srcId="{E8090E1D-4DD8-46E0-BA1E-C3890CF14D47}" destId="{8825E9BC-9772-4579-B80A-08C02E6F5841}" srcOrd="1" destOrd="0" presId="urn:microsoft.com/office/officeart/2005/8/layout/hierarchy4"/>
    <dgm:cxn modelId="{77EBD5D1-73C3-4A7F-94B2-9B9F2CCB056A}" type="presParOf" srcId="{E8090E1D-4DD8-46E0-BA1E-C3890CF14D47}" destId="{4101F8DA-93D9-46DF-B37A-B90529D7C907}" srcOrd="2" destOrd="0" presId="urn:microsoft.com/office/officeart/2005/8/layout/hierarchy4"/>
    <dgm:cxn modelId="{0A428212-7487-472F-9B4D-15CC6572199F}" type="presParOf" srcId="{4101F8DA-93D9-46DF-B37A-B90529D7C907}" destId="{95872D8F-BB28-4072-9DAD-3FCDEEA4A51B}" srcOrd="0" destOrd="0" presId="urn:microsoft.com/office/officeart/2005/8/layout/hierarchy4"/>
    <dgm:cxn modelId="{24CD6564-9A66-49A5-A8B7-634C0386D14D}" type="presParOf" srcId="{95872D8F-BB28-4072-9DAD-3FCDEEA4A51B}" destId="{24CEF574-2765-4D7C-A195-C900E925FBE6}" srcOrd="0" destOrd="0" presId="urn:microsoft.com/office/officeart/2005/8/layout/hierarchy4"/>
    <dgm:cxn modelId="{B5E4E378-7EA7-42B1-8EBA-8C81B20110CB}" type="presParOf" srcId="{95872D8F-BB28-4072-9DAD-3FCDEEA4A51B}" destId="{9ED7436C-1536-41D8-A0EE-0E39E8864FDD}" srcOrd="1" destOrd="0" presId="urn:microsoft.com/office/officeart/2005/8/layout/hierarchy4"/>
    <dgm:cxn modelId="{A9127034-1E68-4EFE-A7DB-9AF985FF7068}" type="presParOf" srcId="{95872D8F-BB28-4072-9DAD-3FCDEEA4A51B}" destId="{4139EE0B-9D40-4076-B516-60260BCFF8F9}" srcOrd="2" destOrd="0" presId="urn:microsoft.com/office/officeart/2005/8/layout/hierarchy4"/>
    <dgm:cxn modelId="{C810801B-AB30-415C-B060-6A57FBBF27A9}" type="presParOf" srcId="{4139EE0B-9D40-4076-B516-60260BCFF8F9}" destId="{22447473-48A4-4C0C-8BEC-2558DB533AA4}" srcOrd="0" destOrd="0" presId="urn:microsoft.com/office/officeart/2005/8/layout/hierarchy4"/>
    <dgm:cxn modelId="{46040330-1482-4013-9216-ACFA42903255}" type="presParOf" srcId="{22447473-48A4-4C0C-8BEC-2558DB533AA4}" destId="{4CD2A706-78CC-47E3-A8F8-D778F944372A}" srcOrd="0" destOrd="0" presId="urn:microsoft.com/office/officeart/2005/8/layout/hierarchy4"/>
    <dgm:cxn modelId="{D1E2D965-1CF1-4963-83A6-17541CE2C599}" type="presParOf" srcId="{22447473-48A4-4C0C-8BEC-2558DB533AA4}" destId="{20DB843D-8E62-4574-AB26-BE48E34E41C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</a:t>
          </a:r>
          <a:r>
            <a:rPr lang="ru-RU" sz="2000" smtClean="0">
              <a:latin typeface="Arial" panose="020B0604020202020204" pitchFamily="34" charset="0"/>
              <a:cs typeface="Arial" panose="020B0604020202020204" pitchFamily="34" charset="0"/>
            </a:rPr>
            <a:t>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11 314,3</a:t>
          </a:r>
        </a:p>
      </dgm:t>
    </dgm:pt>
    <dgm:pt modelId="{65AC2AC0-9D53-455C-973C-E5BA4AA147A1}" type="asst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600,8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2 037,4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8 641,1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35,0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 custScaleX="96294" custScaleY="97640" custLinFactNeighborX="11968" custLinFactNeighborY="-25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 custScaleX="87408" custScaleY="94701" custLinFactNeighborX="-3182" custLinFactNeighborY="776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 custLinFactNeighborX="-18839" custLinFactNeighborY="724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 custLinFactNeighborX="-16265" custLinFactNeighborY="724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 custScaleY="78662" custLinFactNeighborX="-14770" custLinFactNeighborY="1685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 custScaleY="67072" custLinFactNeighborX="11094" custLinFactNeighborY="94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 custLinFactNeighborX="-4775" custLinFactNeighborY="40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9C47346F-1124-49DD-98BF-064210E6DFA9}" type="presOf" srcId="{65AC2AC0-9D53-455C-973C-E5BA4AA147A1}" destId="{30C2D308-23E6-492C-98AD-1F22A34561ED}" srcOrd="0" destOrd="0" presId="urn:microsoft.com/office/officeart/2008/layout/NameandTitleOrganizationalChart"/>
    <dgm:cxn modelId="{2FAC91F4-9C77-4283-8F14-BE86AAF22561}" type="presOf" srcId="{AD4097B4-2F15-4863-8B9C-CE30133DA3F6}" destId="{C4FCFBB8-C085-425D-9A95-8592BFCDABBD}" srcOrd="0" destOrd="0" presId="urn:microsoft.com/office/officeart/2008/layout/NameandTitleOrganizationalChart"/>
    <dgm:cxn modelId="{B4349DED-5F8A-46AC-AA02-A2F0D856099A}" type="presOf" srcId="{C62D812B-729A-4FBA-9DA2-4B4A53D70EC4}" destId="{1846596E-B9D2-49F2-9283-C691DAF49E53}" srcOrd="0" destOrd="0" presId="urn:microsoft.com/office/officeart/2008/layout/NameandTitleOrganizationalChart"/>
    <dgm:cxn modelId="{5454D14E-D1DD-4129-92A8-53A87ADE6789}" type="presOf" srcId="{778A1A1D-7686-40A8-AEA5-465425B2465B}" destId="{FC5770AA-36AE-4DA1-BB90-030F82EAEEDE}" srcOrd="0" destOrd="0" presId="urn:microsoft.com/office/officeart/2008/layout/NameandTitleOrganizationalChart"/>
    <dgm:cxn modelId="{060B4016-C32A-47FF-BA6F-5F144D577EC3}" type="presOf" srcId="{1F3EA490-3742-4028-A884-6671669F867C}" destId="{286DA920-3384-411E-9588-08C31E41D5DE}" srcOrd="0" destOrd="0" presId="urn:microsoft.com/office/officeart/2008/layout/NameandTitleOrganizationalChart"/>
    <dgm:cxn modelId="{D5990299-F47B-4D92-84C4-C5E59ADA5412}" type="presOf" srcId="{7700F386-0D78-4915-8E5B-3BE6B6EDBA0F}" destId="{DE4FFDCD-BF60-4A4E-9FB5-E741ACCB8E87}" srcOrd="0" destOrd="0" presId="urn:microsoft.com/office/officeart/2008/layout/NameandTitleOrganizationalChart"/>
    <dgm:cxn modelId="{70DAD831-0EE2-4409-B923-A1D5F57044D8}" type="presOf" srcId="{7135888E-996E-40B5-8482-15EEA8BCE45D}" destId="{A86D6E3E-350C-4655-BC02-AE9BAAAD2967}" srcOrd="0" destOrd="0" presId="urn:microsoft.com/office/officeart/2008/layout/NameandTitleOrganizationalChart"/>
    <dgm:cxn modelId="{A8289C36-23BF-4B46-93E9-D71EF7A15A9B}" type="presOf" srcId="{AB6B2A83-1479-4562-94C5-B0EBCCD0667F}" destId="{A3403C46-B1DF-4036-BB32-475CF32970CA}" srcOrd="0" destOrd="0" presId="urn:microsoft.com/office/officeart/2008/layout/NameandTitleOrganizationalChart"/>
    <dgm:cxn modelId="{CB5DDCF3-1593-4955-8BD2-D070DBBB2F90}" type="presOf" srcId="{22AAC5E4-C96E-4931-8950-D9F4AEAC2295}" destId="{39DABE2A-A2D2-4EFE-B9A0-A1F3977683EF}" srcOrd="0" destOrd="0" presId="urn:microsoft.com/office/officeart/2008/layout/NameandTitleOrganizationalChart"/>
    <dgm:cxn modelId="{F3C0E155-3523-4C57-9EB6-6F5EF0386F6E}" type="presOf" srcId="{62B21BE9-E891-4B41-B887-C212209AE959}" destId="{9DB8215B-BDB2-46FC-AFDE-07E333374EDB}" srcOrd="1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387C6B77-2738-4663-9FCB-9F60A7384AE6}" type="presOf" srcId="{22AAC5E4-C96E-4931-8950-D9F4AEAC2295}" destId="{D25F435F-1293-4366-9D23-C58FEF5F6D70}" srcOrd="1" destOrd="0" presId="urn:microsoft.com/office/officeart/2008/layout/NameandTitleOrganizationalChart"/>
    <dgm:cxn modelId="{7798EBFD-4896-419E-B50F-5A081137E975}" type="presOf" srcId="{65AC2AC0-9D53-455C-973C-E5BA4AA147A1}" destId="{2A62C565-5414-41F6-A02B-97B6C4EE56B5}" srcOrd="1" destOrd="0" presId="urn:microsoft.com/office/officeart/2008/layout/NameandTitleOrganizationalChart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78F1D671-D81C-4904-A0E1-9313472DA382}" type="presOf" srcId="{CDAB13F5-2431-477F-BC24-D44B7FB0ED71}" destId="{01667500-3470-4D51-8035-312B4D7DF3B0}" srcOrd="1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B358BA87-2651-474B-8EE8-8B5FB8558E21}" type="presOf" srcId="{61B041B3-51AD-4936-9CEC-7086A192C955}" destId="{B3A8A0D1-FE91-4243-9E68-7C74B03FED31}" srcOrd="0" destOrd="0" presId="urn:microsoft.com/office/officeart/2008/layout/NameandTitleOrganizationalChart"/>
    <dgm:cxn modelId="{4F008427-AFFA-4DAB-A4C0-854695AFF707}" type="presOf" srcId="{62B21BE9-E891-4B41-B887-C212209AE959}" destId="{1958EDBF-665B-44C3-947D-2ADBF737FD10}" srcOrd="0" destOrd="0" presId="urn:microsoft.com/office/officeart/2008/layout/NameandTitleOrganizationalChart"/>
    <dgm:cxn modelId="{A0D6287F-A7E0-4252-9D56-E81EDDD23823}" type="presOf" srcId="{A7F0F924-E7DB-4CE2-B8C1-5EADD6A8D925}" destId="{88B6640C-E439-44F8-B91B-4C739541EF0F}" srcOrd="0" destOrd="0" presId="urn:microsoft.com/office/officeart/2008/layout/NameandTitleOrganizationalChart"/>
    <dgm:cxn modelId="{A0CCA7F8-AD8A-48B8-A67D-DF0F33BC5A90}" type="presOf" srcId="{61B041B3-51AD-4936-9CEC-7086A192C955}" destId="{D98A5A39-097C-4A55-8247-A48F2AF7A992}" srcOrd="1" destOrd="0" presId="urn:microsoft.com/office/officeart/2008/layout/NameandTitleOrganizationalChart"/>
    <dgm:cxn modelId="{D7561241-248E-4488-8480-643E4BA19E82}" type="presOf" srcId="{CDAB13F5-2431-477F-BC24-D44B7FB0ED71}" destId="{297ED79B-5656-4D10-8185-E0C96B06D2EB}" srcOrd="0" destOrd="0" presId="urn:microsoft.com/office/officeart/2008/layout/NameandTitleOrganizationalChart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B072CF5C-10EE-4D87-99C4-00E93A268F16}" type="presOf" srcId="{A660C82A-34A7-45B3-BD3A-924DB2EFF73F}" destId="{78B55342-5D9F-4A3C-B197-CE555014975C}" srcOrd="0" destOrd="0" presId="urn:microsoft.com/office/officeart/2008/layout/NameandTitleOrganizationalChart"/>
    <dgm:cxn modelId="{AC6647BF-A10A-4F3C-8FEB-D839212C9778}" type="presOf" srcId="{774C847F-4608-47AD-9ACB-28375CFFC8B5}" destId="{D32CCB2C-C197-4BFD-9333-81804163D71A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5A12D70D-9A3E-4BA0-8A3C-8BCAB0DEB0BA}" type="presParOf" srcId="{A3403C46-B1DF-4036-BB32-475CF32970CA}" destId="{30C67C43-2767-4163-AF24-570AAAC80B73}" srcOrd="0" destOrd="0" presId="urn:microsoft.com/office/officeart/2008/layout/NameandTitleOrganizationalChart"/>
    <dgm:cxn modelId="{F214A9DA-FE24-4A00-B8CB-2E9BFC43A4A6}" type="presParOf" srcId="{30C67C43-2767-4163-AF24-570AAAC80B73}" destId="{8ECFA85E-2304-4175-8D5B-C8EE57BF35F7}" srcOrd="0" destOrd="0" presId="urn:microsoft.com/office/officeart/2008/layout/NameandTitleOrganizationalChart"/>
    <dgm:cxn modelId="{3C9EC78D-F1A0-4081-A75C-55E320355320}" type="presParOf" srcId="{8ECFA85E-2304-4175-8D5B-C8EE57BF35F7}" destId="{39DABE2A-A2D2-4EFE-B9A0-A1F3977683EF}" srcOrd="0" destOrd="0" presId="urn:microsoft.com/office/officeart/2008/layout/NameandTitleOrganizationalChart"/>
    <dgm:cxn modelId="{02F1DB1F-5E80-4587-8417-B9B366EF3CB0}" type="presParOf" srcId="{8ECFA85E-2304-4175-8D5B-C8EE57BF35F7}" destId="{C4FCFBB8-C085-425D-9A95-8592BFCDABBD}" srcOrd="1" destOrd="0" presId="urn:microsoft.com/office/officeart/2008/layout/NameandTitleOrganizationalChart"/>
    <dgm:cxn modelId="{28BD071A-C25C-40FB-A7EC-AB994559900D}" type="presParOf" srcId="{8ECFA85E-2304-4175-8D5B-C8EE57BF35F7}" destId="{D25F435F-1293-4366-9D23-C58FEF5F6D70}" srcOrd="2" destOrd="0" presId="urn:microsoft.com/office/officeart/2008/layout/NameandTitleOrganizationalChart"/>
    <dgm:cxn modelId="{85618AF3-6582-469B-9940-A176BF387480}" type="presParOf" srcId="{30C67C43-2767-4163-AF24-570AAAC80B73}" destId="{0A8B8DC3-E339-4E8D-81CF-9DD2AF886746}" srcOrd="1" destOrd="0" presId="urn:microsoft.com/office/officeart/2008/layout/NameandTitleOrganizationalChart"/>
    <dgm:cxn modelId="{0C69C382-2007-4DDF-A145-08B68B792D16}" type="presParOf" srcId="{0A8B8DC3-E339-4E8D-81CF-9DD2AF886746}" destId="{FC5770AA-36AE-4DA1-BB90-030F82EAEEDE}" srcOrd="0" destOrd="0" presId="urn:microsoft.com/office/officeart/2008/layout/NameandTitleOrganizationalChart"/>
    <dgm:cxn modelId="{8306340B-969D-4D31-8515-252736974EB0}" type="presParOf" srcId="{0A8B8DC3-E339-4E8D-81CF-9DD2AF886746}" destId="{A78C6948-BA01-4597-8F11-F085AF5D5FAE}" srcOrd="1" destOrd="0" presId="urn:microsoft.com/office/officeart/2008/layout/NameandTitleOrganizationalChart"/>
    <dgm:cxn modelId="{1FB3AE00-1025-4FCF-BB14-92724071EC07}" type="presParOf" srcId="{A78C6948-BA01-4597-8F11-F085AF5D5FAE}" destId="{8A4E6CDA-4139-4671-8E49-E0E00C99C369}" srcOrd="0" destOrd="0" presId="urn:microsoft.com/office/officeart/2008/layout/NameandTitleOrganizationalChart"/>
    <dgm:cxn modelId="{E8CDCD54-D7D5-45C7-B163-ECB79D4AC76F}" type="presParOf" srcId="{8A4E6CDA-4139-4671-8E49-E0E00C99C369}" destId="{1958EDBF-665B-44C3-947D-2ADBF737FD10}" srcOrd="0" destOrd="0" presId="urn:microsoft.com/office/officeart/2008/layout/NameandTitleOrganizationalChart"/>
    <dgm:cxn modelId="{5301CE8E-E972-4282-A1A7-CD31BF5B743F}" type="presParOf" srcId="{8A4E6CDA-4139-4671-8E49-E0E00C99C369}" destId="{78B55342-5D9F-4A3C-B197-CE555014975C}" srcOrd="1" destOrd="0" presId="urn:microsoft.com/office/officeart/2008/layout/NameandTitleOrganizationalChart"/>
    <dgm:cxn modelId="{D2DBE6E3-1CED-443C-812F-B46A7305BBAF}" type="presParOf" srcId="{8A4E6CDA-4139-4671-8E49-E0E00C99C369}" destId="{9DB8215B-BDB2-46FC-AFDE-07E333374EDB}" srcOrd="2" destOrd="0" presId="urn:microsoft.com/office/officeart/2008/layout/NameandTitleOrganizationalChart"/>
    <dgm:cxn modelId="{5675D031-0B0C-43F4-B06D-9DBD0F07BEF0}" type="presParOf" srcId="{A78C6948-BA01-4597-8F11-F085AF5D5FAE}" destId="{457689FE-63BE-4B69-8936-67694009C6B8}" srcOrd="1" destOrd="0" presId="urn:microsoft.com/office/officeart/2008/layout/NameandTitleOrganizationalChart"/>
    <dgm:cxn modelId="{346584BC-BC8D-4618-B890-8D118A24E5A4}" type="presParOf" srcId="{A78C6948-BA01-4597-8F11-F085AF5D5FAE}" destId="{228954EB-7E6D-4BC0-B820-446701A95A08}" srcOrd="2" destOrd="0" presId="urn:microsoft.com/office/officeart/2008/layout/NameandTitleOrganizationalChart"/>
    <dgm:cxn modelId="{8F8B2D15-8D58-44C6-A2FC-B5083680F814}" type="presParOf" srcId="{0A8B8DC3-E339-4E8D-81CF-9DD2AF886746}" destId="{A86D6E3E-350C-4655-BC02-AE9BAAAD2967}" srcOrd="2" destOrd="0" presId="urn:microsoft.com/office/officeart/2008/layout/NameandTitleOrganizationalChart"/>
    <dgm:cxn modelId="{6C49B008-487A-4423-B16E-17E01ADB6A36}" type="presParOf" srcId="{0A8B8DC3-E339-4E8D-81CF-9DD2AF886746}" destId="{63AE5291-30A7-4CB8-B0BE-6B9B7C1DBDC8}" srcOrd="3" destOrd="0" presId="urn:microsoft.com/office/officeart/2008/layout/NameandTitleOrganizationalChart"/>
    <dgm:cxn modelId="{5A7B25C0-4925-49F1-BACC-E85E6FA86EEF}" type="presParOf" srcId="{63AE5291-30A7-4CB8-B0BE-6B9B7C1DBDC8}" destId="{AA684DDD-FA84-4C3D-A628-7370C572528C}" srcOrd="0" destOrd="0" presId="urn:microsoft.com/office/officeart/2008/layout/NameandTitleOrganizationalChart"/>
    <dgm:cxn modelId="{DBF7CE11-770F-49E3-989C-50C63F9E913A}" type="presParOf" srcId="{AA684DDD-FA84-4C3D-A628-7370C572528C}" destId="{297ED79B-5656-4D10-8185-E0C96B06D2EB}" srcOrd="0" destOrd="0" presId="urn:microsoft.com/office/officeart/2008/layout/NameandTitleOrganizationalChart"/>
    <dgm:cxn modelId="{F0FFEA20-F801-43F5-9248-0891395370C0}" type="presParOf" srcId="{AA684DDD-FA84-4C3D-A628-7370C572528C}" destId="{88B6640C-E439-44F8-B91B-4C739541EF0F}" srcOrd="1" destOrd="0" presId="urn:microsoft.com/office/officeart/2008/layout/NameandTitleOrganizationalChart"/>
    <dgm:cxn modelId="{CC183659-54F0-4F26-A9E7-10405D02FEE6}" type="presParOf" srcId="{AA684DDD-FA84-4C3D-A628-7370C572528C}" destId="{01667500-3470-4D51-8035-312B4D7DF3B0}" srcOrd="2" destOrd="0" presId="urn:microsoft.com/office/officeart/2008/layout/NameandTitleOrganizationalChart"/>
    <dgm:cxn modelId="{A4086F75-9C7B-4F55-91A3-473C2FE3E88D}" type="presParOf" srcId="{63AE5291-30A7-4CB8-B0BE-6B9B7C1DBDC8}" destId="{23B0C43E-738E-4277-A940-66DA75BF8811}" srcOrd="1" destOrd="0" presId="urn:microsoft.com/office/officeart/2008/layout/NameandTitleOrganizationalChart"/>
    <dgm:cxn modelId="{30E93634-7802-4CF0-AAF0-930C968D37F1}" type="presParOf" srcId="{63AE5291-30A7-4CB8-B0BE-6B9B7C1DBDC8}" destId="{E35C96B3-BFCA-4870-A26A-87671BCB92DA}" srcOrd="2" destOrd="0" presId="urn:microsoft.com/office/officeart/2008/layout/NameandTitleOrganizationalChart"/>
    <dgm:cxn modelId="{FE6A3AB7-9595-4977-B096-C045997EA304}" type="presParOf" srcId="{0A8B8DC3-E339-4E8D-81CF-9DD2AF886746}" destId="{D32CCB2C-C197-4BFD-9333-81804163D71A}" srcOrd="4" destOrd="0" presId="urn:microsoft.com/office/officeart/2008/layout/NameandTitleOrganizationalChart"/>
    <dgm:cxn modelId="{3B20AAFE-0EC6-4E7D-8890-E25EB41E996A}" type="presParOf" srcId="{0A8B8DC3-E339-4E8D-81CF-9DD2AF886746}" destId="{CA182589-2E42-44D0-94A7-15E6A0ECD078}" srcOrd="5" destOrd="0" presId="urn:microsoft.com/office/officeart/2008/layout/NameandTitleOrganizationalChart"/>
    <dgm:cxn modelId="{87D2EA1F-92B7-43D1-9106-A68C77A70E37}" type="presParOf" srcId="{CA182589-2E42-44D0-94A7-15E6A0ECD078}" destId="{EABF5D89-FB64-4608-9491-67EC153171E2}" srcOrd="0" destOrd="0" presId="urn:microsoft.com/office/officeart/2008/layout/NameandTitleOrganizationalChart"/>
    <dgm:cxn modelId="{CA8FFC35-85C5-4DF1-BA58-082BAE7B7357}" type="presParOf" srcId="{EABF5D89-FB64-4608-9491-67EC153171E2}" destId="{B3A8A0D1-FE91-4243-9E68-7C74B03FED31}" srcOrd="0" destOrd="0" presId="urn:microsoft.com/office/officeart/2008/layout/NameandTitleOrganizationalChart"/>
    <dgm:cxn modelId="{7AD694DC-2ECB-4D25-979A-FFCA0FFF49B2}" type="presParOf" srcId="{EABF5D89-FB64-4608-9491-67EC153171E2}" destId="{286DA920-3384-411E-9588-08C31E41D5DE}" srcOrd="1" destOrd="0" presId="urn:microsoft.com/office/officeart/2008/layout/NameandTitleOrganizationalChart"/>
    <dgm:cxn modelId="{DD8A61A3-13F1-4D65-B440-40977FAF37C2}" type="presParOf" srcId="{EABF5D89-FB64-4608-9491-67EC153171E2}" destId="{D98A5A39-097C-4A55-8247-A48F2AF7A992}" srcOrd="2" destOrd="0" presId="urn:microsoft.com/office/officeart/2008/layout/NameandTitleOrganizationalChart"/>
    <dgm:cxn modelId="{A0906C3F-DECF-4374-B2ED-4C3A66430768}" type="presParOf" srcId="{CA182589-2E42-44D0-94A7-15E6A0ECD078}" destId="{D9E15586-8374-4D24-A75F-E9758B9B3B53}" srcOrd="1" destOrd="0" presId="urn:microsoft.com/office/officeart/2008/layout/NameandTitleOrganizationalChart"/>
    <dgm:cxn modelId="{E7B5DDE9-7B70-45A1-AA48-1E0F7EF7E9C6}" type="presParOf" srcId="{CA182589-2E42-44D0-94A7-15E6A0ECD078}" destId="{F40AF4DB-93FF-4CB9-88A6-4A9B9634E499}" srcOrd="2" destOrd="0" presId="urn:microsoft.com/office/officeart/2008/layout/NameandTitleOrganizationalChart"/>
    <dgm:cxn modelId="{579D364A-265E-444B-9C7C-B95EF515032D}" type="presParOf" srcId="{30C67C43-2767-4163-AF24-570AAAC80B73}" destId="{03D6E329-5FA2-4575-80F9-63CD79C19815}" srcOrd="2" destOrd="0" presId="urn:microsoft.com/office/officeart/2008/layout/NameandTitleOrganizationalChart"/>
    <dgm:cxn modelId="{43256E8E-8F65-42BD-A80F-16A902EBE93D}" type="presParOf" srcId="{03D6E329-5FA2-4575-80F9-63CD79C19815}" destId="{DE4FFDCD-BF60-4A4E-9FB5-E741ACCB8E87}" srcOrd="0" destOrd="0" presId="urn:microsoft.com/office/officeart/2008/layout/NameandTitleOrganizationalChart"/>
    <dgm:cxn modelId="{E3B5F821-C636-4238-854D-57A74C8D1BE2}" type="presParOf" srcId="{03D6E329-5FA2-4575-80F9-63CD79C19815}" destId="{E23BBB9C-CA80-4FBB-84B6-F9FA1086E476}" srcOrd="1" destOrd="0" presId="urn:microsoft.com/office/officeart/2008/layout/NameandTitleOrganizationalChart"/>
    <dgm:cxn modelId="{F6E2798D-063B-4154-B6D0-F68E1DDC04EE}" type="presParOf" srcId="{E23BBB9C-CA80-4FBB-84B6-F9FA1086E476}" destId="{26296906-FC34-4FA3-AC23-ED78F9F907FC}" srcOrd="0" destOrd="0" presId="urn:microsoft.com/office/officeart/2008/layout/NameandTitleOrganizationalChart"/>
    <dgm:cxn modelId="{3A6DB6BA-093D-412F-9CC2-A23B3E225E54}" type="presParOf" srcId="{26296906-FC34-4FA3-AC23-ED78F9F907FC}" destId="{30C2D308-23E6-492C-98AD-1F22A34561ED}" srcOrd="0" destOrd="0" presId="urn:microsoft.com/office/officeart/2008/layout/NameandTitleOrganizationalChart"/>
    <dgm:cxn modelId="{D339AC1D-54AA-4A96-9D39-00981CF9C016}" type="presParOf" srcId="{26296906-FC34-4FA3-AC23-ED78F9F907FC}" destId="{1846596E-B9D2-49F2-9283-C691DAF49E53}" srcOrd="1" destOrd="0" presId="urn:microsoft.com/office/officeart/2008/layout/NameandTitleOrganizationalChart"/>
    <dgm:cxn modelId="{74EAE20A-4116-49C7-96ED-C8AD8EC24AE9}" type="presParOf" srcId="{26296906-FC34-4FA3-AC23-ED78F9F907FC}" destId="{2A62C565-5414-41F6-A02B-97B6C4EE56B5}" srcOrd="2" destOrd="0" presId="urn:microsoft.com/office/officeart/2008/layout/NameandTitleOrganizationalChart"/>
    <dgm:cxn modelId="{29444FD4-6EBC-4777-8275-809DB5134425}" type="presParOf" srcId="{E23BBB9C-CA80-4FBB-84B6-F9FA1086E476}" destId="{5A0E7BEA-6A1E-4B40-A3AE-5A66796EF3F0}" srcOrd="1" destOrd="0" presId="urn:microsoft.com/office/officeart/2008/layout/NameandTitleOrganizationalChart"/>
    <dgm:cxn modelId="{9161E51B-C50F-4FFB-8669-8621ADA929D8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700" b="1" dirty="0" smtClean="0"/>
            <a:t>Основных направлениях налоговой политики Чувашской Республики</a:t>
          </a:r>
          <a:endParaRPr lang="ru-RU" sz="17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700" b="1" dirty="0" smtClean="0"/>
            <a:t>Основных направлениях бюджетной политики Чувашской Республики</a:t>
          </a:r>
          <a:endParaRPr lang="ru-RU" sz="17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700" b="1" dirty="0" smtClean="0"/>
            <a:t>Государственных программах Чувашской Республики</a:t>
          </a:r>
          <a:endParaRPr lang="ru-RU" sz="17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 в 2017г.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бюджетной политики и эффективное использование бюджетного потенциала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3 026,2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8,1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бюджетных расходов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государственным имуществом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19,2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155,9</a:t>
          </a: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 custScaleY="1086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012EA219-4C0F-4B92-AF5B-C0B5D5654E7A}" type="pres">
      <dgm:prSet presAssocID="{E321591B-EF22-4B70-A997-F920ADD424A6}" presName="vertThree" presStyleCnt="0"/>
      <dgm:spPr/>
    </dgm:pt>
    <dgm:pt modelId="{7723A80D-51A7-429E-8BB6-A310BC64AE05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0FFC90-E0D4-427A-BD2F-6590AF6A5626}" type="pres">
      <dgm:prSet presAssocID="{E321591B-EF22-4B70-A997-F920ADD424A6}" presName="parTransThree" presStyleCnt="0"/>
      <dgm:spPr/>
    </dgm:pt>
    <dgm:pt modelId="{F7834B90-640A-4B54-9D58-A8A6E989B710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289AA-7FC3-4CB3-8C21-27E1F1EAD018}" type="pres">
      <dgm:prSet presAssocID="{B6569DD0-5CAF-4EBD-812F-CAA384C5D95A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 custScaleY="108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2" presStyleCnt="4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3" presStyleCnt="4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91A089-9E02-46C5-B968-BACB80AECC4C}" type="pres">
      <dgm:prSet presAssocID="{5D59B49C-8193-4B9D-A524-24260E5DC43A}" presName="horzFour" presStyleCnt="0"/>
      <dgm:spPr/>
    </dgm:pt>
  </dgm:ptLst>
  <dgm:cxnLst>
    <dgm:cxn modelId="{AE1288C6-FD0A-458B-B1D6-5E4B0977CCA3}" type="presOf" srcId="{512DE50A-C5CC-4902-9E40-2F658F91C541}" destId="{83C0364A-A82B-41BD-93C7-EFFDB0175838}" srcOrd="0" destOrd="0" presId="urn:microsoft.com/office/officeart/2005/8/layout/hierarchy4"/>
    <dgm:cxn modelId="{4D565095-ECBD-47B3-A170-46EEDF20A4E2}" type="presOf" srcId="{3D89C345-4A0D-4FDC-B5A8-B2FCB828DDAB}" destId="{C3D65556-9B34-4346-A99C-73E3FE9EE9C6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3C6C11A9-4A6F-47B1-9B91-83D9147F2DAD}" type="presOf" srcId="{2D4CF4D0-B6E1-4A60-9375-38C89B9A9028}" destId="{E4327505-0C43-4871-8757-A50453A0C067}" srcOrd="0" destOrd="0" presId="urn:microsoft.com/office/officeart/2005/8/layout/hierarchy4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2345DB0E-2B9E-4C25-A605-F723E561BAEF}" type="presOf" srcId="{E321591B-EF22-4B70-A997-F920ADD424A6}" destId="{7723A80D-51A7-429E-8BB6-A310BC64AE05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788A3646-4CA0-488E-A7C9-5373839A6D66}" type="presOf" srcId="{11F9C3DB-3694-4C6F-9480-413338C10FBB}" destId="{E46628DA-DFCB-494E-9EDB-9DEB3E961771}" srcOrd="0" destOrd="0" presId="urn:microsoft.com/office/officeart/2005/8/layout/hierarchy4"/>
    <dgm:cxn modelId="{8D4905EA-5A2E-4F6F-B922-E11ABECF4172}" type="presOf" srcId="{1A37C2D0-E311-480D-BE74-4A10698CA5CA}" destId="{864DD87F-0B0C-4621-942E-8CB6627B1031}" srcOrd="0" destOrd="0" presId="urn:microsoft.com/office/officeart/2005/8/layout/hierarchy4"/>
    <dgm:cxn modelId="{5058103D-8CC9-44C9-862C-F9D93B769EF6}" type="presOf" srcId="{5D59B49C-8193-4B9D-A524-24260E5DC43A}" destId="{26A96B2E-8431-4887-87F9-A88D05F1F01E}" srcOrd="0" destOrd="0" presId="urn:microsoft.com/office/officeart/2005/8/layout/hierarchy4"/>
    <dgm:cxn modelId="{DE916D9A-5716-4FC2-95F1-34189D89329B}" type="presOf" srcId="{6E4BDF23-D055-4600-B225-7ECA009E7556}" destId="{B5E642CB-E027-4891-9890-4C997D088B55}" srcOrd="0" destOrd="0" presId="urn:microsoft.com/office/officeart/2005/8/layout/hierarchy4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236BD37F-7AE9-4E53-9CC3-06894F59315E}" type="presOf" srcId="{B6569DD0-5CAF-4EBD-812F-CAA384C5D95A}" destId="{0AC65D80-99D6-40C0-8E49-2EECF2BCE3A9}" srcOrd="0" destOrd="0" presId="urn:microsoft.com/office/officeart/2005/8/layout/hierarchy4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D0C1FA64-10E3-420F-803F-4B11BD664934}" type="presOf" srcId="{D351FCBF-967B-4557-978E-7A3222124EA5}" destId="{8CCC63E9-78E3-42CF-8177-76D5E588906A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6572AD89-B051-4F4A-AC25-0855417AF640}" type="presParOf" srcId="{864DD87F-0B0C-4621-942E-8CB6627B1031}" destId="{0C39856A-F539-4A0A-9A68-83637FEBAC0B}" srcOrd="0" destOrd="0" presId="urn:microsoft.com/office/officeart/2005/8/layout/hierarchy4"/>
    <dgm:cxn modelId="{F15FC9A9-CDBC-46E0-8677-DFDF0B1EA332}" type="presParOf" srcId="{0C39856A-F539-4A0A-9A68-83637FEBAC0B}" destId="{8CCC63E9-78E3-42CF-8177-76D5E588906A}" srcOrd="0" destOrd="0" presId="urn:microsoft.com/office/officeart/2005/8/layout/hierarchy4"/>
    <dgm:cxn modelId="{32B23A85-62DF-4B69-A064-9B5D6D96E32A}" type="presParOf" srcId="{0C39856A-F539-4A0A-9A68-83637FEBAC0B}" destId="{B9A4D6C6-8648-453E-93F2-931661CD5112}" srcOrd="1" destOrd="0" presId="urn:microsoft.com/office/officeart/2005/8/layout/hierarchy4"/>
    <dgm:cxn modelId="{3D31ED88-C4E9-4A7F-86E2-4036FC3A3165}" type="presParOf" srcId="{0C39856A-F539-4A0A-9A68-83637FEBAC0B}" destId="{BE32FA8B-7078-4ADB-B5C0-7CD6AA1E3302}" srcOrd="2" destOrd="0" presId="urn:microsoft.com/office/officeart/2005/8/layout/hierarchy4"/>
    <dgm:cxn modelId="{2937DEB7-3C5A-46B2-ACC1-120B182D7193}" type="presParOf" srcId="{BE32FA8B-7078-4ADB-B5C0-7CD6AA1E3302}" destId="{3CAF2A95-9A8D-4AE2-99BD-4633CCE03CCD}" srcOrd="0" destOrd="0" presId="urn:microsoft.com/office/officeart/2005/8/layout/hierarchy4"/>
    <dgm:cxn modelId="{B2D1A7FD-249D-4C40-9955-B6364365FDA7}" type="presParOf" srcId="{3CAF2A95-9A8D-4AE2-99BD-4633CCE03CCD}" destId="{B5E642CB-E027-4891-9890-4C997D088B55}" srcOrd="0" destOrd="0" presId="urn:microsoft.com/office/officeart/2005/8/layout/hierarchy4"/>
    <dgm:cxn modelId="{22AA8614-B8E7-4F47-A0EB-3677B3184086}" type="presParOf" srcId="{3CAF2A95-9A8D-4AE2-99BD-4633CCE03CCD}" destId="{ACBCB08E-F0CD-439D-99D4-1112527E7B34}" srcOrd="1" destOrd="0" presId="urn:microsoft.com/office/officeart/2005/8/layout/hierarchy4"/>
    <dgm:cxn modelId="{62BB7EFD-9E10-429B-9D84-FE9C20E29C07}" type="presParOf" srcId="{3CAF2A95-9A8D-4AE2-99BD-4633CCE03CCD}" destId="{F7887B5A-E7EB-4C68-BB12-843A559EAFDD}" srcOrd="2" destOrd="0" presId="urn:microsoft.com/office/officeart/2005/8/layout/hierarchy4"/>
    <dgm:cxn modelId="{FB9F0D3A-6D68-43DA-A989-56AC307C5A3E}" type="presParOf" srcId="{F7887B5A-E7EB-4C68-BB12-843A559EAFDD}" destId="{012EA219-4C0F-4B92-AF5B-C0B5D5654E7A}" srcOrd="0" destOrd="0" presId="urn:microsoft.com/office/officeart/2005/8/layout/hierarchy4"/>
    <dgm:cxn modelId="{0509526B-99CC-4B1C-9BAC-B62379CC6585}" type="presParOf" srcId="{012EA219-4C0F-4B92-AF5B-C0B5D5654E7A}" destId="{7723A80D-51A7-429E-8BB6-A310BC64AE05}" srcOrd="0" destOrd="0" presId="urn:microsoft.com/office/officeart/2005/8/layout/hierarchy4"/>
    <dgm:cxn modelId="{FB0BA2E2-E5AA-41B0-B60A-DEAE62A7BC91}" type="presParOf" srcId="{012EA219-4C0F-4B92-AF5B-C0B5D5654E7A}" destId="{FB0FFC90-E0D4-427A-BD2F-6590AF6A5626}" srcOrd="1" destOrd="0" presId="urn:microsoft.com/office/officeart/2005/8/layout/hierarchy4"/>
    <dgm:cxn modelId="{6B6F3741-16AC-4243-8D88-BFB432FC38BA}" type="presParOf" srcId="{012EA219-4C0F-4B92-AF5B-C0B5D5654E7A}" destId="{F7834B90-640A-4B54-9D58-A8A6E989B710}" srcOrd="2" destOrd="0" presId="urn:microsoft.com/office/officeart/2005/8/layout/hierarchy4"/>
    <dgm:cxn modelId="{63F492DD-5E3D-41FB-85D1-20D1027F1912}" type="presParOf" srcId="{F7834B90-640A-4B54-9D58-A8A6E989B710}" destId="{507CAB7A-9F39-457C-BEC3-5B3BFB169094}" srcOrd="0" destOrd="0" presId="urn:microsoft.com/office/officeart/2005/8/layout/hierarchy4"/>
    <dgm:cxn modelId="{60946E43-080B-46E7-A52A-7E9893F1EA7D}" type="presParOf" srcId="{507CAB7A-9F39-457C-BEC3-5B3BFB169094}" destId="{E46628DA-DFCB-494E-9EDB-9DEB3E961771}" srcOrd="0" destOrd="0" presId="urn:microsoft.com/office/officeart/2005/8/layout/hierarchy4"/>
    <dgm:cxn modelId="{463DE068-6480-467E-B97F-1113139C5A8F}" type="presParOf" srcId="{507CAB7A-9F39-457C-BEC3-5B3BFB169094}" destId="{1B95A24A-02CF-475E-ACB6-B20FB895244B}" srcOrd="1" destOrd="0" presId="urn:microsoft.com/office/officeart/2005/8/layout/hierarchy4"/>
    <dgm:cxn modelId="{BED7E829-599E-44C2-8966-7FCE8FDE1B02}" type="presParOf" srcId="{507CAB7A-9F39-457C-BEC3-5B3BFB169094}" destId="{E8E4A673-71C9-45AE-9B5F-AE8A221A53FE}" srcOrd="2" destOrd="0" presId="urn:microsoft.com/office/officeart/2005/8/layout/hierarchy4"/>
    <dgm:cxn modelId="{58EE82CD-A92B-423F-85F3-15A1DBA36299}" type="presParOf" srcId="{E8E4A673-71C9-45AE-9B5F-AE8A221A53FE}" destId="{F21DC648-3513-4AF5-A8C4-E58B02684BB0}" srcOrd="0" destOrd="0" presId="urn:microsoft.com/office/officeart/2005/8/layout/hierarchy4"/>
    <dgm:cxn modelId="{40614A03-C3FC-43BC-A91E-ED874E354572}" type="presParOf" srcId="{F21DC648-3513-4AF5-A8C4-E58B02684BB0}" destId="{0AC65D80-99D6-40C0-8E49-2EECF2BCE3A9}" srcOrd="0" destOrd="0" presId="urn:microsoft.com/office/officeart/2005/8/layout/hierarchy4"/>
    <dgm:cxn modelId="{AF8CE06D-046C-42D7-B3AC-DD75E21CAF74}" type="presParOf" srcId="{F21DC648-3513-4AF5-A8C4-E58B02684BB0}" destId="{979289AA-7FC3-4CB3-8C21-27E1F1EAD018}" srcOrd="1" destOrd="0" presId="urn:microsoft.com/office/officeart/2005/8/layout/hierarchy4"/>
    <dgm:cxn modelId="{04F6E22D-4BAC-4E34-B72A-FB30E75F0D9B}" type="presParOf" srcId="{BE32FA8B-7078-4ADB-B5C0-7CD6AA1E3302}" destId="{4EACF355-C96D-44A7-8246-9A46B0C1B2CB}" srcOrd="1" destOrd="0" presId="urn:microsoft.com/office/officeart/2005/8/layout/hierarchy4"/>
    <dgm:cxn modelId="{19039840-28C4-4226-AD49-72EF8A568AE4}" type="presParOf" srcId="{BE32FA8B-7078-4ADB-B5C0-7CD6AA1E3302}" destId="{383CB128-A4AA-4452-9004-E8AD7002E2A1}" srcOrd="2" destOrd="0" presId="urn:microsoft.com/office/officeart/2005/8/layout/hierarchy4"/>
    <dgm:cxn modelId="{A32426A8-CA8F-4796-9992-00416483B146}" type="presParOf" srcId="{383CB128-A4AA-4452-9004-E8AD7002E2A1}" destId="{C3D65556-9B34-4346-A99C-73E3FE9EE9C6}" srcOrd="0" destOrd="0" presId="urn:microsoft.com/office/officeart/2005/8/layout/hierarchy4"/>
    <dgm:cxn modelId="{6C9683F6-042E-404D-B426-0F8003247B2E}" type="presParOf" srcId="{383CB128-A4AA-4452-9004-E8AD7002E2A1}" destId="{9433F4D2-AFBC-4A07-A979-2EFBE3618D9C}" srcOrd="1" destOrd="0" presId="urn:microsoft.com/office/officeart/2005/8/layout/hierarchy4"/>
    <dgm:cxn modelId="{EACB01E3-EFB8-4B5C-B47E-FDA685E6091D}" type="presParOf" srcId="{383CB128-A4AA-4452-9004-E8AD7002E2A1}" destId="{BDED661D-16A8-437A-A61F-D108A88156E8}" srcOrd="2" destOrd="0" presId="urn:microsoft.com/office/officeart/2005/8/layout/hierarchy4"/>
    <dgm:cxn modelId="{2E170A89-6638-4763-A37B-5FAADA50D6C4}" type="presParOf" srcId="{BDED661D-16A8-437A-A61F-D108A88156E8}" destId="{A8237010-8D21-4C40-9D7B-4F8AE372C35B}" srcOrd="0" destOrd="0" presId="urn:microsoft.com/office/officeart/2005/8/layout/hierarchy4"/>
    <dgm:cxn modelId="{8B618B9E-920C-4BE4-9F3A-8E43C9BC80B7}" type="presParOf" srcId="{A8237010-8D21-4C40-9D7B-4F8AE372C35B}" destId="{83C0364A-A82B-41BD-93C7-EFFDB0175838}" srcOrd="0" destOrd="0" presId="urn:microsoft.com/office/officeart/2005/8/layout/hierarchy4"/>
    <dgm:cxn modelId="{1FB35DB6-0925-4309-BE9C-022B33D3330E}" type="presParOf" srcId="{A8237010-8D21-4C40-9D7B-4F8AE372C35B}" destId="{26A5D7BF-655D-4842-8872-01D4FDFAE034}" srcOrd="1" destOrd="0" presId="urn:microsoft.com/office/officeart/2005/8/layout/hierarchy4"/>
    <dgm:cxn modelId="{C29D87E1-9A6B-4427-9ABA-EEA840ADA8AC}" type="presParOf" srcId="{A8237010-8D21-4C40-9D7B-4F8AE372C35B}" destId="{509CE196-0D8C-49A8-B3D7-9BB29169618F}" srcOrd="2" destOrd="0" presId="urn:microsoft.com/office/officeart/2005/8/layout/hierarchy4"/>
    <dgm:cxn modelId="{F4D7EB6F-E671-4653-B536-8B2B41A0F735}" type="presParOf" srcId="{509CE196-0D8C-49A8-B3D7-9BB29169618F}" destId="{433655AD-A900-41AD-8F0F-3CD31838D7EE}" srcOrd="0" destOrd="0" presId="urn:microsoft.com/office/officeart/2005/8/layout/hierarchy4"/>
    <dgm:cxn modelId="{D1795D35-D4A5-4CA9-AFFF-761E5116074A}" type="presParOf" srcId="{433655AD-A900-41AD-8F0F-3CD31838D7EE}" destId="{E4327505-0C43-4871-8757-A50453A0C067}" srcOrd="0" destOrd="0" presId="urn:microsoft.com/office/officeart/2005/8/layout/hierarchy4"/>
    <dgm:cxn modelId="{06614F10-5035-4227-8405-C4C7F8B5A4D1}" type="presParOf" srcId="{433655AD-A900-41AD-8F0F-3CD31838D7EE}" destId="{FA240637-8708-425C-AE8B-749787D27E7F}" srcOrd="1" destOrd="0" presId="urn:microsoft.com/office/officeart/2005/8/layout/hierarchy4"/>
    <dgm:cxn modelId="{7EAE6539-5819-4AD4-A326-E1D742CCE1CE}" type="presParOf" srcId="{433655AD-A900-41AD-8F0F-3CD31838D7EE}" destId="{66E87F13-839F-4F13-92F9-25D1DE1DBE89}" srcOrd="2" destOrd="0" presId="urn:microsoft.com/office/officeart/2005/8/layout/hierarchy4"/>
    <dgm:cxn modelId="{CF73AADC-78BB-42EE-812F-45AB9FD0855C}" type="presParOf" srcId="{66E87F13-839F-4F13-92F9-25D1DE1DBE89}" destId="{59E9A1C9-BF43-46B0-BA12-280660F3E0B5}" srcOrd="0" destOrd="0" presId="urn:microsoft.com/office/officeart/2005/8/layout/hierarchy4"/>
    <dgm:cxn modelId="{631A8BA1-3DAA-4E87-B47E-A29E66D0AB50}" type="presParOf" srcId="{59E9A1C9-BF43-46B0-BA12-280660F3E0B5}" destId="{26A96B2E-8431-4887-87F9-A88D05F1F01E}" srcOrd="0" destOrd="0" presId="urn:microsoft.com/office/officeart/2005/8/layout/hierarchy4"/>
    <dgm:cxn modelId="{D2E60977-F074-4402-BBC3-AE42BB282E74}" type="presParOf" srcId="{59E9A1C9-BF43-46B0-BA12-280660F3E0B5}" destId="{8C91A089-9E02-46C5-B968-BACB80AECC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68,4</a:t>
          </a:r>
          <a:endParaRPr lang="ru-RU" sz="13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73,6</a:t>
          </a:r>
          <a:endParaRPr lang="ru-RU" sz="13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28 847,5</a:t>
          </a:r>
          <a:endParaRPr lang="ru-RU" sz="13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30 001,4</a:t>
          </a:r>
          <a:endParaRPr lang="ru-RU" sz="13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103,0</a:t>
          </a:r>
          <a:endParaRPr lang="ru-RU" sz="13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102,7</a:t>
          </a:r>
          <a:endParaRPr lang="ru-RU" sz="13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78,2</a:t>
          </a:r>
          <a:endParaRPr lang="ru-RU" sz="13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31 321,4</a:t>
          </a:r>
          <a:endParaRPr lang="ru-RU" sz="13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104,1</a:t>
          </a:r>
          <a:endParaRPr lang="ru-RU" sz="13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60,1</a:t>
          </a:r>
          <a:endParaRPr lang="ru-RU" sz="13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32 887,5</a:t>
          </a:r>
          <a:endParaRPr lang="ru-RU" sz="13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106,4</a:t>
          </a:r>
          <a:endParaRPr lang="ru-RU" sz="13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55,0</a:t>
          </a:r>
          <a:endParaRPr lang="ru-RU" sz="13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34 696,3</a:t>
          </a:r>
          <a:endParaRPr lang="ru-RU" sz="13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106,1</a:t>
          </a:r>
          <a:endParaRPr lang="ru-RU" sz="13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060FFD5C-B12D-40EF-8A9E-FECB7052CE68}" type="presOf" srcId="{7711325B-E859-44FE-8B41-57F9AFDCA54B}" destId="{576C6983-4618-426C-8177-DEA9FE3AC4EB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5EEA0DF7-76A5-4BB6-ABF0-17767FEBA4FC}" type="presOf" srcId="{5A6BA2F8-AB86-4FEA-9FCE-F9FA52A7F9A0}" destId="{EFD09625-1EEB-463A-9D51-52F09A5E039B}" srcOrd="0" destOrd="0" presId="urn:microsoft.com/office/officeart/2005/8/layout/hierarchy4"/>
    <dgm:cxn modelId="{352A0603-7D65-4F8A-8B41-E4CB2226FFFE}" type="presOf" srcId="{44367D81-039C-4579-8E09-66CAF90F5041}" destId="{085136A3-D02F-461C-B31C-FD1D69D16759}" srcOrd="0" destOrd="0" presId="urn:microsoft.com/office/officeart/2005/8/layout/hierarchy4"/>
    <dgm:cxn modelId="{17CAA4C3-9153-46D8-B3EF-A1FBA587D9BA}" type="presOf" srcId="{89E09F27-5F73-400B-AE18-4421B9895F64}" destId="{9E5D5161-23D7-41B4-A187-BE6D7C6483D0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38DE32A-184C-40AD-9B55-40CAE1C84CA9}" type="presOf" srcId="{F0AF63A1-E6C3-48D7-BA15-2982A4DC912D}" destId="{8C5A4ABB-F609-4CF2-8CFC-5593BE697C3C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0D1A4893-5459-4655-A9F9-1D9C5FD82620}" type="presOf" srcId="{9E496AFB-5861-4A0B-A059-7AF344913280}" destId="{F8905714-088D-483C-AC16-D43BF2F0BF16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E346FFF4-E7AD-4215-9F0D-94009FE99207}" type="presOf" srcId="{1B20A584-E8E7-451F-84AF-E95BD5B40EA1}" destId="{374E99F0-AE84-4383-93E4-780F78CE6D13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38C270-8485-4F88-B298-8A389614B55E}" type="presOf" srcId="{A1BB5A2E-A45D-4F6A-B329-CD4782193917}" destId="{672DFC88-43F4-433B-9B7F-D5CE282279E3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60F9A383-A0B8-4D72-9A3F-3C393F89B697}" type="presOf" srcId="{C60BD95D-8BE5-42EC-AF9D-D22E07852892}" destId="{2965B01E-C0DE-4302-ADA0-732BD580C7B1}" srcOrd="0" destOrd="0" presId="urn:microsoft.com/office/officeart/2005/8/layout/hierarchy4"/>
    <dgm:cxn modelId="{45D4BBC2-1364-4FEF-9FBF-59AAC2BDAB78}" type="presOf" srcId="{D5544F4D-4FD2-41EE-A356-ABCAA534BCB5}" destId="{A7AF9B85-BF68-40A8-954B-A40EDB5CAF9F}" srcOrd="0" destOrd="0" presId="urn:microsoft.com/office/officeart/2005/8/layout/hierarchy4"/>
    <dgm:cxn modelId="{142DDDBD-6408-466F-A312-5A6F261CB7F3}" type="presOf" srcId="{04C3AC0E-965B-48C1-827A-5D93B22D2057}" destId="{D2D81AF8-4EA8-45A6-A84D-9694EF1BCFE7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098686AF-3624-470E-A3D5-00775EF05215}" type="presOf" srcId="{93520637-36B3-4AB9-B949-92D55141E733}" destId="{8E7E2D4A-62E6-4A23-A5DD-552A63903B64}" srcOrd="0" destOrd="0" presId="urn:microsoft.com/office/officeart/2005/8/layout/hierarchy4"/>
    <dgm:cxn modelId="{F6A784B6-88BE-41DC-8116-D9705C3E38FE}" type="presOf" srcId="{D1936ACF-1E69-4953-BA37-9ADE2EF12E41}" destId="{59176932-D6D5-4C36-BF7A-69A1297C4BAD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2F1E0A39-47C3-47E5-8FF3-4FDF216EE22F}" type="presOf" srcId="{614AF9F2-E1A1-4D10-882A-EB6B0D669FCA}" destId="{6CE5FDB4-BFBB-4259-A330-B441199BCE24}" srcOrd="0" destOrd="0" presId="urn:microsoft.com/office/officeart/2005/8/layout/hierarchy4"/>
    <dgm:cxn modelId="{7A788F90-CB2F-42AE-99C6-A09211D73213}" type="presOf" srcId="{BE98D1AB-A280-4D0B-A815-73E57FD87EC3}" destId="{89DC61A6-3199-4C88-A8D1-98ADCFDD3274}" srcOrd="0" destOrd="0" presId="urn:microsoft.com/office/officeart/2005/8/layout/hierarchy4"/>
    <dgm:cxn modelId="{BF4A4227-DC23-4947-88F9-93A572AA953E}" type="presOf" srcId="{9E15771F-F540-4F32-ACD6-56CFD707E80B}" destId="{35DF38A4-C109-469A-81F6-242705CF6432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95F062C-8064-4666-937D-86C478470AD3}" type="presOf" srcId="{187C542A-BCFC-4BBB-8DCA-67690BE3FD29}" destId="{EFF40216-5B58-45C6-B485-1C9C4561DF2F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0948FD0E-9A19-4649-93B7-9D03912677B2}" type="presOf" srcId="{BDDF592B-1C58-40EE-9108-0DC798BB2F08}" destId="{4CD2A706-78CC-47E3-A8F8-D778F944372A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A16EC04E-2970-4F1C-8EF8-6F718FAC4967}" type="presOf" srcId="{9C715FE5-31CA-4541-A958-D2C730C134E0}" destId="{2BC9EB28-F68D-4321-836D-A642C2C0DAB1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8A88E52-0375-4D5D-8E42-94C51BF92FBB}" type="presOf" srcId="{DF86BB99-07F8-490F-B6E9-4F22F5A8A955}" destId="{874CF4BC-44A5-455D-A60A-EB599B596188}" srcOrd="0" destOrd="0" presId="urn:microsoft.com/office/officeart/2005/8/layout/hierarchy4"/>
    <dgm:cxn modelId="{1E5328A4-17B0-4962-B13A-878EDF56533D}" type="presOf" srcId="{946393D2-3BB5-4D19-BAF6-84B7339845C4}" destId="{9DF12F5D-797B-4C71-93F7-7C835BFF7982}" srcOrd="0" destOrd="0" presId="urn:microsoft.com/office/officeart/2005/8/layout/hierarchy4"/>
    <dgm:cxn modelId="{B53DA4B4-C704-47E4-855E-9CB34E0723A6}" type="presOf" srcId="{B34B6A16-5EF9-4B63-A5E4-12B190B34880}" destId="{C586111C-58B6-40AF-8D8A-60EE680572BA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623EDE1A-A90E-46E7-885E-518F69D41EFC}" type="presOf" srcId="{C9C8B06B-C833-4D4A-8595-4BF5AEB204E9}" destId="{CB2AF246-A0C3-4F64-A578-D38165C39147}" srcOrd="0" destOrd="0" presId="urn:microsoft.com/office/officeart/2005/8/layout/hierarchy4"/>
    <dgm:cxn modelId="{8682B3CE-57CB-4B10-ABC2-871337F18F18}" type="presOf" srcId="{66E38241-E965-439E-997F-74C14C213F23}" destId="{02D78884-08A2-47FD-874A-FD0B1E1D6A24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EDA176C2-F3E8-4509-A6A3-EA3526EC69BA}" type="presOf" srcId="{62031802-0EE5-47DF-BB1F-2C84A19F6746}" destId="{A25BE625-018B-46BA-BE7F-ED875B975F26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0C520305-4183-4208-A607-6DCAD9FE192A}" type="presOf" srcId="{4E5A1869-57DF-4BD2-89F2-0FF412DDC036}" destId="{BA61E3A6-0BE5-4066-9F94-BB1BFFF8EBBF}" srcOrd="0" destOrd="0" presId="urn:microsoft.com/office/officeart/2005/8/layout/hierarchy4"/>
    <dgm:cxn modelId="{4C097863-136E-45B5-91FF-BD1937A2CD69}" type="presOf" srcId="{593C7C55-813E-4059-B734-EC61CD9C5CBC}" destId="{7653A429-0E18-4BE3-A07C-F1A5A9D672E3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2E45F738-4B41-4059-9630-7FA9FF5195D8}" type="presOf" srcId="{CE075476-E9CA-4A59-A127-31223E8D37A1}" destId="{25DDEEC2-9BA5-4367-BB24-33CAA47BBC09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E206BDF9-99D1-4B76-A7A0-E30C9E8489E9}" type="presOf" srcId="{25C69CC8-098D-44A3-878A-5E3FEF1E9C10}" destId="{24CEF574-2765-4D7C-A195-C900E925FBE6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2E30CD1B-14EB-41EE-91DC-9CF40D36102E}" type="presOf" srcId="{CD119780-6575-4106-AE5B-2CC6B48E5482}" destId="{14BABD28-5047-47A3-A701-B7AFBBE28819}" srcOrd="0" destOrd="0" presId="urn:microsoft.com/office/officeart/2005/8/layout/hierarchy4"/>
    <dgm:cxn modelId="{F556DB2C-2C10-4B25-AC48-328208A24122}" type="presOf" srcId="{F6F97186-B344-4193-9FE9-6DFB5403A289}" destId="{B7B68934-E179-4D36-8AD9-7637EF3F0019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34B0D6CA-DD90-4F30-8123-9DAFB54D1A71}" type="presOf" srcId="{9A0A1B48-08CE-44F2-8C66-5814C06EE4CC}" destId="{41590EE3-70B4-4E0E-8D44-18EF1FD97F2E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B806EFC4-0117-4DEE-B95A-2661C68E2E43}" type="presParOf" srcId="{25DDEEC2-9BA5-4367-BB24-33CAA47BBC09}" destId="{87933F1B-038B-4A5D-83E8-61DBF60EC4B3}" srcOrd="0" destOrd="0" presId="urn:microsoft.com/office/officeart/2005/8/layout/hierarchy4"/>
    <dgm:cxn modelId="{8B3B602D-918A-4290-8016-579468558CD5}" type="presParOf" srcId="{87933F1B-038B-4A5D-83E8-61DBF60EC4B3}" destId="{9DF12F5D-797B-4C71-93F7-7C835BFF7982}" srcOrd="0" destOrd="0" presId="urn:microsoft.com/office/officeart/2005/8/layout/hierarchy4"/>
    <dgm:cxn modelId="{F6096771-1B75-4BC2-B59C-B7CCB30DF53C}" type="presParOf" srcId="{87933F1B-038B-4A5D-83E8-61DBF60EC4B3}" destId="{BB51C614-670C-40C7-BCBD-B3150FB090FB}" srcOrd="1" destOrd="0" presId="urn:microsoft.com/office/officeart/2005/8/layout/hierarchy4"/>
    <dgm:cxn modelId="{13EB1721-095C-48EA-9B5F-CD8E715D1D0A}" type="presParOf" srcId="{87933F1B-038B-4A5D-83E8-61DBF60EC4B3}" destId="{B74154C5-AFFE-498C-8E4C-911D7456AC97}" srcOrd="2" destOrd="0" presId="urn:microsoft.com/office/officeart/2005/8/layout/hierarchy4"/>
    <dgm:cxn modelId="{7DAC7C46-4C79-479D-AA66-22F9240EBE74}" type="presParOf" srcId="{B74154C5-AFFE-498C-8E4C-911D7456AC97}" destId="{AA6E5317-C9D5-49D6-9218-04A9A8CDF9E8}" srcOrd="0" destOrd="0" presId="urn:microsoft.com/office/officeart/2005/8/layout/hierarchy4"/>
    <dgm:cxn modelId="{D54A4FB0-0931-464B-8387-11476BFDE45E}" type="presParOf" srcId="{AA6E5317-C9D5-49D6-9218-04A9A8CDF9E8}" destId="{EFD09625-1EEB-463A-9D51-52F09A5E039B}" srcOrd="0" destOrd="0" presId="urn:microsoft.com/office/officeart/2005/8/layout/hierarchy4"/>
    <dgm:cxn modelId="{B95EF851-D41B-4B15-AA3F-4EF8C2410DB4}" type="presParOf" srcId="{AA6E5317-C9D5-49D6-9218-04A9A8CDF9E8}" destId="{D65A41FF-7035-4133-9240-517AEBC67369}" srcOrd="1" destOrd="0" presId="urn:microsoft.com/office/officeart/2005/8/layout/hierarchy4"/>
    <dgm:cxn modelId="{8F26F134-6D9D-40C7-9D41-F6669CF06B23}" type="presParOf" srcId="{AA6E5317-C9D5-49D6-9218-04A9A8CDF9E8}" destId="{ED986375-36F5-4143-A5F0-85653599471E}" srcOrd="2" destOrd="0" presId="urn:microsoft.com/office/officeart/2005/8/layout/hierarchy4"/>
    <dgm:cxn modelId="{87B8A37A-D824-44C0-A895-1CC3AA24EFDC}" type="presParOf" srcId="{ED986375-36F5-4143-A5F0-85653599471E}" destId="{72DE6149-9A73-4029-9C01-1DA1EF77D264}" srcOrd="0" destOrd="0" presId="urn:microsoft.com/office/officeart/2005/8/layout/hierarchy4"/>
    <dgm:cxn modelId="{EB9D03C6-3173-4AF1-A0F7-561496F5063B}" type="presParOf" srcId="{72DE6149-9A73-4029-9C01-1DA1EF77D264}" destId="{B7B68934-E179-4D36-8AD9-7637EF3F0019}" srcOrd="0" destOrd="0" presId="urn:microsoft.com/office/officeart/2005/8/layout/hierarchy4"/>
    <dgm:cxn modelId="{7487D984-5558-4E7F-AF75-9D8A58D86B6F}" type="presParOf" srcId="{72DE6149-9A73-4029-9C01-1DA1EF77D264}" destId="{7E986455-5145-43D1-AB19-A5C822796874}" srcOrd="1" destOrd="0" presId="urn:microsoft.com/office/officeart/2005/8/layout/hierarchy4"/>
    <dgm:cxn modelId="{E6CEE5A2-A0EB-43B5-B7B2-23B4DC2C2E77}" type="presParOf" srcId="{72DE6149-9A73-4029-9C01-1DA1EF77D264}" destId="{E4CD0B37-6C75-4A8F-946C-21E075E1E2CF}" srcOrd="2" destOrd="0" presId="urn:microsoft.com/office/officeart/2005/8/layout/hierarchy4"/>
    <dgm:cxn modelId="{5AEB201A-33F7-4D6E-8E5A-83B0D32665FD}" type="presParOf" srcId="{E4CD0B37-6C75-4A8F-946C-21E075E1E2CF}" destId="{0149EBE6-AA59-4F78-AF18-137F8047AB47}" srcOrd="0" destOrd="0" presId="urn:microsoft.com/office/officeart/2005/8/layout/hierarchy4"/>
    <dgm:cxn modelId="{77826E5C-3353-4876-805A-EA0AD40E854A}" type="presParOf" srcId="{0149EBE6-AA59-4F78-AF18-137F8047AB47}" destId="{14BABD28-5047-47A3-A701-B7AFBBE28819}" srcOrd="0" destOrd="0" presId="urn:microsoft.com/office/officeart/2005/8/layout/hierarchy4"/>
    <dgm:cxn modelId="{8059DC6C-B12D-441D-818F-B17A8A74AE07}" type="presParOf" srcId="{0149EBE6-AA59-4F78-AF18-137F8047AB47}" destId="{3F489D25-51FA-4C91-9DDF-6BA1DB51256D}" srcOrd="1" destOrd="0" presId="urn:microsoft.com/office/officeart/2005/8/layout/hierarchy4"/>
    <dgm:cxn modelId="{E9AC5CEC-B632-4436-A5C7-BA3C6979E70E}" type="presParOf" srcId="{0149EBE6-AA59-4F78-AF18-137F8047AB47}" destId="{D0D594F6-8533-4A50-8AE7-20755C3BFFA9}" srcOrd="2" destOrd="0" presId="urn:microsoft.com/office/officeart/2005/8/layout/hierarchy4"/>
    <dgm:cxn modelId="{9977D358-8A6F-43E9-94B0-DD3BE52C6C4E}" type="presParOf" srcId="{D0D594F6-8533-4A50-8AE7-20755C3BFFA9}" destId="{25C7D557-F0AE-4C4E-8B80-BC2468777DC6}" srcOrd="0" destOrd="0" presId="urn:microsoft.com/office/officeart/2005/8/layout/hierarchy4"/>
    <dgm:cxn modelId="{723F3555-D692-4FE7-9B3E-0E73D9A0A485}" type="presParOf" srcId="{25C7D557-F0AE-4C4E-8B80-BC2468777DC6}" destId="{8E7E2D4A-62E6-4A23-A5DD-552A63903B64}" srcOrd="0" destOrd="0" presId="urn:microsoft.com/office/officeart/2005/8/layout/hierarchy4"/>
    <dgm:cxn modelId="{1CCE3814-FD2F-4D8C-B9CD-94241DA3B917}" type="presParOf" srcId="{25C7D557-F0AE-4C4E-8B80-BC2468777DC6}" destId="{9B983630-5D09-45D7-92AD-109BAA43CF48}" srcOrd="1" destOrd="0" presId="urn:microsoft.com/office/officeart/2005/8/layout/hierarchy4"/>
    <dgm:cxn modelId="{BD8B40C4-1BCC-4F0F-A2B3-8E45B4748CDD}" type="presParOf" srcId="{25C7D557-F0AE-4C4E-8B80-BC2468777DC6}" destId="{B338BAF6-59FE-4215-B697-18ED9B1E550D}" srcOrd="2" destOrd="0" presId="urn:microsoft.com/office/officeart/2005/8/layout/hierarchy4"/>
    <dgm:cxn modelId="{F4F6B3DB-83BE-4F95-B5B2-60E6D26781D4}" type="presParOf" srcId="{B338BAF6-59FE-4215-B697-18ED9B1E550D}" destId="{C2D8D153-FBF9-44C5-B447-F4BF501D8FA1}" srcOrd="0" destOrd="0" presId="urn:microsoft.com/office/officeart/2005/8/layout/hierarchy4"/>
    <dgm:cxn modelId="{EEE3DA6C-AB84-4931-85AE-76984ED45AA0}" type="presParOf" srcId="{C2D8D153-FBF9-44C5-B447-F4BF501D8FA1}" destId="{085136A3-D02F-461C-B31C-FD1D69D16759}" srcOrd="0" destOrd="0" presId="urn:microsoft.com/office/officeart/2005/8/layout/hierarchy4"/>
    <dgm:cxn modelId="{700C1917-7FC1-496D-9445-D87119A9E30F}" type="presParOf" srcId="{C2D8D153-FBF9-44C5-B447-F4BF501D8FA1}" destId="{DCA6CF81-D743-4AD3-A3A1-3DF9D9BFBC77}" srcOrd="1" destOrd="0" presId="urn:microsoft.com/office/officeart/2005/8/layout/hierarchy4"/>
    <dgm:cxn modelId="{14F931A9-57C2-455C-9BF1-3FEE216E3068}" type="presParOf" srcId="{C2D8D153-FBF9-44C5-B447-F4BF501D8FA1}" destId="{8A9FECDA-0971-4926-9F35-6C36E65B14A9}" srcOrd="2" destOrd="0" presId="urn:microsoft.com/office/officeart/2005/8/layout/hierarchy4"/>
    <dgm:cxn modelId="{AFD3247E-C5E1-44A6-BA34-A49110835E39}" type="presParOf" srcId="{8A9FECDA-0971-4926-9F35-6C36E65B14A9}" destId="{4A1D7939-C139-4889-AA8A-C0FC12630CEE}" srcOrd="0" destOrd="0" presId="urn:microsoft.com/office/officeart/2005/8/layout/hierarchy4"/>
    <dgm:cxn modelId="{13F1EDEB-4F6E-4286-ADD4-D06BA0184CBE}" type="presParOf" srcId="{4A1D7939-C139-4889-AA8A-C0FC12630CEE}" destId="{2BC9EB28-F68D-4321-836D-A642C2C0DAB1}" srcOrd="0" destOrd="0" presId="urn:microsoft.com/office/officeart/2005/8/layout/hierarchy4"/>
    <dgm:cxn modelId="{3E10C622-4979-4B6A-8591-B96D1BA6F99B}" type="presParOf" srcId="{4A1D7939-C139-4889-AA8A-C0FC12630CEE}" destId="{7F93EC46-9C8D-4119-8F52-CCFA2BE3D856}" srcOrd="1" destOrd="0" presId="urn:microsoft.com/office/officeart/2005/8/layout/hierarchy4"/>
    <dgm:cxn modelId="{7DA4E2FB-B1CE-434B-9140-F6C2C8C5F6B8}" type="presParOf" srcId="{B74154C5-AFFE-498C-8E4C-911D7456AC97}" destId="{694C6A3E-E1B4-4940-ABED-A0BE47161CCE}" srcOrd="1" destOrd="0" presId="urn:microsoft.com/office/officeart/2005/8/layout/hierarchy4"/>
    <dgm:cxn modelId="{16ADB881-B782-450E-B13D-BCAB9880E331}" type="presParOf" srcId="{B74154C5-AFFE-498C-8E4C-911D7456AC97}" destId="{22BDFE06-8D1B-4C76-8FF0-2DABD4B35522}" srcOrd="2" destOrd="0" presId="urn:microsoft.com/office/officeart/2005/8/layout/hierarchy4"/>
    <dgm:cxn modelId="{1D446DB3-BA5F-4897-B553-03D8DCDAA4F1}" type="presParOf" srcId="{22BDFE06-8D1B-4C76-8FF0-2DABD4B35522}" destId="{576C6983-4618-426C-8177-DEA9FE3AC4EB}" srcOrd="0" destOrd="0" presId="urn:microsoft.com/office/officeart/2005/8/layout/hierarchy4"/>
    <dgm:cxn modelId="{9566162A-A017-4811-B3F2-2DD6152EDC63}" type="presParOf" srcId="{22BDFE06-8D1B-4C76-8FF0-2DABD4B35522}" destId="{498D5BED-6816-45E0-A418-8DCFF49902AF}" srcOrd="1" destOrd="0" presId="urn:microsoft.com/office/officeart/2005/8/layout/hierarchy4"/>
    <dgm:cxn modelId="{4F6E83A7-5103-446B-AF66-E04B2AC497CE}" type="presParOf" srcId="{22BDFE06-8D1B-4C76-8FF0-2DABD4B35522}" destId="{508A389B-C0F5-43D4-BD46-7C9F058EB2F7}" srcOrd="2" destOrd="0" presId="urn:microsoft.com/office/officeart/2005/8/layout/hierarchy4"/>
    <dgm:cxn modelId="{57924C3C-8C83-43C0-800A-B58940902CCA}" type="presParOf" srcId="{508A389B-C0F5-43D4-BD46-7C9F058EB2F7}" destId="{2E9427EC-521F-45BD-95BD-C2EA62236516}" srcOrd="0" destOrd="0" presId="urn:microsoft.com/office/officeart/2005/8/layout/hierarchy4"/>
    <dgm:cxn modelId="{038516BA-CD7C-47D3-8D5B-7CB8C7456085}" type="presParOf" srcId="{2E9427EC-521F-45BD-95BD-C2EA62236516}" destId="{672DFC88-43F4-433B-9B7F-D5CE282279E3}" srcOrd="0" destOrd="0" presId="urn:microsoft.com/office/officeart/2005/8/layout/hierarchy4"/>
    <dgm:cxn modelId="{8AD8AF29-15CD-4EC4-9865-EB9ACE0E76E2}" type="presParOf" srcId="{2E9427EC-521F-45BD-95BD-C2EA62236516}" destId="{BCC873B0-A9FE-4F45-AD2E-ED28CA5DFD9A}" srcOrd="1" destOrd="0" presId="urn:microsoft.com/office/officeart/2005/8/layout/hierarchy4"/>
    <dgm:cxn modelId="{2C050B12-A011-4D93-9939-6B118212ED66}" type="presParOf" srcId="{2E9427EC-521F-45BD-95BD-C2EA62236516}" destId="{68FB6F70-C047-4E46-9E82-A09946504644}" srcOrd="2" destOrd="0" presId="urn:microsoft.com/office/officeart/2005/8/layout/hierarchy4"/>
    <dgm:cxn modelId="{51D9E2B3-881E-45CB-BEBE-2496F20FF307}" type="presParOf" srcId="{68FB6F70-C047-4E46-9E82-A09946504644}" destId="{FF422C5A-2F9A-4C9D-854E-BFC785439DEC}" srcOrd="0" destOrd="0" presId="urn:microsoft.com/office/officeart/2005/8/layout/hierarchy4"/>
    <dgm:cxn modelId="{3B705F86-C609-4927-BC68-CF9D88309320}" type="presParOf" srcId="{FF422C5A-2F9A-4C9D-854E-BFC785439DEC}" destId="{C586111C-58B6-40AF-8D8A-60EE680572BA}" srcOrd="0" destOrd="0" presId="urn:microsoft.com/office/officeart/2005/8/layout/hierarchy4"/>
    <dgm:cxn modelId="{BA3258BD-60F8-409F-A8F9-6CC2F9F713FD}" type="presParOf" srcId="{FF422C5A-2F9A-4C9D-854E-BFC785439DEC}" destId="{A0E0AB26-1DEA-4D08-AD62-8A7E0816A59C}" srcOrd="1" destOrd="0" presId="urn:microsoft.com/office/officeart/2005/8/layout/hierarchy4"/>
    <dgm:cxn modelId="{952A95F8-BEA4-4BA7-A9D0-5017E2AAC617}" type="presParOf" srcId="{FF422C5A-2F9A-4C9D-854E-BFC785439DEC}" destId="{FFF447F9-BACE-4B19-B5DF-5D71FE61C4DC}" srcOrd="2" destOrd="0" presId="urn:microsoft.com/office/officeart/2005/8/layout/hierarchy4"/>
    <dgm:cxn modelId="{1543A0FB-05B1-4BC5-AECF-981A635A7557}" type="presParOf" srcId="{FFF447F9-BACE-4B19-B5DF-5D71FE61C4DC}" destId="{5106FDE3-AC3E-4615-8C4F-829EABC2C26C}" srcOrd="0" destOrd="0" presId="urn:microsoft.com/office/officeart/2005/8/layout/hierarchy4"/>
    <dgm:cxn modelId="{2A17D549-CE90-4833-89EF-07A18443950B}" type="presParOf" srcId="{5106FDE3-AC3E-4615-8C4F-829EABC2C26C}" destId="{41590EE3-70B4-4E0E-8D44-18EF1FD97F2E}" srcOrd="0" destOrd="0" presId="urn:microsoft.com/office/officeart/2005/8/layout/hierarchy4"/>
    <dgm:cxn modelId="{3C5663D1-44BA-4A9E-9BD5-39BE5BE8B78E}" type="presParOf" srcId="{5106FDE3-AC3E-4615-8C4F-829EABC2C26C}" destId="{58DAA9F4-0E18-4F78-BD4F-92D296477D35}" srcOrd="1" destOrd="0" presId="urn:microsoft.com/office/officeart/2005/8/layout/hierarchy4"/>
    <dgm:cxn modelId="{D6BF55C5-3B80-4D36-9478-1AF059C03071}" type="presParOf" srcId="{5106FDE3-AC3E-4615-8C4F-829EABC2C26C}" destId="{D1A4E4BA-FB74-44DD-88E4-672303AAC4FA}" srcOrd="2" destOrd="0" presId="urn:microsoft.com/office/officeart/2005/8/layout/hierarchy4"/>
    <dgm:cxn modelId="{4EC62FA2-D9A6-4217-87BA-F831F7F43A29}" type="presParOf" srcId="{D1A4E4BA-FB74-44DD-88E4-672303AAC4FA}" destId="{E5B57F09-2B59-4711-A8C9-974EF4149D9A}" srcOrd="0" destOrd="0" presId="urn:microsoft.com/office/officeart/2005/8/layout/hierarchy4"/>
    <dgm:cxn modelId="{E7F0BDBF-DB49-445E-B56B-9E2F9193FE1E}" type="presParOf" srcId="{E5B57F09-2B59-4711-A8C9-974EF4149D9A}" destId="{6CE5FDB4-BFBB-4259-A330-B441199BCE24}" srcOrd="0" destOrd="0" presId="urn:microsoft.com/office/officeart/2005/8/layout/hierarchy4"/>
    <dgm:cxn modelId="{CBDD8BDC-CB5A-4BA6-8646-86319FF744C4}" type="presParOf" srcId="{E5B57F09-2B59-4711-A8C9-974EF4149D9A}" destId="{333F826B-C233-4B5F-A398-764D3F47A1BA}" srcOrd="1" destOrd="0" presId="urn:microsoft.com/office/officeart/2005/8/layout/hierarchy4"/>
    <dgm:cxn modelId="{CA9F0AD3-617E-40E1-B5D6-30C83B5D0B85}" type="presParOf" srcId="{E5B57F09-2B59-4711-A8C9-974EF4149D9A}" destId="{E607D5B5-B0CE-46E0-84C5-F456BAF04EE4}" srcOrd="2" destOrd="0" presId="urn:microsoft.com/office/officeart/2005/8/layout/hierarchy4"/>
    <dgm:cxn modelId="{585AB7A9-E8D6-460E-BB1F-87ED9ABD2FA9}" type="presParOf" srcId="{E607D5B5-B0CE-46E0-84C5-F456BAF04EE4}" destId="{F267116D-D0B1-4457-ABA0-2D94424C53E8}" srcOrd="0" destOrd="0" presId="urn:microsoft.com/office/officeart/2005/8/layout/hierarchy4"/>
    <dgm:cxn modelId="{10FD7B29-01E1-4582-B7DF-41543A8619D2}" type="presParOf" srcId="{F267116D-D0B1-4457-ABA0-2D94424C53E8}" destId="{89DC61A6-3199-4C88-A8D1-98ADCFDD3274}" srcOrd="0" destOrd="0" presId="urn:microsoft.com/office/officeart/2005/8/layout/hierarchy4"/>
    <dgm:cxn modelId="{E3112B81-AC1D-492B-8278-69566988E58A}" type="presParOf" srcId="{F267116D-D0B1-4457-ABA0-2D94424C53E8}" destId="{C7E808E6-5BB0-42AD-9568-7FA84FFA1273}" srcOrd="1" destOrd="0" presId="urn:microsoft.com/office/officeart/2005/8/layout/hierarchy4"/>
    <dgm:cxn modelId="{33302753-6BC9-46F2-9624-AD826D253568}" type="presParOf" srcId="{B74154C5-AFFE-498C-8E4C-911D7456AC97}" destId="{8A94FD29-AE36-4272-B8B7-FF847200D7A2}" srcOrd="3" destOrd="0" presId="urn:microsoft.com/office/officeart/2005/8/layout/hierarchy4"/>
    <dgm:cxn modelId="{ACA516EA-98B6-44FE-A157-E77674AF9A71}" type="presParOf" srcId="{B74154C5-AFFE-498C-8E4C-911D7456AC97}" destId="{AF93020A-9780-4776-85B8-7147747F36CC}" srcOrd="4" destOrd="0" presId="urn:microsoft.com/office/officeart/2005/8/layout/hierarchy4"/>
    <dgm:cxn modelId="{C9B8A47E-05A0-4CC9-AA48-5D8252C0783C}" type="presParOf" srcId="{AF93020A-9780-4776-85B8-7147747F36CC}" destId="{A25BE625-018B-46BA-BE7F-ED875B975F26}" srcOrd="0" destOrd="0" presId="urn:microsoft.com/office/officeart/2005/8/layout/hierarchy4"/>
    <dgm:cxn modelId="{152858E7-C55D-43B8-A62B-333840C57D3B}" type="presParOf" srcId="{AF93020A-9780-4776-85B8-7147747F36CC}" destId="{1A223B6C-87F7-4855-A691-FD4F8FB278AD}" srcOrd="1" destOrd="0" presId="urn:microsoft.com/office/officeart/2005/8/layout/hierarchy4"/>
    <dgm:cxn modelId="{8784B66F-7B04-428C-88FC-C335A7BDDC87}" type="presParOf" srcId="{AF93020A-9780-4776-85B8-7147747F36CC}" destId="{DACF82F6-95A6-4B59-9D37-F46699815612}" srcOrd="2" destOrd="0" presId="urn:microsoft.com/office/officeart/2005/8/layout/hierarchy4"/>
    <dgm:cxn modelId="{435B6A25-121E-47BE-AC48-2F76410FCBA4}" type="presParOf" srcId="{DACF82F6-95A6-4B59-9D37-F46699815612}" destId="{72E6673E-523D-4E62-80E5-5062FE589301}" srcOrd="0" destOrd="0" presId="urn:microsoft.com/office/officeart/2005/8/layout/hierarchy4"/>
    <dgm:cxn modelId="{3B53B8C2-A186-44DB-B215-D79EC439FB50}" type="presParOf" srcId="{72E6673E-523D-4E62-80E5-5062FE589301}" destId="{CB2AF246-A0C3-4F64-A578-D38165C39147}" srcOrd="0" destOrd="0" presId="urn:microsoft.com/office/officeart/2005/8/layout/hierarchy4"/>
    <dgm:cxn modelId="{FEA86140-2EAB-4A4B-830F-092A0A6E6AF3}" type="presParOf" srcId="{72E6673E-523D-4E62-80E5-5062FE589301}" destId="{819FC9E5-E3D6-4C1A-9A2E-5E9E87CE7A56}" srcOrd="1" destOrd="0" presId="urn:microsoft.com/office/officeart/2005/8/layout/hierarchy4"/>
    <dgm:cxn modelId="{81021AC5-9D08-4A88-B0F2-327F723FB973}" type="presParOf" srcId="{72E6673E-523D-4E62-80E5-5062FE589301}" destId="{F0336813-9E34-44C5-93FA-F6459A965D24}" srcOrd="2" destOrd="0" presId="urn:microsoft.com/office/officeart/2005/8/layout/hierarchy4"/>
    <dgm:cxn modelId="{7896E7FC-3927-4327-95BF-02EECF2BBF56}" type="presParOf" srcId="{F0336813-9E34-44C5-93FA-F6459A965D24}" destId="{BC3780EC-6A8B-44DF-B9EE-2DD1146E7F89}" srcOrd="0" destOrd="0" presId="urn:microsoft.com/office/officeart/2005/8/layout/hierarchy4"/>
    <dgm:cxn modelId="{1F4E3CCF-39EA-481A-95C4-817390F6787A}" type="presParOf" srcId="{BC3780EC-6A8B-44DF-B9EE-2DD1146E7F89}" destId="{02D78884-08A2-47FD-874A-FD0B1E1D6A24}" srcOrd="0" destOrd="0" presId="urn:microsoft.com/office/officeart/2005/8/layout/hierarchy4"/>
    <dgm:cxn modelId="{86DEB62B-B5E4-4635-B5EF-B5C6AEB7077A}" type="presParOf" srcId="{BC3780EC-6A8B-44DF-B9EE-2DD1146E7F89}" destId="{BEA800FD-3FF2-44D3-B095-1DA76A25312A}" srcOrd="1" destOrd="0" presId="urn:microsoft.com/office/officeart/2005/8/layout/hierarchy4"/>
    <dgm:cxn modelId="{04BCBEF0-B70E-4766-8283-BD49F31F44C7}" type="presParOf" srcId="{BC3780EC-6A8B-44DF-B9EE-2DD1146E7F89}" destId="{EE518E9E-1373-401A-B06B-B7F8F1BE37AF}" srcOrd="2" destOrd="0" presId="urn:microsoft.com/office/officeart/2005/8/layout/hierarchy4"/>
    <dgm:cxn modelId="{2F7B1F79-95A8-45A6-91D1-4099B7B29441}" type="presParOf" srcId="{EE518E9E-1373-401A-B06B-B7F8F1BE37AF}" destId="{4A08C748-3ACE-47B8-ABA4-F56495914AD8}" srcOrd="0" destOrd="0" presId="urn:microsoft.com/office/officeart/2005/8/layout/hierarchy4"/>
    <dgm:cxn modelId="{928EAB4F-5F05-4E54-8668-D619032F6A9B}" type="presParOf" srcId="{4A08C748-3ACE-47B8-ABA4-F56495914AD8}" destId="{59176932-D6D5-4C36-BF7A-69A1297C4BAD}" srcOrd="0" destOrd="0" presId="urn:microsoft.com/office/officeart/2005/8/layout/hierarchy4"/>
    <dgm:cxn modelId="{102DA0E7-31E1-47B5-BD18-CE8F22A5BA88}" type="presParOf" srcId="{4A08C748-3ACE-47B8-ABA4-F56495914AD8}" destId="{30B75228-9E45-4192-98FC-463FCFD65011}" srcOrd="1" destOrd="0" presId="urn:microsoft.com/office/officeart/2005/8/layout/hierarchy4"/>
    <dgm:cxn modelId="{E6540136-E733-44B9-A81E-F7CF0FBCDB47}" type="presParOf" srcId="{4A08C748-3ACE-47B8-ABA4-F56495914AD8}" destId="{4E7A1119-403E-4C39-BB54-05ED8132FF0C}" srcOrd="2" destOrd="0" presId="urn:microsoft.com/office/officeart/2005/8/layout/hierarchy4"/>
    <dgm:cxn modelId="{D143117E-46D3-4D69-99C5-42FA698AC714}" type="presParOf" srcId="{4E7A1119-403E-4C39-BB54-05ED8132FF0C}" destId="{F32685DE-10D4-4878-B807-45D477FFEF84}" srcOrd="0" destOrd="0" presId="urn:microsoft.com/office/officeart/2005/8/layout/hierarchy4"/>
    <dgm:cxn modelId="{12A6D0FD-7B8B-41A8-9C7E-EEA6E1E00AB1}" type="presParOf" srcId="{F32685DE-10D4-4878-B807-45D477FFEF84}" destId="{BA61E3A6-0BE5-4066-9F94-BB1BFFF8EBBF}" srcOrd="0" destOrd="0" presId="urn:microsoft.com/office/officeart/2005/8/layout/hierarchy4"/>
    <dgm:cxn modelId="{9BE161B8-7DE1-4B10-AB4C-2997CA2167F9}" type="presParOf" srcId="{F32685DE-10D4-4878-B807-45D477FFEF84}" destId="{E4A82E23-1C0A-4136-A9EF-782A3309B0A1}" srcOrd="1" destOrd="0" presId="urn:microsoft.com/office/officeart/2005/8/layout/hierarchy4"/>
    <dgm:cxn modelId="{FF53A0BF-2323-4DAF-B3D4-3F30161F3F45}" type="presParOf" srcId="{F32685DE-10D4-4878-B807-45D477FFEF84}" destId="{12969847-F565-4B2C-9631-4E5EF759A09C}" srcOrd="2" destOrd="0" presId="urn:microsoft.com/office/officeart/2005/8/layout/hierarchy4"/>
    <dgm:cxn modelId="{F37F988D-1A17-459E-9CCE-81D807AEC424}" type="presParOf" srcId="{12969847-F565-4B2C-9631-4E5EF759A09C}" destId="{52B80F8A-F071-46D8-883B-7E22B84F7B82}" srcOrd="0" destOrd="0" presId="urn:microsoft.com/office/officeart/2005/8/layout/hierarchy4"/>
    <dgm:cxn modelId="{CDAC2E90-5CE3-45B5-AD66-39FD5F98BB1F}" type="presParOf" srcId="{52B80F8A-F071-46D8-883B-7E22B84F7B82}" destId="{8C5A4ABB-F609-4CF2-8CFC-5593BE697C3C}" srcOrd="0" destOrd="0" presId="urn:microsoft.com/office/officeart/2005/8/layout/hierarchy4"/>
    <dgm:cxn modelId="{DF5F4E97-8AFF-4B08-87BC-2324E9E27B24}" type="presParOf" srcId="{52B80F8A-F071-46D8-883B-7E22B84F7B82}" destId="{363B422D-50FA-4623-87DE-F2646C7B8FA8}" srcOrd="1" destOrd="0" presId="urn:microsoft.com/office/officeart/2005/8/layout/hierarchy4"/>
    <dgm:cxn modelId="{7928AFB7-305E-4FDE-A5F0-92DB8108AD8F}" type="presParOf" srcId="{B74154C5-AFFE-498C-8E4C-911D7456AC97}" destId="{DF99D3E9-B7CE-4F56-A161-7C0465341531}" srcOrd="5" destOrd="0" presId="urn:microsoft.com/office/officeart/2005/8/layout/hierarchy4"/>
    <dgm:cxn modelId="{90BA1FF6-B9F0-45D1-837A-49249BA018EF}" type="presParOf" srcId="{B74154C5-AFFE-498C-8E4C-911D7456AC97}" destId="{CFBC63A5-42B0-460D-9C89-B64E9E9E2922}" srcOrd="6" destOrd="0" presId="urn:microsoft.com/office/officeart/2005/8/layout/hierarchy4"/>
    <dgm:cxn modelId="{38BD655A-53ED-4BB2-8D95-62EAF31F9CBF}" type="presParOf" srcId="{CFBC63A5-42B0-460D-9C89-B64E9E9E2922}" destId="{9E5D5161-23D7-41B4-A187-BE6D7C6483D0}" srcOrd="0" destOrd="0" presId="urn:microsoft.com/office/officeart/2005/8/layout/hierarchy4"/>
    <dgm:cxn modelId="{ECD830AC-774D-48C2-8F65-C3309DB123CA}" type="presParOf" srcId="{CFBC63A5-42B0-460D-9C89-B64E9E9E2922}" destId="{8BC6FDF3-3E6D-414C-B5BC-6C5B61465391}" srcOrd="1" destOrd="0" presId="urn:microsoft.com/office/officeart/2005/8/layout/hierarchy4"/>
    <dgm:cxn modelId="{AD864C89-D750-4E7C-B7AE-6108B3B09CD7}" type="presParOf" srcId="{CFBC63A5-42B0-460D-9C89-B64E9E9E2922}" destId="{CEF18E39-1C73-42B9-BDF1-5DD3EC85EA0D}" srcOrd="2" destOrd="0" presId="urn:microsoft.com/office/officeart/2005/8/layout/hierarchy4"/>
    <dgm:cxn modelId="{44EA8567-A7EB-449D-90A0-16C72311EEC9}" type="presParOf" srcId="{CEF18E39-1C73-42B9-BDF1-5DD3EC85EA0D}" destId="{D6936C6D-17F5-4369-B1C3-901E9E722DCF}" srcOrd="0" destOrd="0" presId="urn:microsoft.com/office/officeart/2005/8/layout/hierarchy4"/>
    <dgm:cxn modelId="{AA1503A5-C858-43A7-AD06-289F258647D0}" type="presParOf" srcId="{D6936C6D-17F5-4369-B1C3-901E9E722DCF}" destId="{2965B01E-C0DE-4302-ADA0-732BD580C7B1}" srcOrd="0" destOrd="0" presId="urn:microsoft.com/office/officeart/2005/8/layout/hierarchy4"/>
    <dgm:cxn modelId="{74EEE24D-8FC8-460F-B4CC-BF5240E70978}" type="presParOf" srcId="{D6936C6D-17F5-4369-B1C3-901E9E722DCF}" destId="{DC8AC8CB-3F6F-4460-AB01-5CBE0F14A486}" srcOrd="1" destOrd="0" presId="urn:microsoft.com/office/officeart/2005/8/layout/hierarchy4"/>
    <dgm:cxn modelId="{CE4A29D2-6F85-4DBF-A2B2-5707A872BBC0}" type="presParOf" srcId="{D6936C6D-17F5-4369-B1C3-901E9E722DCF}" destId="{73994466-6310-40D7-8792-BD7FD56E6AF4}" srcOrd="2" destOrd="0" presId="urn:microsoft.com/office/officeart/2005/8/layout/hierarchy4"/>
    <dgm:cxn modelId="{E3BF4197-8673-4450-A9A5-DDAC71AA69F4}" type="presParOf" srcId="{73994466-6310-40D7-8792-BD7FD56E6AF4}" destId="{3EAD5394-E4AB-45B2-BE09-F998533ECF40}" srcOrd="0" destOrd="0" presId="urn:microsoft.com/office/officeart/2005/8/layout/hierarchy4"/>
    <dgm:cxn modelId="{98622CB2-647E-4AD7-B6A0-0D8035B120A7}" type="presParOf" srcId="{3EAD5394-E4AB-45B2-BE09-F998533ECF40}" destId="{A7AF9B85-BF68-40A8-954B-A40EDB5CAF9F}" srcOrd="0" destOrd="0" presId="urn:microsoft.com/office/officeart/2005/8/layout/hierarchy4"/>
    <dgm:cxn modelId="{1A7F6A25-E3C1-4EF3-A635-32682A2F0B70}" type="presParOf" srcId="{3EAD5394-E4AB-45B2-BE09-F998533ECF40}" destId="{C764A47D-7314-411D-8EF1-5B8F29829B1A}" srcOrd="1" destOrd="0" presId="urn:microsoft.com/office/officeart/2005/8/layout/hierarchy4"/>
    <dgm:cxn modelId="{23EA1C72-B88C-4B6E-B8E2-0A42E944781E}" type="presParOf" srcId="{3EAD5394-E4AB-45B2-BE09-F998533ECF40}" destId="{D5C7FEFF-BE20-4D98-A72C-52B1B8B3F4F7}" srcOrd="2" destOrd="0" presId="urn:microsoft.com/office/officeart/2005/8/layout/hierarchy4"/>
    <dgm:cxn modelId="{0086D975-533C-45AE-89C2-A7534B232376}" type="presParOf" srcId="{D5C7FEFF-BE20-4D98-A72C-52B1B8B3F4F7}" destId="{CA81CD2D-7A1B-4CCA-952B-6AE89CE8AAB7}" srcOrd="0" destOrd="0" presId="urn:microsoft.com/office/officeart/2005/8/layout/hierarchy4"/>
    <dgm:cxn modelId="{05C921AE-581A-445F-BBBE-987C7C9989E7}" type="presParOf" srcId="{CA81CD2D-7A1B-4CCA-952B-6AE89CE8AAB7}" destId="{EFF40216-5B58-45C6-B485-1C9C4561DF2F}" srcOrd="0" destOrd="0" presId="urn:microsoft.com/office/officeart/2005/8/layout/hierarchy4"/>
    <dgm:cxn modelId="{D709C1C4-43C9-41E1-9487-C1900D595320}" type="presParOf" srcId="{CA81CD2D-7A1B-4CCA-952B-6AE89CE8AAB7}" destId="{82BA7D97-E2A8-4C59-838B-E0906E156677}" srcOrd="1" destOrd="0" presId="urn:microsoft.com/office/officeart/2005/8/layout/hierarchy4"/>
    <dgm:cxn modelId="{53DD0BDB-2C93-4E46-A08A-EA8610BE2EE7}" type="presParOf" srcId="{CA81CD2D-7A1B-4CCA-952B-6AE89CE8AAB7}" destId="{F73E662C-F722-4B4F-9DF8-BE21B2C2C700}" srcOrd="2" destOrd="0" presId="urn:microsoft.com/office/officeart/2005/8/layout/hierarchy4"/>
    <dgm:cxn modelId="{5C785682-84D1-4430-80A2-2737CD7101B4}" type="presParOf" srcId="{F73E662C-F722-4B4F-9DF8-BE21B2C2C700}" destId="{566AACE7-A2F1-4E7A-BECC-43348B95352C}" srcOrd="0" destOrd="0" presId="urn:microsoft.com/office/officeart/2005/8/layout/hierarchy4"/>
    <dgm:cxn modelId="{8B14EA61-E22D-4621-88C4-3EA3C1A8C69B}" type="presParOf" srcId="{566AACE7-A2F1-4E7A-BECC-43348B95352C}" destId="{7653A429-0E18-4BE3-A07C-F1A5A9D672E3}" srcOrd="0" destOrd="0" presId="urn:microsoft.com/office/officeart/2005/8/layout/hierarchy4"/>
    <dgm:cxn modelId="{C6F62AAD-3417-4FB1-9B95-907FAA96361B}" type="presParOf" srcId="{566AACE7-A2F1-4E7A-BECC-43348B95352C}" destId="{BED59DE9-3C29-48CB-8A25-B7F991619843}" srcOrd="1" destOrd="0" presId="urn:microsoft.com/office/officeart/2005/8/layout/hierarchy4"/>
    <dgm:cxn modelId="{61AA3F3D-0C63-40EF-A046-5CEA3ABD7FD3}" type="presParOf" srcId="{566AACE7-A2F1-4E7A-BECC-43348B95352C}" destId="{3A3A01C6-B3AA-4C89-92D4-EA308C8E23E1}" srcOrd="2" destOrd="0" presId="urn:microsoft.com/office/officeart/2005/8/layout/hierarchy4"/>
    <dgm:cxn modelId="{77DA62E5-239B-4B77-9620-37FDBD059567}" type="presParOf" srcId="{3A3A01C6-B3AA-4C89-92D4-EA308C8E23E1}" destId="{B8B89817-F07F-4DA9-AEBF-C4EDAD3E897E}" srcOrd="0" destOrd="0" presId="urn:microsoft.com/office/officeart/2005/8/layout/hierarchy4"/>
    <dgm:cxn modelId="{E07DD098-B970-419D-B323-BFF650C6A6F4}" type="presParOf" srcId="{B8B89817-F07F-4DA9-AEBF-C4EDAD3E897E}" destId="{35DF38A4-C109-469A-81F6-242705CF6432}" srcOrd="0" destOrd="0" presId="urn:microsoft.com/office/officeart/2005/8/layout/hierarchy4"/>
    <dgm:cxn modelId="{C9EF7E27-FA7B-4A9A-8DB7-E9199422D363}" type="presParOf" srcId="{B8B89817-F07F-4DA9-AEBF-C4EDAD3E897E}" destId="{FF9D5968-2625-4FA7-B798-123DE0850F01}" srcOrd="1" destOrd="0" presId="urn:microsoft.com/office/officeart/2005/8/layout/hierarchy4"/>
    <dgm:cxn modelId="{BDF1C8B2-1823-4B78-93AE-DBE161290E3D}" type="presParOf" srcId="{B74154C5-AFFE-498C-8E4C-911D7456AC97}" destId="{62C0B193-30A4-4691-AF46-D5B94E7FC561}" srcOrd="7" destOrd="0" presId="urn:microsoft.com/office/officeart/2005/8/layout/hierarchy4"/>
    <dgm:cxn modelId="{C08399A0-82D9-41EB-9CFB-EE8FEFF20471}" type="presParOf" srcId="{B74154C5-AFFE-498C-8E4C-911D7456AC97}" destId="{E8090E1D-4DD8-46E0-BA1E-C3890CF14D47}" srcOrd="8" destOrd="0" presId="urn:microsoft.com/office/officeart/2005/8/layout/hierarchy4"/>
    <dgm:cxn modelId="{73882C43-1F3D-4878-BEBF-915E0B45D992}" type="presParOf" srcId="{E8090E1D-4DD8-46E0-BA1E-C3890CF14D47}" destId="{F8905714-088D-483C-AC16-D43BF2F0BF16}" srcOrd="0" destOrd="0" presId="urn:microsoft.com/office/officeart/2005/8/layout/hierarchy4"/>
    <dgm:cxn modelId="{D67D2A27-C184-4945-B86B-D8F91A23FC7C}" type="presParOf" srcId="{E8090E1D-4DD8-46E0-BA1E-C3890CF14D47}" destId="{8825E9BC-9772-4579-B80A-08C02E6F5841}" srcOrd="1" destOrd="0" presId="urn:microsoft.com/office/officeart/2005/8/layout/hierarchy4"/>
    <dgm:cxn modelId="{24B3B2CA-DF41-43B1-AFF1-369FDA08CD68}" type="presParOf" srcId="{E8090E1D-4DD8-46E0-BA1E-C3890CF14D47}" destId="{4101F8DA-93D9-46DF-B37A-B90529D7C907}" srcOrd="2" destOrd="0" presId="urn:microsoft.com/office/officeart/2005/8/layout/hierarchy4"/>
    <dgm:cxn modelId="{9341258A-7E4F-403C-B902-265B297C16A7}" type="presParOf" srcId="{4101F8DA-93D9-46DF-B37A-B90529D7C907}" destId="{95872D8F-BB28-4072-9DAD-3FCDEEA4A51B}" srcOrd="0" destOrd="0" presId="urn:microsoft.com/office/officeart/2005/8/layout/hierarchy4"/>
    <dgm:cxn modelId="{092AD1E1-9266-400B-8112-A3DB20987605}" type="presParOf" srcId="{95872D8F-BB28-4072-9DAD-3FCDEEA4A51B}" destId="{24CEF574-2765-4D7C-A195-C900E925FBE6}" srcOrd="0" destOrd="0" presId="urn:microsoft.com/office/officeart/2005/8/layout/hierarchy4"/>
    <dgm:cxn modelId="{6B1384F1-0529-4904-A600-01CE1A8DBF59}" type="presParOf" srcId="{95872D8F-BB28-4072-9DAD-3FCDEEA4A51B}" destId="{9ED7436C-1536-41D8-A0EE-0E39E8864FDD}" srcOrd="1" destOrd="0" presId="urn:microsoft.com/office/officeart/2005/8/layout/hierarchy4"/>
    <dgm:cxn modelId="{CB0A3B9F-CDCF-4466-B9C3-BCF9C33FF941}" type="presParOf" srcId="{95872D8F-BB28-4072-9DAD-3FCDEEA4A51B}" destId="{4139EE0B-9D40-4076-B516-60260BCFF8F9}" srcOrd="2" destOrd="0" presId="urn:microsoft.com/office/officeart/2005/8/layout/hierarchy4"/>
    <dgm:cxn modelId="{AC5EF2A8-B684-46A0-AF63-48F53620C73A}" type="presParOf" srcId="{4139EE0B-9D40-4076-B516-60260BCFF8F9}" destId="{22447473-48A4-4C0C-8BEC-2558DB533AA4}" srcOrd="0" destOrd="0" presId="urn:microsoft.com/office/officeart/2005/8/layout/hierarchy4"/>
    <dgm:cxn modelId="{2CB11CD0-1837-411F-BD77-CEE3C4BF5481}" type="presParOf" srcId="{22447473-48A4-4C0C-8BEC-2558DB533AA4}" destId="{4CD2A706-78CC-47E3-A8F8-D778F944372A}" srcOrd="0" destOrd="0" presId="urn:microsoft.com/office/officeart/2005/8/layout/hierarchy4"/>
    <dgm:cxn modelId="{BEF60D3A-A9C3-4DA1-8D6D-AD09B629A6D4}" type="presParOf" srcId="{22447473-48A4-4C0C-8BEC-2558DB533AA4}" destId="{4C177EB7-865B-4153-871C-6C5CF7DBC8C3}" srcOrd="1" destOrd="0" presId="urn:microsoft.com/office/officeart/2005/8/layout/hierarchy4"/>
    <dgm:cxn modelId="{E5C2DF85-E127-470B-9529-001DC769F5C4}" type="presParOf" srcId="{22447473-48A4-4C0C-8BEC-2558DB533AA4}" destId="{20DB843D-8E62-4574-AB26-BE48E34E41C8}" srcOrd="2" destOrd="0" presId="urn:microsoft.com/office/officeart/2005/8/layout/hierarchy4"/>
    <dgm:cxn modelId="{D4F01CD6-144E-4D83-A51C-574D0C1D7A14}" type="presParOf" srcId="{20DB843D-8E62-4574-AB26-BE48E34E41C8}" destId="{F36349D9-AAD1-4D05-8BCB-F865ABA18533}" srcOrd="0" destOrd="0" presId="urn:microsoft.com/office/officeart/2005/8/layout/hierarchy4"/>
    <dgm:cxn modelId="{59DD4542-AD8C-4BCF-BA46-A19AF89CC6A0}" type="presParOf" srcId="{F36349D9-AAD1-4D05-8BCB-F865ABA18533}" destId="{374E99F0-AE84-4383-93E4-780F78CE6D13}" srcOrd="0" destOrd="0" presId="urn:microsoft.com/office/officeart/2005/8/layout/hierarchy4"/>
    <dgm:cxn modelId="{83E1407F-5B8B-4688-BE34-A97F50F2DE49}" type="presParOf" srcId="{F36349D9-AAD1-4D05-8BCB-F865ABA18533}" destId="{FE4B595F-B001-4933-98CC-F9415F4FE45A}" srcOrd="1" destOrd="0" presId="urn:microsoft.com/office/officeart/2005/8/layout/hierarchy4"/>
    <dgm:cxn modelId="{9FA52B5F-0125-4131-BD6A-BBCD8C1A1D90}" type="presParOf" srcId="{F36349D9-AAD1-4D05-8BCB-F865ABA18533}" destId="{19CEB4E4-DAEB-4DAC-B74F-6A90F95E40F6}" srcOrd="2" destOrd="0" presId="urn:microsoft.com/office/officeart/2005/8/layout/hierarchy4"/>
    <dgm:cxn modelId="{7D9E8DB5-DEEF-4BA8-979B-4CBCCD3252EF}" type="presParOf" srcId="{19CEB4E4-DAEB-4DAC-B74F-6A90F95E40F6}" destId="{4B090C7C-91FA-46FA-862C-86DC2555E033}" srcOrd="0" destOrd="0" presId="urn:microsoft.com/office/officeart/2005/8/layout/hierarchy4"/>
    <dgm:cxn modelId="{1812F614-2A3F-4CB3-8FE5-F1C1253EDB32}" type="presParOf" srcId="{4B090C7C-91FA-46FA-862C-86DC2555E033}" destId="{874CF4BC-44A5-455D-A60A-EB599B596188}" srcOrd="0" destOrd="0" presId="urn:microsoft.com/office/officeart/2005/8/layout/hierarchy4"/>
    <dgm:cxn modelId="{1392BE06-CB22-450F-B827-7FD51DC7B91F}" type="presParOf" srcId="{4B090C7C-91FA-46FA-862C-86DC2555E033}" destId="{7879E5A0-7B91-4ECE-AF79-8798634D07D0}" srcOrd="1" destOrd="0" presId="urn:microsoft.com/office/officeart/2005/8/layout/hierarchy4"/>
    <dgm:cxn modelId="{D881585F-210F-4F16-ACFC-9345A109C297}" type="presParOf" srcId="{4B090C7C-91FA-46FA-862C-86DC2555E033}" destId="{97FFE9E6-CE88-44D7-A8E9-5F178F964167}" srcOrd="2" destOrd="0" presId="urn:microsoft.com/office/officeart/2005/8/layout/hierarchy4"/>
    <dgm:cxn modelId="{5127E171-68FE-4E61-9114-CA16A3DFF35F}" type="presParOf" srcId="{97FFE9E6-CE88-44D7-A8E9-5F178F964167}" destId="{B45A538C-DC99-43D4-9C5E-FD6136650525}" srcOrd="0" destOrd="0" presId="urn:microsoft.com/office/officeart/2005/8/layout/hierarchy4"/>
    <dgm:cxn modelId="{03CF4CFA-E2C9-46A4-9DB5-367D71965648}" type="presParOf" srcId="{B45A538C-DC99-43D4-9C5E-FD6136650525}" destId="{D2D81AF8-4EA8-45A6-A84D-9694EF1BCFE7}" srcOrd="0" destOrd="0" presId="urn:microsoft.com/office/officeart/2005/8/layout/hierarchy4"/>
    <dgm:cxn modelId="{E2A35F9F-97A5-482C-9FC1-82EAF3C91426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Противодействие коррупции в Чувашской Республике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1,6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кадровой политики и развитие кадрового потенциала государственной гражданской службы Чувашской Республики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 в Чувашской Республике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государственного управления в сфере юстиции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182,3</a:t>
          </a: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0,2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397F1C97-0807-4D5A-BC43-DF14FA026189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09F3B-01F9-41EA-99EC-1566DDF3D6AF}" type="parTrans" cxnId="{38E8CB78-1ABE-4328-A233-D9998D2283A0}">
      <dgm:prSet/>
      <dgm:spPr/>
      <dgm:t>
        <a:bodyPr/>
        <a:lstStyle/>
        <a:p>
          <a:endParaRPr lang="ru-RU"/>
        </a:p>
      </dgm:t>
    </dgm:pt>
    <dgm:pt modelId="{B6FD3329-9742-401F-AE3A-EE49B702B176}" type="sibTrans" cxnId="{38E8CB78-1ABE-4328-A233-D9998D2283A0}">
      <dgm:prSet/>
      <dgm:spPr/>
      <dgm:t>
        <a:bodyPr/>
        <a:lstStyle/>
        <a:p>
          <a:endParaRPr lang="ru-RU"/>
        </a:p>
      </dgm:t>
    </dgm:pt>
    <dgm:pt modelId="{58998ACB-0FE3-4647-AF31-8ED6F8D92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377,6</a:t>
          </a:r>
        </a:p>
      </dgm:t>
    </dgm:pt>
    <dgm:pt modelId="{3C87AAAC-3D90-4762-90F2-B232A8B2BBBF}" type="parTrans" cxnId="{AABE35BD-8114-4E1C-A7C9-21BCDC80F3F1}">
      <dgm:prSet/>
      <dgm:spPr/>
      <dgm:t>
        <a:bodyPr/>
        <a:lstStyle/>
        <a:p>
          <a:endParaRPr lang="ru-RU"/>
        </a:p>
      </dgm:t>
    </dgm:pt>
    <dgm:pt modelId="{47A420D3-96BE-437E-A837-3F018FA27519}" type="sibTrans" cxnId="{AABE35BD-8114-4E1C-A7C9-21BCDC80F3F1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 custScaleY="70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012EA219-4C0F-4B92-AF5B-C0B5D5654E7A}" type="pres">
      <dgm:prSet presAssocID="{E321591B-EF22-4B70-A997-F920ADD424A6}" presName="vertThree" presStyleCnt="0"/>
      <dgm:spPr/>
    </dgm:pt>
    <dgm:pt modelId="{7723A80D-51A7-429E-8BB6-A310BC64AE05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0FFC90-E0D4-427A-BD2F-6590AF6A5626}" type="pres">
      <dgm:prSet presAssocID="{E321591B-EF22-4B70-A997-F920ADD424A6}" presName="parTransThree" presStyleCnt="0"/>
      <dgm:spPr/>
    </dgm:pt>
    <dgm:pt modelId="{F7834B90-640A-4B54-9D58-A8A6E989B710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6" custScaleY="778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A33C55-109E-4604-83C0-6C656A9B43A9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A85CA9B6-4A68-44CE-904C-A7B6254089A9}" type="pres">
      <dgm:prSet presAssocID="{397F1C97-0807-4D5A-BC43-DF14FA026189}" presName="vertFour" presStyleCnt="0">
        <dgm:presLayoutVars>
          <dgm:chPref val="3"/>
        </dgm:presLayoutVars>
      </dgm:prSet>
      <dgm:spPr/>
    </dgm:pt>
    <dgm:pt modelId="{D4210525-E064-486C-80BA-3D4674537BF2}" type="pres">
      <dgm:prSet presAssocID="{397F1C97-0807-4D5A-BC43-DF14FA026189}" presName="txFour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43F24-0408-4010-8C05-5BD884B323F8}" type="pres">
      <dgm:prSet presAssocID="{397F1C97-0807-4D5A-BC43-DF14FA026189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 custScaleY="770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8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3" presStyleCnt="6" custScaleX="24902" custScaleY="72287" custLinFactY="5450" custLinFactNeighborX="29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4" presStyleCnt="6" custScaleX="25295" custScaleY="78349" custLinFactY="14939" custLinFactNeighborX="-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1F73CF-6AC6-4462-856D-367D927D7BDD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1544C70A-C171-404A-A54B-D138ECF145BA}" type="pres">
      <dgm:prSet presAssocID="{58998ACB-0FE3-4647-AF31-8ED6F8D92028}" presName="vertFour" presStyleCnt="0">
        <dgm:presLayoutVars>
          <dgm:chPref val="3"/>
        </dgm:presLayoutVars>
      </dgm:prSet>
      <dgm:spPr/>
    </dgm:pt>
    <dgm:pt modelId="{BCD33F4E-5FB7-4DF4-8B47-93FAEA361186}" type="pres">
      <dgm:prSet presAssocID="{58998ACB-0FE3-4647-AF31-8ED6F8D92028}" presName="txFour" presStyleLbl="node4" presStyleIdx="5" presStyleCnt="6" custScaleX="24212" custLinFactNeighborX="-649" custLinFactNeighborY="34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014C72-D3E9-40EB-B8C3-D88850DCB4C1}" type="pres">
      <dgm:prSet presAssocID="{58998ACB-0FE3-4647-AF31-8ED6F8D92028}" presName="horzFour" presStyleCnt="0"/>
      <dgm:spPr/>
    </dgm:pt>
  </dgm:ptLst>
  <dgm:cxnLst>
    <dgm:cxn modelId="{BA7F78DA-D633-46BF-AC40-348FFD27443F}" type="presOf" srcId="{58998ACB-0FE3-4647-AF31-8ED6F8D92028}" destId="{BCD33F4E-5FB7-4DF4-8B47-93FAEA361186}" srcOrd="0" destOrd="0" presId="urn:microsoft.com/office/officeart/2005/8/layout/hierarchy4"/>
    <dgm:cxn modelId="{A3F19CE9-7677-42E6-9587-A4BC259125C9}" type="presOf" srcId="{6E4BDF23-D055-4600-B225-7ECA009E7556}" destId="{B5E642CB-E027-4891-9890-4C997D088B55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38E8CB78-1ABE-4328-A233-D9998D2283A0}" srcId="{B6569DD0-5CAF-4EBD-812F-CAA384C5D95A}" destId="{397F1C97-0807-4D5A-BC43-DF14FA026189}" srcOrd="0" destOrd="0" parTransId="{BA209F3B-01F9-41EA-99EC-1566DDF3D6AF}" sibTransId="{B6FD3329-9742-401F-AE3A-EE49B702B176}"/>
    <dgm:cxn modelId="{FC644DB6-1247-44B8-8394-252BC97E7FAA}" type="presOf" srcId="{11F9C3DB-3694-4C6F-9480-413338C10FBB}" destId="{E46628DA-DFCB-494E-9EDB-9DEB3E961771}" srcOrd="0" destOrd="0" presId="urn:microsoft.com/office/officeart/2005/8/layout/hierarchy4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9FE7A57A-3600-491D-A877-59C372E16EAD}" type="presOf" srcId="{2D4CF4D0-B6E1-4A60-9375-38C89B9A9028}" destId="{E4327505-0C43-4871-8757-A50453A0C067}" srcOrd="0" destOrd="0" presId="urn:microsoft.com/office/officeart/2005/8/layout/hierarchy4"/>
    <dgm:cxn modelId="{F49EC856-E3E7-446A-89E2-71C8579E10BE}" type="presOf" srcId="{B6569DD0-5CAF-4EBD-812F-CAA384C5D95A}" destId="{0AC65D80-99D6-40C0-8E49-2EECF2BCE3A9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A37A6C7C-BEE4-4F45-BC3B-C3DDBAC808D0}" type="presOf" srcId="{5D59B49C-8193-4B9D-A524-24260E5DC43A}" destId="{26A96B2E-8431-4887-87F9-A88D05F1F01E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B1263177-BAAC-4C38-8F75-DDCB9C1C05F3}" type="presOf" srcId="{397F1C97-0807-4D5A-BC43-DF14FA026189}" destId="{D4210525-E064-486C-80BA-3D4674537BF2}" srcOrd="0" destOrd="0" presId="urn:microsoft.com/office/officeart/2005/8/layout/hierarchy4"/>
    <dgm:cxn modelId="{3998F204-5F45-4589-9B66-80100C2F8BFB}" type="presOf" srcId="{3D89C345-4A0D-4FDC-B5A8-B2FCB828DDAB}" destId="{C3D65556-9B34-4346-A99C-73E3FE9EE9C6}" srcOrd="0" destOrd="0" presId="urn:microsoft.com/office/officeart/2005/8/layout/hierarchy4"/>
    <dgm:cxn modelId="{AABE35BD-8114-4E1C-A7C9-21BCDC80F3F1}" srcId="{5D59B49C-8193-4B9D-A524-24260E5DC43A}" destId="{58998ACB-0FE3-4647-AF31-8ED6F8D92028}" srcOrd="0" destOrd="0" parTransId="{3C87AAAC-3D90-4762-90F2-B232A8B2BBBF}" sibTransId="{47A420D3-96BE-437E-A837-3F018FA27519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9BB8D9CF-851A-4254-821F-C47014D1A0E2}" type="presOf" srcId="{E321591B-EF22-4B70-A997-F920ADD424A6}" destId="{7723A80D-51A7-429E-8BB6-A310BC64AE05}" srcOrd="0" destOrd="0" presId="urn:microsoft.com/office/officeart/2005/8/layout/hierarchy4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A6EF57AC-C37A-412C-8C8A-8E28E0981BCB}" type="presOf" srcId="{512DE50A-C5CC-4902-9E40-2F658F91C541}" destId="{83C0364A-A82B-41BD-93C7-EFFDB0175838}" srcOrd="0" destOrd="0" presId="urn:microsoft.com/office/officeart/2005/8/layout/hierarchy4"/>
    <dgm:cxn modelId="{BD012F88-4E1F-4FA9-A131-A3D2F0EC332B}" type="presOf" srcId="{1A37C2D0-E311-480D-BE74-4A10698CA5CA}" destId="{864DD87F-0B0C-4621-942E-8CB6627B1031}" srcOrd="0" destOrd="0" presId="urn:microsoft.com/office/officeart/2005/8/layout/hierarchy4"/>
    <dgm:cxn modelId="{0AF5B7FF-6506-425A-AF2A-8026E8D23A20}" type="presOf" srcId="{D351FCBF-967B-4557-978E-7A3222124EA5}" destId="{8CCC63E9-78E3-42CF-8177-76D5E588906A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130C2A55-102C-42E8-9A4C-FD227CCE419B}" type="presParOf" srcId="{864DD87F-0B0C-4621-942E-8CB6627B1031}" destId="{0C39856A-F539-4A0A-9A68-83637FEBAC0B}" srcOrd="0" destOrd="0" presId="urn:microsoft.com/office/officeart/2005/8/layout/hierarchy4"/>
    <dgm:cxn modelId="{57534BAC-C486-46C8-A0C7-EFF4556A8510}" type="presParOf" srcId="{0C39856A-F539-4A0A-9A68-83637FEBAC0B}" destId="{8CCC63E9-78E3-42CF-8177-76D5E588906A}" srcOrd="0" destOrd="0" presId="urn:microsoft.com/office/officeart/2005/8/layout/hierarchy4"/>
    <dgm:cxn modelId="{609AB0A0-0C9E-4045-8F7C-78F31827F0B5}" type="presParOf" srcId="{0C39856A-F539-4A0A-9A68-83637FEBAC0B}" destId="{B9A4D6C6-8648-453E-93F2-931661CD5112}" srcOrd="1" destOrd="0" presId="urn:microsoft.com/office/officeart/2005/8/layout/hierarchy4"/>
    <dgm:cxn modelId="{5564FE60-5003-46FA-AA87-C4C9CD0EB794}" type="presParOf" srcId="{0C39856A-F539-4A0A-9A68-83637FEBAC0B}" destId="{BE32FA8B-7078-4ADB-B5C0-7CD6AA1E3302}" srcOrd="2" destOrd="0" presId="urn:microsoft.com/office/officeart/2005/8/layout/hierarchy4"/>
    <dgm:cxn modelId="{371D4A88-1844-428B-B4CE-4D063A6F2955}" type="presParOf" srcId="{BE32FA8B-7078-4ADB-B5C0-7CD6AA1E3302}" destId="{3CAF2A95-9A8D-4AE2-99BD-4633CCE03CCD}" srcOrd="0" destOrd="0" presId="urn:microsoft.com/office/officeart/2005/8/layout/hierarchy4"/>
    <dgm:cxn modelId="{FF4FD177-8FC5-4B73-9BB8-1E3641A16D4B}" type="presParOf" srcId="{3CAF2A95-9A8D-4AE2-99BD-4633CCE03CCD}" destId="{B5E642CB-E027-4891-9890-4C997D088B55}" srcOrd="0" destOrd="0" presId="urn:microsoft.com/office/officeart/2005/8/layout/hierarchy4"/>
    <dgm:cxn modelId="{1391DA1F-B6BF-4EB1-84FE-718EC76EC4B7}" type="presParOf" srcId="{3CAF2A95-9A8D-4AE2-99BD-4633CCE03CCD}" destId="{ACBCB08E-F0CD-439D-99D4-1112527E7B34}" srcOrd="1" destOrd="0" presId="urn:microsoft.com/office/officeart/2005/8/layout/hierarchy4"/>
    <dgm:cxn modelId="{BEDAD75F-E287-40D7-8F0C-5B5F05B38607}" type="presParOf" srcId="{3CAF2A95-9A8D-4AE2-99BD-4633CCE03CCD}" destId="{F7887B5A-E7EB-4C68-BB12-843A559EAFDD}" srcOrd="2" destOrd="0" presId="urn:microsoft.com/office/officeart/2005/8/layout/hierarchy4"/>
    <dgm:cxn modelId="{4002E9A8-203D-4F60-BBAA-5E291A1E0F22}" type="presParOf" srcId="{F7887B5A-E7EB-4C68-BB12-843A559EAFDD}" destId="{012EA219-4C0F-4B92-AF5B-C0B5D5654E7A}" srcOrd="0" destOrd="0" presId="urn:microsoft.com/office/officeart/2005/8/layout/hierarchy4"/>
    <dgm:cxn modelId="{9B015575-ACDC-4749-8A26-772897DC02A5}" type="presParOf" srcId="{012EA219-4C0F-4B92-AF5B-C0B5D5654E7A}" destId="{7723A80D-51A7-429E-8BB6-A310BC64AE05}" srcOrd="0" destOrd="0" presId="urn:microsoft.com/office/officeart/2005/8/layout/hierarchy4"/>
    <dgm:cxn modelId="{29798FC9-60BD-4182-9E8B-7DC2C8930841}" type="presParOf" srcId="{012EA219-4C0F-4B92-AF5B-C0B5D5654E7A}" destId="{FB0FFC90-E0D4-427A-BD2F-6590AF6A5626}" srcOrd="1" destOrd="0" presId="urn:microsoft.com/office/officeart/2005/8/layout/hierarchy4"/>
    <dgm:cxn modelId="{016B6868-AB9F-4BE0-B319-D738745A649E}" type="presParOf" srcId="{012EA219-4C0F-4B92-AF5B-C0B5D5654E7A}" destId="{F7834B90-640A-4B54-9D58-A8A6E989B710}" srcOrd="2" destOrd="0" presId="urn:microsoft.com/office/officeart/2005/8/layout/hierarchy4"/>
    <dgm:cxn modelId="{1E369D32-25CF-4A4A-8845-07C55EA4D2B5}" type="presParOf" srcId="{F7834B90-640A-4B54-9D58-A8A6E989B710}" destId="{507CAB7A-9F39-457C-BEC3-5B3BFB169094}" srcOrd="0" destOrd="0" presId="urn:microsoft.com/office/officeart/2005/8/layout/hierarchy4"/>
    <dgm:cxn modelId="{D20E0703-7EEE-43ED-A115-D1802A946721}" type="presParOf" srcId="{507CAB7A-9F39-457C-BEC3-5B3BFB169094}" destId="{E46628DA-DFCB-494E-9EDB-9DEB3E961771}" srcOrd="0" destOrd="0" presId="urn:microsoft.com/office/officeart/2005/8/layout/hierarchy4"/>
    <dgm:cxn modelId="{542A8507-C3F3-446E-9449-FE9B931DA515}" type="presParOf" srcId="{507CAB7A-9F39-457C-BEC3-5B3BFB169094}" destId="{1B95A24A-02CF-475E-ACB6-B20FB895244B}" srcOrd="1" destOrd="0" presId="urn:microsoft.com/office/officeart/2005/8/layout/hierarchy4"/>
    <dgm:cxn modelId="{1F212A2E-E683-4D5B-9589-0D7315C9C7E0}" type="presParOf" srcId="{507CAB7A-9F39-457C-BEC3-5B3BFB169094}" destId="{E8E4A673-71C9-45AE-9B5F-AE8A221A53FE}" srcOrd="2" destOrd="0" presId="urn:microsoft.com/office/officeart/2005/8/layout/hierarchy4"/>
    <dgm:cxn modelId="{7D212BA7-90FA-44FF-B893-8A0DEC071E0B}" type="presParOf" srcId="{E8E4A673-71C9-45AE-9B5F-AE8A221A53FE}" destId="{F21DC648-3513-4AF5-A8C4-E58B02684BB0}" srcOrd="0" destOrd="0" presId="urn:microsoft.com/office/officeart/2005/8/layout/hierarchy4"/>
    <dgm:cxn modelId="{6AE6FE20-0E1C-48D1-A9DC-C644FCFF5F3E}" type="presParOf" srcId="{F21DC648-3513-4AF5-A8C4-E58B02684BB0}" destId="{0AC65D80-99D6-40C0-8E49-2EECF2BCE3A9}" srcOrd="0" destOrd="0" presId="urn:microsoft.com/office/officeart/2005/8/layout/hierarchy4"/>
    <dgm:cxn modelId="{403D9ECF-7B7C-41C0-8CC6-47603A637136}" type="presParOf" srcId="{F21DC648-3513-4AF5-A8C4-E58B02684BB0}" destId="{1CA33C55-109E-4604-83C0-6C656A9B43A9}" srcOrd="1" destOrd="0" presId="urn:microsoft.com/office/officeart/2005/8/layout/hierarchy4"/>
    <dgm:cxn modelId="{E0C5E4D6-2A3C-4894-87EC-E5C02B54E784}" type="presParOf" srcId="{F21DC648-3513-4AF5-A8C4-E58B02684BB0}" destId="{979289AA-7FC3-4CB3-8C21-27E1F1EAD018}" srcOrd="2" destOrd="0" presId="urn:microsoft.com/office/officeart/2005/8/layout/hierarchy4"/>
    <dgm:cxn modelId="{99DB3F8A-278C-403E-A51E-8B7D876CAB1D}" type="presParOf" srcId="{979289AA-7FC3-4CB3-8C21-27E1F1EAD018}" destId="{A85CA9B6-4A68-44CE-904C-A7B6254089A9}" srcOrd="0" destOrd="0" presId="urn:microsoft.com/office/officeart/2005/8/layout/hierarchy4"/>
    <dgm:cxn modelId="{30F9DB63-0D84-4BE9-B704-67B10AAD14C7}" type="presParOf" srcId="{A85CA9B6-4A68-44CE-904C-A7B6254089A9}" destId="{D4210525-E064-486C-80BA-3D4674537BF2}" srcOrd="0" destOrd="0" presId="urn:microsoft.com/office/officeart/2005/8/layout/hierarchy4"/>
    <dgm:cxn modelId="{E169C11F-C6B3-4A11-9184-DD8D00CDDA6B}" type="presParOf" srcId="{A85CA9B6-4A68-44CE-904C-A7B6254089A9}" destId="{CCA43F24-0408-4010-8C05-5BD884B323F8}" srcOrd="1" destOrd="0" presId="urn:microsoft.com/office/officeart/2005/8/layout/hierarchy4"/>
    <dgm:cxn modelId="{21326A58-718A-4399-B0EA-816CE789CBD7}" type="presParOf" srcId="{BE32FA8B-7078-4ADB-B5C0-7CD6AA1E3302}" destId="{4EACF355-C96D-44A7-8246-9A46B0C1B2CB}" srcOrd="1" destOrd="0" presId="urn:microsoft.com/office/officeart/2005/8/layout/hierarchy4"/>
    <dgm:cxn modelId="{D1BD3FF0-54A3-4D8A-A257-1D09F39107DC}" type="presParOf" srcId="{BE32FA8B-7078-4ADB-B5C0-7CD6AA1E3302}" destId="{383CB128-A4AA-4452-9004-E8AD7002E2A1}" srcOrd="2" destOrd="0" presId="urn:microsoft.com/office/officeart/2005/8/layout/hierarchy4"/>
    <dgm:cxn modelId="{EA551BBB-B1E9-4636-8D93-4E17229B0D97}" type="presParOf" srcId="{383CB128-A4AA-4452-9004-E8AD7002E2A1}" destId="{C3D65556-9B34-4346-A99C-73E3FE9EE9C6}" srcOrd="0" destOrd="0" presId="urn:microsoft.com/office/officeart/2005/8/layout/hierarchy4"/>
    <dgm:cxn modelId="{BC5DF145-A6DE-427A-B145-6132211172DD}" type="presParOf" srcId="{383CB128-A4AA-4452-9004-E8AD7002E2A1}" destId="{9433F4D2-AFBC-4A07-A979-2EFBE3618D9C}" srcOrd="1" destOrd="0" presId="urn:microsoft.com/office/officeart/2005/8/layout/hierarchy4"/>
    <dgm:cxn modelId="{CAA4292C-4990-4B0E-940F-604FF02B073B}" type="presParOf" srcId="{383CB128-A4AA-4452-9004-E8AD7002E2A1}" destId="{BDED661D-16A8-437A-A61F-D108A88156E8}" srcOrd="2" destOrd="0" presId="urn:microsoft.com/office/officeart/2005/8/layout/hierarchy4"/>
    <dgm:cxn modelId="{E862503F-1634-4B6F-94F9-820DAC0BA93F}" type="presParOf" srcId="{BDED661D-16A8-437A-A61F-D108A88156E8}" destId="{A8237010-8D21-4C40-9D7B-4F8AE372C35B}" srcOrd="0" destOrd="0" presId="urn:microsoft.com/office/officeart/2005/8/layout/hierarchy4"/>
    <dgm:cxn modelId="{9B75119D-17C7-4EA8-93F2-591FF7858241}" type="presParOf" srcId="{A8237010-8D21-4C40-9D7B-4F8AE372C35B}" destId="{83C0364A-A82B-41BD-93C7-EFFDB0175838}" srcOrd="0" destOrd="0" presId="urn:microsoft.com/office/officeart/2005/8/layout/hierarchy4"/>
    <dgm:cxn modelId="{3C09654D-E104-44D7-962A-26764ABE1B47}" type="presParOf" srcId="{A8237010-8D21-4C40-9D7B-4F8AE372C35B}" destId="{26A5D7BF-655D-4842-8872-01D4FDFAE034}" srcOrd="1" destOrd="0" presId="urn:microsoft.com/office/officeart/2005/8/layout/hierarchy4"/>
    <dgm:cxn modelId="{4DE95287-014D-4793-8C6D-626483117DF5}" type="presParOf" srcId="{A8237010-8D21-4C40-9D7B-4F8AE372C35B}" destId="{509CE196-0D8C-49A8-B3D7-9BB29169618F}" srcOrd="2" destOrd="0" presId="urn:microsoft.com/office/officeart/2005/8/layout/hierarchy4"/>
    <dgm:cxn modelId="{847395F7-501C-45FB-8A8F-B2E8981EF566}" type="presParOf" srcId="{509CE196-0D8C-49A8-B3D7-9BB29169618F}" destId="{433655AD-A900-41AD-8F0F-3CD31838D7EE}" srcOrd="0" destOrd="0" presId="urn:microsoft.com/office/officeart/2005/8/layout/hierarchy4"/>
    <dgm:cxn modelId="{99DDD13F-AF2A-4540-8E62-24F6DC68FA62}" type="presParOf" srcId="{433655AD-A900-41AD-8F0F-3CD31838D7EE}" destId="{E4327505-0C43-4871-8757-A50453A0C067}" srcOrd="0" destOrd="0" presId="urn:microsoft.com/office/officeart/2005/8/layout/hierarchy4"/>
    <dgm:cxn modelId="{658B90ED-0CE6-451F-B9C6-3E226EA45115}" type="presParOf" srcId="{433655AD-A900-41AD-8F0F-3CD31838D7EE}" destId="{FA240637-8708-425C-AE8B-749787D27E7F}" srcOrd="1" destOrd="0" presId="urn:microsoft.com/office/officeart/2005/8/layout/hierarchy4"/>
    <dgm:cxn modelId="{6F8303D5-1733-46CB-B3D9-8ED841986903}" type="presParOf" srcId="{433655AD-A900-41AD-8F0F-3CD31838D7EE}" destId="{66E87F13-839F-4F13-92F9-25D1DE1DBE89}" srcOrd="2" destOrd="0" presId="urn:microsoft.com/office/officeart/2005/8/layout/hierarchy4"/>
    <dgm:cxn modelId="{A752E893-7969-40C1-88DC-BE782AE4FB2C}" type="presParOf" srcId="{66E87F13-839F-4F13-92F9-25D1DE1DBE89}" destId="{59E9A1C9-BF43-46B0-BA12-280660F3E0B5}" srcOrd="0" destOrd="0" presId="urn:microsoft.com/office/officeart/2005/8/layout/hierarchy4"/>
    <dgm:cxn modelId="{50CE51D4-09D4-45A0-B77B-ACF43B0DB233}" type="presParOf" srcId="{59E9A1C9-BF43-46B0-BA12-280660F3E0B5}" destId="{26A96B2E-8431-4887-87F9-A88D05F1F01E}" srcOrd="0" destOrd="0" presId="urn:microsoft.com/office/officeart/2005/8/layout/hierarchy4"/>
    <dgm:cxn modelId="{99DD13AB-0403-4FC3-93C6-0A217E3C202B}" type="presParOf" srcId="{59E9A1C9-BF43-46B0-BA12-280660F3E0B5}" destId="{791F73CF-6AC6-4462-856D-367D927D7BDD}" srcOrd="1" destOrd="0" presId="urn:microsoft.com/office/officeart/2005/8/layout/hierarchy4"/>
    <dgm:cxn modelId="{C4183277-8CFC-458D-B20B-C0D729999D65}" type="presParOf" srcId="{59E9A1C9-BF43-46B0-BA12-280660F3E0B5}" destId="{8C91A089-9E02-46C5-B968-BACB80AECC4C}" srcOrd="2" destOrd="0" presId="urn:microsoft.com/office/officeart/2005/8/layout/hierarchy4"/>
    <dgm:cxn modelId="{6E33C821-BEC2-469C-9272-09AEFFFED95E}" type="presParOf" srcId="{8C91A089-9E02-46C5-B968-BACB80AECC4C}" destId="{1544C70A-C171-404A-A54B-D138ECF145BA}" srcOrd="0" destOrd="0" presId="urn:microsoft.com/office/officeart/2005/8/layout/hierarchy4"/>
    <dgm:cxn modelId="{D7A12369-E393-4EE7-A0A0-8E7AEBF2B352}" type="presParOf" srcId="{1544C70A-C171-404A-A54B-D138ECF145BA}" destId="{BCD33F4E-5FB7-4DF4-8B47-93FAEA361186}" srcOrd="0" destOrd="0" presId="urn:microsoft.com/office/officeart/2005/8/layout/hierarchy4"/>
    <dgm:cxn modelId="{E114A0AE-492C-4FA3-89DC-84848D786A27}" type="presParOf" srcId="{1544C70A-C171-404A-A54B-D138ECF145BA}" destId="{B1014C72-D3E9-40EB-B8C3-D88850DCB4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152 500</a:t>
          </a:r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146 000</a:t>
          </a:r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</a:t>
          </a:r>
          <a:endParaRPr lang="ru-RU" sz="14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9</a:t>
          </a:r>
          <a:endParaRPr lang="ru-RU" sz="14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153 000</a:t>
          </a:r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9</a:t>
          </a:r>
          <a:endParaRPr lang="ru-RU" sz="14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153 300</a:t>
          </a:r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8</a:t>
          </a:r>
          <a:endParaRPr lang="ru-RU" sz="14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153 800</a:t>
          </a:r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8</a:t>
          </a:r>
          <a:endParaRPr lang="ru-RU" sz="14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 custLinFactNeighborX="-14283" custLinFactNeighborY="-245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39167B19-0416-49B0-BDBE-C72D342E7F37}" type="presOf" srcId="{93520637-36B3-4AB9-B949-92D55141E733}" destId="{8E7E2D4A-62E6-4A23-A5DD-552A63903B64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0BADE90F-9D91-4E4C-B872-1906CD3E1B1B}" type="presOf" srcId="{4E5A1869-57DF-4BD2-89F2-0FF412DDC036}" destId="{BA61E3A6-0BE5-4066-9F94-BB1BFFF8EBBF}" srcOrd="0" destOrd="0" presId="urn:microsoft.com/office/officeart/2005/8/layout/hierarchy4"/>
    <dgm:cxn modelId="{56AAC2BC-C076-453A-9FE1-3C8C61E682ED}" type="presOf" srcId="{7711325B-E859-44FE-8B41-57F9AFDCA54B}" destId="{576C6983-4618-426C-8177-DEA9FE3AC4EB}" srcOrd="0" destOrd="0" presId="urn:microsoft.com/office/officeart/2005/8/layout/hierarchy4"/>
    <dgm:cxn modelId="{E58E2F06-53D5-42E1-9E01-80933B1F372F}" type="presOf" srcId="{C9C8B06B-C833-4D4A-8595-4BF5AEB204E9}" destId="{CB2AF246-A0C3-4F64-A578-D38165C39147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144CDCB1-2400-4467-87F7-3699D56AEEB0}" type="presOf" srcId="{A1BB5A2E-A45D-4F6A-B329-CD4782193917}" destId="{672DFC88-43F4-433B-9B7F-D5CE282279E3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7F420FFA-EDE2-4168-9D91-56ECC869487C}" type="presOf" srcId="{1B20A584-E8E7-451F-84AF-E95BD5B40EA1}" destId="{374E99F0-AE84-4383-93E4-780F78CE6D13}" srcOrd="0" destOrd="0" presId="urn:microsoft.com/office/officeart/2005/8/layout/hierarchy4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1A55F7AC-488C-438C-BCCE-FDB4026000E0}" type="presOf" srcId="{CD119780-6575-4106-AE5B-2CC6B48E5482}" destId="{14BABD28-5047-47A3-A701-B7AFBBE28819}" srcOrd="0" destOrd="0" presId="urn:microsoft.com/office/officeart/2005/8/layout/hierarchy4"/>
    <dgm:cxn modelId="{539F6DD7-2865-41B4-97A7-36E775731EAC}" type="presOf" srcId="{25C69CC8-098D-44A3-878A-5E3FEF1E9C10}" destId="{24CEF574-2765-4D7C-A195-C900E925FBE6}" srcOrd="0" destOrd="0" presId="urn:microsoft.com/office/officeart/2005/8/layout/hierarchy4"/>
    <dgm:cxn modelId="{C7FADC78-5680-483B-897D-F02B3DB3A87F}" type="presOf" srcId="{9E15771F-F540-4F32-ACD6-56CFD707E80B}" destId="{35DF38A4-C109-469A-81F6-242705CF6432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85652822-F507-4AB2-95C1-4ABF5444EE98}" type="presOf" srcId="{D1936ACF-1E69-4953-BA37-9ADE2EF12E41}" destId="{59176932-D6D5-4C36-BF7A-69A1297C4BAD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CB28D9A7-004A-485C-8956-DC855FF921B0}" type="presOf" srcId="{946393D2-3BB5-4D19-BAF6-84B7339845C4}" destId="{9DF12F5D-797B-4C71-93F7-7C835BFF7982}" srcOrd="0" destOrd="0" presId="urn:microsoft.com/office/officeart/2005/8/layout/hierarchy4"/>
    <dgm:cxn modelId="{38AD59A5-4FF8-4405-89F1-9F0C35F17071}" type="presOf" srcId="{B34B6A16-5EF9-4B63-A5E4-12B190B34880}" destId="{C586111C-58B6-40AF-8D8A-60EE680572BA}" srcOrd="0" destOrd="0" presId="urn:microsoft.com/office/officeart/2005/8/layout/hierarchy4"/>
    <dgm:cxn modelId="{BEBE00A0-FA65-4B74-93A8-A1C785A19385}" type="presOf" srcId="{44367D81-039C-4579-8E09-66CAF90F5041}" destId="{085136A3-D02F-461C-B31C-FD1D69D16759}" srcOrd="0" destOrd="0" presId="urn:microsoft.com/office/officeart/2005/8/layout/hierarchy4"/>
    <dgm:cxn modelId="{61CCD18E-5323-4971-AD0C-E9F12B6F63DB}" type="presOf" srcId="{9A0A1B48-08CE-44F2-8C66-5814C06EE4CC}" destId="{41590EE3-70B4-4E0E-8D44-18EF1FD97F2E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2B81EF33-932C-4A0B-A8F1-32B17DAB6BB1}" type="presOf" srcId="{187C542A-BCFC-4BBB-8DCA-67690BE3FD29}" destId="{EFF40216-5B58-45C6-B485-1C9C4561DF2F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1ACD8C6C-053A-4E7C-B78A-4A02A4EDF3CD}" type="presOf" srcId="{593C7C55-813E-4059-B734-EC61CD9C5CBC}" destId="{7653A429-0E18-4BE3-A07C-F1A5A9D672E3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CD55CDB5-6555-4528-80A6-42A3EFA3E2C6}" type="presOf" srcId="{9C715FE5-31CA-4541-A958-D2C730C134E0}" destId="{2BC9EB28-F68D-4321-836D-A642C2C0DAB1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9529F78D-B9B1-4DEA-BC4A-542A897DA225}" type="presOf" srcId="{5A6BA2F8-AB86-4FEA-9FCE-F9FA52A7F9A0}" destId="{EFD09625-1EEB-463A-9D51-52F09A5E039B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C5005665-4DA8-4AC0-97BB-3D5E5A9A8124}" type="presOf" srcId="{F6F97186-B344-4193-9FE9-6DFB5403A289}" destId="{B7B68934-E179-4D36-8AD9-7637EF3F0019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F02E361F-5EFD-4A5D-9A20-429F26CD66C7}" type="presOf" srcId="{DF86BB99-07F8-490F-B6E9-4F22F5A8A955}" destId="{874CF4BC-44A5-455D-A60A-EB599B596188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1261B831-98D8-4040-B549-CAF216E12D44}" type="presOf" srcId="{9E496AFB-5861-4A0B-A059-7AF344913280}" destId="{F8905714-088D-483C-AC16-D43BF2F0BF16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E6DB5BE8-4A11-447C-B46D-8A124DA271FA}" type="presOf" srcId="{BE98D1AB-A280-4D0B-A815-73E57FD87EC3}" destId="{89DC61A6-3199-4C88-A8D1-98ADCFDD3274}" srcOrd="0" destOrd="0" presId="urn:microsoft.com/office/officeart/2005/8/layout/hierarchy4"/>
    <dgm:cxn modelId="{DC1FB95B-2545-41C4-943F-9FABCFF3A108}" type="presOf" srcId="{F0AF63A1-E6C3-48D7-BA15-2982A4DC912D}" destId="{8C5A4ABB-F609-4CF2-8CFC-5593BE697C3C}" srcOrd="0" destOrd="0" presId="urn:microsoft.com/office/officeart/2005/8/layout/hierarchy4"/>
    <dgm:cxn modelId="{90341CBE-8FC6-454B-8348-497B040A2796}" type="presOf" srcId="{CE075476-E9CA-4A59-A127-31223E8D37A1}" destId="{25DDEEC2-9BA5-4367-BB24-33CAA47BBC09}" srcOrd="0" destOrd="0" presId="urn:microsoft.com/office/officeart/2005/8/layout/hierarchy4"/>
    <dgm:cxn modelId="{6B4FFF65-5C14-40C0-BF14-FFF0D37D208F}" type="presOf" srcId="{66E38241-E965-439E-997F-74C14C213F23}" destId="{02D78884-08A2-47FD-874A-FD0B1E1D6A2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485DF58-DDC2-4302-A484-89818C4091A7}" type="presOf" srcId="{D5544F4D-4FD2-41EE-A356-ABCAA534BCB5}" destId="{A7AF9B85-BF68-40A8-954B-A40EDB5CAF9F}" srcOrd="0" destOrd="0" presId="urn:microsoft.com/office/officeart/2005/8/layout/hierarchy4"/>
    <dgm:cxn modelId="{09B41FFE-8E30-47A7-8E9F-244CF97D5709}" type="presOf" srcId="{BDDF592B-1C58-40EE-9108-0DC798BB2F08}" destId="{4CD2A706-78CC-47E3-A8F8-D778F944372A}" srcOrd="0" destOrd="0" presId="urn:microsoft.com/office/officeart/2005/8/layout/hierarchy4"/>
    <dgm:cxn modelId="{957DEFCF-BCA7-4ED3-B0E5-E96497DD8AFD}" type="presOf" srcId="{62031802-0EE5-47DF-BB1F-2C84A19F6746}" destId="{A25BE625-018B-46BA-BE7F-ED875B975F26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7DCA0313-55E9-4B97-B675-D0EB6E86FCB9}" type="presOf" srcId="{C60BD95D-8BE5-42EC-AF9D-D22E07852892}" destId="{2965B01E-C0DE-4302-ADA0-732BD580C7B1}" srcOrd="0" destOrd="0" presId="urn:microsoft.com/office/officeart/2005/8/layout/hierarchy4"/>
    <dgm:cxn modelId="{7F7E42B9-625E-4636-B8D0-FA8186E85931}" type="presOf" srcId="{614AF9F2-E1A1-4D10-882A-EB6B0D669FCA}" destId="{6CE5FDB4-BFBB-4259-A330-B441199BCE2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44FB2479-35EB-462E-AA19-B25A97EA2677}" type="presOf" srcId="{04C3AC0E-965B-48C1-827A-5D93B22D2057}" destId="{D2D81AF8-4EA8-45A6-A84D-9694EF1BCFE7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4C26981-B03E-40E0-9504-D1DAECF5EFA0}" type="presOf" srcId="{89E09F27-5F73-400B-AE18-4421B9895F64}" destId="{9E5D5161-23D7-41B4-A187-BE6D7C6483D0}" srcOrd="0" destOrd="0" presId="urn:microsoft.com/office/officeart/2005/8/layout/hierarchy4"/>
    <dgm:cxn modelId="{4B6C53F8-B89B-405B-860C-22936B33A0F4}" type="presParOf" srcId="{25DDEEC2-9BA5-4367-BB24-33CAA47BBC09}" destId="{87933F1B-038B-4A5D-83E8-61DBF60EC4B3}" srcOrd="0" destOrd="0" presId="urn:microsoft.com/office/officeart/2005/8/layout/hierarchy4"/>
    <dgm:cxn modelId="{AF3BBA7F-C1AC-41A9-A6F0-AF53EFF6EE24}" type="presParOf" srcId="{87933F1B-038B-4A5D-83E8-61DBF60EC4B3}" destId="{9DF12F5D-797B-4C71-93F7-7C835BFF7982}" srcOrd="0" destOrd="0" presId="urn:microsoft.com/office/officeart/2005/8/layout/hierarchy4"/>
    <dgm:cxn modelId="{7286E026-4F51-4A1A-9FDD-60361EF6A34E}" type="presParOf" srcId="{87933F1B-038B-4A5D-83E8-61DBF60EC4B3}" destId="{BB51C614-670C-40C7-BCBD-B3150FB090FB}" srcOrd="1" destOrd="0" presId="urn:microsoft.com/office/officeart/2005/8/layout/hierarchy4"/>
    <dgm:cxn modelId="{3938F22F-8484-4675-8F30-4E51DF63FF25}" type="presParOf" srcId="{87933F1B-038B-4A5D-83E8-61DBF60EC4B3}" destId="{B74154C5-AFFE-498C-8E4C-911D7456AC97}" srcOrd="2" destOrd="0" presId="urn:microsoft.com/office/officeart/2005/8/layout/hierarchy4"/>
    <dgm:cxn modelId="{2E030E68-8413-431C-A5B9-371146438DA4}" type="presParOf" srcId="{B74154C5-AFFE-498C-8E4C-911D7456AC97}" destId="{AA6E5317-C9D5-49D6-9218-04A9A8CDF9E8}" srcOrd="0" destOrd="0" presId="urn:microsoft.com/office/officeart/2005/8/layout/hierarchy4"/>
    <dgm:cxn modelId="{2C7D959D-C358-4544-8689-E756A7A9AA27}" type="presParOf" srcId="{AA6E5317-C9D5-49D6-9218-04A9A8CDF9E8}" destId="{EFD09625-1EEB-463A-9D51-52F09A5E039B}" srcOrd="0" destOrd="0" presId="urn:microsoft.com/office/officeart/2005/8/layout/hierarchy4"/>
    <dgm:cxn modelId="{C4C6F829-5F77-44BA-B730-58C9AC60910F}" type="presParOf" srcId="{AA6E5317-C9D5-49D6-9218-04A9A8CDF9E8}" destId="{D65A41FF-7035-4133-9240-517AEBC67369}" srcOrd="1" destOrd="0" presId="urn:microsoft.com/office/officeart/2005/8/layout/hierarchy4"/>
    <dgm:cxn modelId="{096612B2-ABFE-4C65-9E5C-054E7FA6B836}" type="presParOf" srcId="{AA6E5317-C9D5-49D6-9218-04A9A8CDF9E8}" destId="{ED986375-36F5-4143-A5F0-85653599471E}" srcOrd="2" destOrd="0" presId="urn:microsoft.com/office/officeart/2005/8/layout/hierarchy4"/>
    <dgm:cxn modelId="{B3DB091F-0220-43CD-B722-6E06B952B1A1}" type="presParOf" srcId="{ED986375-36F5-4143-A5F0-85653599471E}" destId="{72DE6149-9A73-4029-9C01-1DA1EF77D264}" srcOrd="0" destOrd="0" presId="urn:microsoft.com/office/officeart/2005/8/layout/hierarchy4"/>
    <dgm:cxn modelId="{6A9F0409-C845-4075-B103-5F48CB12978E}" type="presParOf" srcId="{72DE6149-9A73-4029-9C01-1DA1EF77D264}" destId="{B7B68934-E179-4D36-8AD9-7637EF3F0019}" srcOrd="0" destOrd="0" presId="urn:microsoft.com/office/officeart/2005/8/layout/hierarchy4"/>
    <dgm:cxn modelId="{1803D9B5-5B1A-49B2-983E-1587BB327F0F}" type="presParOf" srcId="{72DE6149-9A73-4029-9C01-1DA1EF77D264}" destId="{7E986455-5145-43D1-AB19-A5C822796874}" srcOrd="1" destOrd="0" presId="urn:microsoft.com/office/officeart/2005/8/layout/hierarchy4"/>
    <dgm:cxn modelId="{EDB78228-FB63-4DB5-BB48-24BC8F745826}" type="presParOf" srcId="{72DE6149-9A73-4029-9C01-1DA1EF77D264}" destId="{E4CD0B37-6C75-4A8F-946C-21E075E1E2CF}" srcOrd="2" destOrd="0" presId="urn:microsoft.com/office/officeart/2005/8/layout/hierarchy4"/>
    <dgm:cxn modelId="{2B4CB670-C932-405D-A955-3F48BA012AF9}" type="presParOf" srcId="{E4CD0B37-6C75-4A8F-946C-21E075E1E2CF}" destId="{0149EBE6-AA59-4F78-AF18-137F8047AB47}" srcOrd="0" destOrd="0" presId="urn:microsoft.com/office/officeart/2005/8/layout/hierarchy4"/>
    <dgm:cxn modelId="{F3943856-AD09-413F-BF25-7C53C9FB1CFC}" type="presParOf" srcId="{0149EBE6-AA59-4F78-AF18-137F8047AB47}" destId="{14BABD28-5047-47A3-A701-B7AFBBE28819}" srcOrd="0" destOrd="0" presId="urn:microsoft.com/office/officeart/2005/8/layout/hierarchy4"/>
    <dgm:cxn modelId="{9C4B3BB2-04DB-4238-928F-BC1E1FFB4FF8}" type="presParOf" srcId="{0149EBE6-AA59-4F78-AF18-137F8047AB47}" destId="{3F489D25-51FA-4C91-9DDF-6BA1DB51256D}" srcOrd="1" destOrd="0" presId="urn:microsoft.com/office/officeart/2005/8/layout/hierarchy4"/>
    <dgm:cxn modelId="{9D469CFF-3F3B-4960-9175-6738B9C3125B}" type="presParOf" srcId="{0149EBE6-AA59-4F78-AF18-137F8047AB47}" destId="{D0D594F6-8533-4A50-8AE7-20755C3BFFA9}" srcOrd="2" destOrd="0" presId="urn:microsoft.com/office/officeart/2005/8/layout/hierarchy4"/>
    <dgm:cxn modelId="{5A20A1A0-0463-4242-950E-75841542C724}" type="presParOf" srcId="{D0D594F6-8533-4A50-8AE7-20755C3BFFA9}" destId="{25C7D557-F0AE-4C4E-8B80-BC2468777DC6}" srcOrd="0" destOrd="0" presId="urn:microsoft.com/office/officeart/2005/8/layout/hierarchy4"/>
    <dgm:cxn modelId="{CB177A86-32B0-4303-A3FC-6F1D9729A270}" type="presParOf" srcId="{25C7D557-F0AE-4C4E-8B80-BC2468777DC6}" destId="{8E7E2D4A-62E6-4A23-A5DD-552A63903B64}" srcOrd="0" destOrd="0" presId="urn:microsoft.com/office/officeart/2005/8/layout/hierarchy4"/>
    <dgm:cxn modelId="{0F95C143-239D-4558-83E8-8AFF4445B00C}" type="presParOf" srcId="{25C7D557-F0AE-4C4E-8B80-BC2468777DC6}" destId="{9B983630-5D09-45D7-92AD-109BAA43CF48}" srcOrd="1" destOrd="0" presId="urn:microsoft.com/office/officeart/2005/8/layout/hierarchy4"/>
    <dgm:cxn modelId="{D7FE4407-6D84-4B2A-A9E0-AD5557319C3F}" type="presParOf" srcId="{25C7D557-F0AE-4C4E-8B80-BC2468777DC6}" destId="{B338BAF6-59FE-4215-B697-18ED9B1E550D}" srcOrd="2" destOrd="0" presId="urn:microsoft.com/office/officeart/2005/8/layout/hierarchy4"/>
    <dgm:cxn modelId="{47106CF0-DB8D-4555-8CEC-F032C314B58D}" type="presParOf" srcId="{B338BAF6-59FE-4215-B697-18ED9B1E550D}" destId="{C2D8D153-FBF9-44C5-B447-F4BF501D8FA1}" srcOrd="0" destOrd="0" presId="urn:microsoft.com/office/officeart/2005/8/layout/hierarchy4"/>
    <dgm:cxn modelId="{1FADE13F-5235-41CC-8602-B62EAAA21FF2}" type="presParOf" srcId="{C2D8D153-FBF9-44C5-B447-F4BF501D8FA1}" destId="{085136A3-D02F-461C-B31C-FD1D69D16759}" srcOrd="0" destOrd="0" presId="urn:microsoft.com/office/officeart/2005/8/layout/hierarchy4"/>
    <dgm:cxn modelId="{52AB1A7F-EFD2-4173-9719-B3839F77443F}" type="presParOf" srcId="{C2D8D153-FBF9-44C5-B447-F4BF501D8FA1}" destId="{DCA6CF81-D743-4AD3-A3A1-3DF9D9BFBC77}" srcOrd="1" destOrd="0" presId="urn:microsoft.com/office/officeart/2005/8/layout/hierarchy4"/>
    <dgm:cxn modelId="{5629D1F7-984E-4510-8EB6-FC31FC5AFD8D}" type="presParOf" srcId="{C2D8D153-FBF9-44C5-B447-F4BF501D8FA1}" destId="{8A9FECDA-0971-4926-9F35-6C36E65B14A9}" srcOrd="2" destOrd="0" presId="urn:microsoft.com/office/officeart/2005/8/layout/hierarchy4"/>
    <dgm:cxn modelId="{DB0D05C4-30A5-4957-82BF-121C9245B7DF}" type="presParOf" srcId="{8A9FECDA-0971-4926-9F35-6C36E65B14A9}" destId="{4A1D7939-C139-4889-AA8A-C0FC12630CEE}" srcOrd="0" destOrd="0" presId="urn:microsoft.com/office/officeart/2005/8/layout/hierarchy4"/>
    <dgm:cxn modelId="{04F15B1F-A138-48E2-A2A8-FA0869BF0B72}" type="presParOf" srcId="{4A1D7939-C139-4889-AA8A-C0FC12630CEE}" destId="{2BC9EB28-F68D-4321-836D-A642C2C0DAB1}" srcOrd="0" destOrd="0" presId="urn:microsoft.com/office/officeart/2005/8/layout/hierarchy4"/>
    <dgm:cxn modelId="{7BBD6F82-97EB-45A5-AC30-AE7F185095A1}" type="presParOf" srcId="{4A1D7939-C139-4889-AA8A-C0FC12630CEE}" destId="{7F93EC46-9C8D-4119-8F52-CCFA2BE3D856}" srcOrd="1" destOrd="0" presId="urn:microsoft.com/office/officeart/2005/8/layout/hierarchy4"/>
    <dgm:cxn modelId="{EBA73912-E0E2-4352-98F1-39426AA40528}" type="presParOf" srcId="{B74154C5-AFFE-498C-8E4C-911D7456AC97}" destId="{694C6A3E-E1B4-4940-ABED-A0BE47161CCE}" srcOrd="1" destOrd="0" presId="urn:microsoft.com/office/officeart/2005/8/layout/hierarchy4"/>
    <dgm:cxn modelId="{F4D5811A-BEB3-4854-91FB-16EEE2D96669}" type="presParOf" srcId="{B74154C5-AFFE-498C-8E4C-911D7456AC97}" destId="{22BDFE06-8D1B-4C76-8FF0-2DABD4B35522}" srcOrd="2" destOrd="0" presId="urn:microsoft.com/office/officeart/2005/8/layout/hierarchy4"/>
    <dgm:cxn modelId="{96BA52B1-910F-49A0-BB62-D5FCDCBCBB64}" type="presParOf" srcId="{22BDFE06-8D1B-4C76-8FF0-2DABD4B35522}" destId="{576C6983-4618-426C-8177-DEA9FE3AC4EB}" srcOrd="0" destOrd="0" presId="urn:microsoft.com/office/officeart/2005/8/layout/hierarchy4"/>
    <dgm:cxn modelId="{0AE406F6-ADF9-4D27-9668-967AC26C8FFD}" type="presParOf" srcId="{22BDFE06-8D1B-4C76-8FF0-2DABD4B35522}" destId="{498D5BED-6816-45E0-A418-8DCFF49902AF}" srcOrd="1" destOrd="0" presId="urn:microsoft.com/office/officeart/2005/8/layout/hierarchy4"/>
    <dgm:cxn modelId="{BD7A90B4-A1DA-4EED-A47D-278D8A52A227}" type="presParOf" srcId="{22BDFE06-8D1B-4C76-8FF0-2DABD4B35522}" destId="{508A389B-C0F5-43D4-BD46-7C9F058EB2F7}" srcOrd="2" destOrd="0" presId="urn:microsoft.com/office/officeart/2005/8/layout/hierarchy4"/>
    <dgm:cxn modelId="{63C11BA4-742B-4FBB-AF4F-80349A2D68CD}" type="presParOf" srcId="{508A389B-C0F5-43D4-BD46-7C9F058EB2F7}" destId="{2E9427EC-521F-45BD-95BD-C2EA62236516}" srcOrd="0" destOrd="0" presId="urn:microsoft.com/office/officeart/2005/8/layout/hierarchy4"/>
    <dgm:cxn modelId="{D00CAB85-CCBB-4316-BD43-400B84D569C9}" type="presParOf" srcId="{2E9427EC-521F-45BD-95BD-C2EA62236516}" destId="{672DFC88-43F4-433B-9B7F-D5CE282279E3}" srcOrd="0" destOrd="0" presId="urn:microsoft.com/office/officeart/2005/8/layout/hierarchy4"/>
    <dgm:cxn modelId="{DF154D6E-8E56-416A-B96B-F35338D15420}" type="presParOf" srcId="{2E9427EC-521F-45BD-95BD-C2EA62236516}" destId="{BCC873B0-A9FE-4F45-AD2E-ED28CA5DFD9A}" srcOrd="1" destOrd="0" presId="urn:microsoft.com/office/officeart/2005/8/layout/hierarchy4"/>
    <dgm:cxn modelId="{E22827A8-8C77-4696-82D3-4A4218D8317F}" type="presParOf" srcId="{2E9427EC-521F-45BD-95BD-C2EA62236516}" destId="{68FB6F70-C047-4E46-9E82-A09946504644}" srcOrd="2" destOrd="0" presId="urn:microsoft.com/office/officeart/2005/8/layout/hierarchy4"/>
    <dgm:cxn modelId="{892B627E-2BE3-480C-A325-9A19BA922088}" type="presParOf" srcId="{68FB6F70-C047-4E46-9E82-A09946504644}" destId="{FF422C5A-2F9A-4C9D-854E-BFC785439DEC}" srcOrd="0" destOrd="0" presId="urn:microsoft.com/office/officeart/2005/8/layout/hierarchy4"/>
    <dgm:cxn modelId="{2880C56A-CDFA-4065-9E11-A63894A2EC42}" type="presParOf" srcId="{FF422C5A-2F9A-4C9D-854E-BFC785439DEC}" destId="{C586111C-58B6-40AF-8D8A-60EE680572BA}" srcOrd="0" destOrd="0" presId="urn:microsoft.com/office/officeart/2005/8/layout/hierarchy4"/>
    <dgm:cxn modelId="{E10E2791-23EC-4329-A858-ADDCB3987F2A}" type="presParOf" srcId="{FF422C5A-2F9A-4C9D-854E-BFC785439DEC}" destId="{A0E0AB26-1DEA-4D08-AD62-8A7E0816A59C}" srcOrd="1" destOrd="0" presId="urn:microsoft.com/office/officeart/2005/8/layout/hierarchy4"/>
    <dgm:cxn modelId="{DDBF1B02-8FFB-4C5B-8F49-F256A67BB0A5}" type="presParOf" srcId="{FF422C5A-2F9A-4C9D-854E-BFC785439DEC}" destId="{FFF447F9-BACE-4B19-B5DF-5D71FE61C4DC}" srcOrd="2" destOrd="0" presId="urn:microsoft.com/office/officeart/2005/8/layout/hierarchy4"/>
    <dgm:cxn modelId="{D1A140B4-89EA-4E12-812B-AFD230109DFC}" type="presParOf" srcId="{FFF447F9-BACE-4B19-B5DF-5D71FE61C4DC}" destId="{5106FDE3-AC3E-4615-8C4F-829EABC2C26C}" srcOrd="0" destOrd="0" presId="urn:microsoft.com/office/officeart/2005/8/layout/hierarchy4"/>
    <dgm:cxn modelId="{85F9BD8B-B887-4580-96C8-F457F1D0157A}" type="presParOf" srcId="{5106FDE3-AC3E-4615-8C4F-829EABC2C26C}" destId="{41590EE3-70B4-4E0E-8D44-18EF1FD97F2E}" srcOrd="0" destOrd="0" presId="urn:microsoft.com/office/officeart/2005/8/layout/hierarchy4"/>
    <dgm:cxn modelId="{654AE19C-9005-4696-898D-10D91F63DF5A}" type="presParOf" srcId="{5106FDE3-AC3E-4615-8C4F-829EABC2C26C}" destId="{58DAA9F4-0E18-4F78-BD4F-92D296477D35}" srcOrd="1" destOrd="0" presId="urn:microsoft.com/office/officeart/2005/8/layout/hierarchy4"/>
    <dgm:cxn modelId="{83677810-B138-4F3F-81E5-2EBB8B966EFE}" type="presParOf" srcId="{5106FDE3-AC3E-4615-8C4F-829EABC2C26C}" destId="{D1A4E4BA-FB74-44DD-88E4-672303AAC4FA}" srcOrd="2" destOrd="0" presId="urn:microsoft.com/office/officeart/2005/8/layout/hierarchy4"/>
    <dgm:cxn modelId="{8942917A-39DC-41DA-911D-F2CAB5DAF6DE}" type="presParOf" srcId="{D1A4E4BA-FB74-44DD-88E4-672303AAC4FA}" destId="{E5B57F09-2B59-4711-A8C9-974EF4149D9A}" srcOrd="0" destOrd="0" presId="urn:microsoft.com/office/officeart/2005/8/layout/hierarchy4"/>
    <dgm:cxn modelId="{6F1F80B2-395C-4009-AA21-5D72A280C29D}" type="presParOf" srcId="{E5B57F09-2B59-4711-A8C9-974EF4149D9A}" destId="{6CE5FDB4-BFBB-4259-A330-B441199BCE24}" srcOrd="0" destOrd="0" presId="urn:microsoft.com/office/officeart/2005/8/layout/hierarchy4"/>
    <dgm:cxn modelId="{B3D31DEA-1415-4805-B0DD-30063B62A05A}" type="presParOf" srcId="{E5B57F09-2B59-4711-A8C9-974EF4149D9A}" destId="{333F826B-C233-4B5F-A398-764D3F47A1BA}" srcOrd="1" destOrd="0" presId="urn:microsoft.com/office/officeart/2005/8/layout/hierarchy4"/>
    <dgm:cxn modelId="{D22A5C2E-502B-4C76-9CF6-139451898D41}" type="presParOf" srcId="{E5B57F09-2B59-4711-A8C9-974EF4149D9A}" destId="{E607D5B5-B0CE-46E0-84C5-F456BAF04EE4}" srcOrd="2" destOrd="0" presId="urn:microsoft.com/office/officeart/2005/8/layout/hierarchy4"/>
    <dgm:cxn modelId="{02065CF7-BCE7-4967-B45C-6D2A4D384A84}" type="presParOf" srcId="{E607D5B5-B0CE-46E0-84C5-F456BAF04EE4}" destId="{F267116D-D0B1-4457-ABA0-2D94424C53E8}" srcOrd="0" destOrd="0" presId="urn:microsoft.com/office/officeart/2005/8/layout/hierarchy4"/>
    <dgm:cxn modelId="{1BEF64DB-9C37-46BD-9E9D-A8719DB8D805}" type="presParOf" srcId="{F267116D-D0B1-4457-ABA0-2D94424C53E8}" destId="{89DC61A6-3199-4C88-A8D1-98ADCFDD3274}" srcOrd="0" destOrd="0" presId="urn:microsoft.com/office/officeart/2005/8/layout/hierarchy4"/>
    <dgm:cxn modelId="{44DDAF41-56A2-42E7-B78E-4896A6D141AD}" type="presParOf" srcId="{F267116D-D0B1-4457-ABA0-2D94424C53E8}" destId="{C7E808E6-5BB0-42AD-9568-7FA84FFA1273}" srcOrd="1" destOrd="0" presId="urn:microsoft.com/office/officeart/2005/8/layout/hierarchy4"/>
    <dgm:cxn modelId="{0E3FEA8F-6F6D-4F75-B47B-F0AC2368FE34}" type="presParOf" srcId="{B74154C5-AFFE-498C-8E4C-911D7456AC97}" destId="{8A94FD29-AE36-4272-B8B7-FF847200D7A2}" srcOrd="3" destOrd="0" presId="urn:microsoft.com/office/officeart/2005/8/layout/hierarchy4"/>
    <dgm:cxn modelId="{BAA86D78-73B7-4955-8645-A827EB426E96}" type="presParOf" srcId="{B74154C5-AFFE-498C-8E4C-911D7456AC97}" destId="{AF93020A-9780-4776-85B8-7147747F36CC}" srcOrd="4" destOrd="0" presId="urn:microsoft.com/office/officeart/2005/8/layout/hierarchy4"/>
    <dgm:cxn modelId="{BC7B719A-63C6-4B34-8B0D-03810199AC64}" type="presParOf" srcId="{AF93020A-9780-4776-85B8-7147747F36CC}" destId="{A25BE625-018B-46BA-BE7F-ED875B975F26}" srcOrd="0" destOrd="0" presId="urn:microsoft.com/office/officeart/2005/8/layout/hierarchy4"/>
    <dgm:cxn modelId="{20864BC8-9DC9-4D24-B861-D739E28F685C}" type="presParOf" srcId="{AF93020A-9780-4776-85B8-7147747F36CC}" destId="{1A223B6C-87F7-4855-A691-FD4F8FB278AD}" srcOrd="1" destOrd="0" presId="urn:microsoft.com/office/officeart/2005/8/layout/hierarchy4"/>
    <dgm:cxn modelId="{EEA01D26-B52D-41FD-904B-1085B8900FC6}" type="presParOf" srcId="{AF93020A-9780-4776-85B8-7147747F36CC}" destId="{DACF82F6-95A6-4B59-9D37-F46699815612}" srcOrd="2" destOrd="0" presId="urn:microsoft.com/office/officeart/2005/8/layout/hierarchy4"/>
    <dgm:cxn modelId="{C3754EA3-F5A4-4EEB-9DFA-982B1021E84A}" type="presParOf" srcId="{DACF82F6-95A6-4B59-9D37-F46699815612}" destId="{72E6673E-523D-4E62-80E5-5062FE589301}" srcOrd="0" destOrd="0" presId="urn:microsoft.com/office/officeart/2005/8/layout/hierarchy4"/>
    <dgm:cxn modelId="{4B3E9FBE-BC3A-4E68-8E9C-E84702156F6E}" type="presParOf" srcId="{72E6673E-523D-4E62-80E5-5062FE589301}" destId="{CB2AF246-A0C3-4F64-A578-D38165C39147}" srcOrd="0" destOrd="0" presId="urn:microsoft.com/office/officeart/2005/8/layout/hierarchy4"/>
    <dgm:cxn modelId="{19C3D1BF-B31E-4CB6-9985-54AC4D96CCB7}" type="presParOf" srcId="{72E6673E-523D-4E62-80E5-5062FE589301}" destId="{819FC9E5-E3D6-4C1A-9A2E-5E9E87CE7A56}" srcOrd="1" destOrd="0" presId="urn:microsoft.com/office/officeart/2005/8/layout/hierarchy4"/>
    <dgm:cxn modelId="{B8DA4D4B-8514-4B0A-BC1F-B5A78E47C4D0}" type="presParOf" srcId="{72E6673E-523D-4E62-80E5-5062FE589301}" destId="{F0336813-9E34-44C5-93FA-F6459A965D24}" srcOrd="2" destOrd="0" presId="urn:microsoft.com/office/officeart/2005/8/layout/hierarchy4"/>
    <dgm:cxn modelId="{E309AD6D-5165-4D6C-B676-B8D6E970ECB3}" type="presParOf" srcId="{F0336813-9E34-44C5-93FA-F6459A965D24}" destId="{BC3780EC-6A8B-44DF-B9EE-2DD1146E7F89}" srcOrd="0" destOrd="0" presId="urn:microsoft.com/office/officeart/2005/8/layout/hierarchy4"/>
    <dgm:cxn modelId="{2342E863-1529-4A25-B929-EF45849CA935}" type="presParOf" srcId="{BC3780EC-6A8B-44DF-B9EE-2DD1146E7F89}" destId="{02D78884-08A2-47FD-874A-FD0B1E1D6A24}" srcOrd="0" destOrd="0" presId="urn:microsoft.com/office/officeart/2005/8/layout/hierarchy4"/>
    <dgm:cxn modelId="{408C564D-A04D-45D7-A49E-3DCF13693536}" type="presParOf" srcId="{BC3780EC-6A8B-44DF-B9EE-2DD1146E7F89}" destId="{BEA800FD-3FF2-44D3-B095-1DA76A25312A}" srcOrd="1" destOrd="0" presId="urn:microsoft.com/office/officeart/2005/8/layout/hierarchy4"/>
    <dgm:cxn modelId="{8189C0F8-E03B-4C46-A620-24995A51AC7B}" type="presParOf" srcId="{BC3780EC-6A8B-44DF-B9EE-2DD1146E7F89}" destId="{EE518E9E-1373-401A-B06B-B7F8F1BE37AF}" srcOrd="2" destOrd="0" presId="urn:microsoft.com/office/officeart/2005/8/layout/hierarchy4"/>
    <dgm:cxn modelId="{9132E8AB-9476-4834-B584-8797AFCE224B}" type="presParOf" srcId="{EE518E9E-1373-401A-B06B-B7F8F1BE37AF}" destId="{4A08C748-3ACE-47B8-ABA4-F56495914AD8}" srcOrd="0" destOrd="0" presId="urn:microsoft.com/office/officeart/2005/8/layout/hierarchy4"/>
    <dgm:cxn modelId="{8E3E2ABC-8B74-4572-8FB6-922892E96325}" type="presParOf" srcId="{4A08C748-3ACE-47B8-ABA4-F56495914AD8}" destId="{59176932-D6D5-4C36-BF7A-69A1297C4BAD}" srcOrd="0" destOrd="0" presId="urn:microsoft.com/office/officeart/2005/8/layout/hierarchy4"/>
    <dgm:cxn modelId="{21DCADC7-0335-4837-8B26-31F3A5D2663B}" type="presParOf" srcId="{4A08C748-3ACE-47B8-ABA4-F56495914AD8}" destId="{30B75228-9E45-4192-98FC-463FCFD65011}" srcOrd="1" destOrd="0" presId="urn:microsoft.com/office/officeart/2005/8/layout/hierarchy4"/>
    <dgm:cxn modelId="{31B7EC24-015E-4CF2-87BB-DFCF4C09C159}" type="presParOf" srcId="{4A08C748-3ACE-47B8-ABA4-F56495914AD8}" destId="{4E7A1119-403E-4C39-BB54-05ED8132FF0C}" srcOrd="2" destOrd="0" presId="urn:microsoft.com/office/officeart/2005/8/layout/hierarchy4"/>
    <dgm:cxn modelId="{A0702567-8D58-4E6F-A852-CE75E6E33B15}" type="presParOf" srcId="{4E7A1119-403E-4C39-BB54-05ED8132FF0C}" destId="{F32685DE-10D4-4878-B807-45D477FFEF84}" srcOrd="0" destOrd="0" presId="urn:microsoft.com/office/officeart/2005/8/layout/hierarchy4"/>
    <dgm:cxn modelId="{D824A7AC-288C-4FAE-BCBC-62BB6DAC9DD3}" type="presParOf" srcId="{F32685DE-10D4-4878-B807-45D477FFEF84}" destId="{BA61E3A6-0BE5-4066-9F94-BB1BFFF8EBBF}" srcOrd="0" destOrd="0" presId="urn:microsoft.com/office/officeart/2005/8/layout/hierarchy4"/>
    <dgm:cxn modelId="{815A6994-CEA6-4172-90BC-541EEC37BD80}" type="presParOf" srcId="{F32685DE-10D4-4878-B807-45D477FFEF84}" destId="{E4A82E23-1C0A-4136-A9EF-782A3309B0A1}" srcOrd="1" destOrd="0" presId="urn:microsoft.com/office/officeart/2005/8/layout/hierarchy4"/>
    <dgm:cxn modelId="{80E68A8C-8F58-4FC5-ABCC-11E26CAE40C3}" type="presParOf" srcId="{F32685DE-10D4-4878-B807-45D477FFEF84}" destId="{12969847-F565-4B2C-9631-4E5EF759A09C}" srcOrd="2" destOrd="0" presId="urn:microsoft.com/office/officeart/2005/8/layout/hierarchy4"/>
    <dgm:cxn modelId="{99CDC140-BF46-4261-9BD9-C3E1968951DC}" type="presParOf" srcId="{12969847-F565-4B2C-9631-4E5EF759A09C}" destId="{52B80F8A-F071-46D8-883B-7E22B84F7B82}" srcOrd="0" destOrd="0" presId="urn:microsoft.com/office/officeart/2005/8/layout/hierarchy4"/>
    <dgm:cxn modelId="{4748290F-ADE7-4320-B33D-6EC2F55A052F}" type="presParOf" srcId="{52B80F8A-F071-46D8-883B-7E22B84F7B82}" destId="{8C5A4ABB-F609-4CF2-8CFC-5593BE697C3C}" srcOrd="0" destOrd="0" presId="urn:microsoft.com/office/officeart/2005/8/layout/hierarchy4"/>
    <dgm:cxn modelId="{F2A7BEA9-07B6-4156-947F-C03D81D50668}" type="presParOf" srcId="{52B80F8A-F071-46D8-883B-7E22B84F7B82}" destId="{363B422D-50FA-4623-87DE-F2646C7B8FA8}" srcOrd="1" destOrd="0" presId="urn:microsoft.com/office/officeart/2005/8/layout/hierarchy4"/>
    <dgm:cxn modelId="{7DAC35B7-9F90-4694-A46B-9A9CDD77EAED}" type="presParOf" srcId="{B74154C5-AFFE-498C-8E4C-911D7456AC97}" destId="{DF99D3E9-B7CE-4F56-A161-7C0465341531}" srcOrd="5" destOrd="0" presId="urn:microsoft.com/office/officeart/2005/8/layout/hierarchy4"/>
    <dgm:cxn modelId="{2428C71A-D309-4688-92F0-1779F5FB47A6}" type="presParOf" srcId="{B74154C5-AFFE-498C-8E4C-911D7456AC97}" destId="{CFBC63A5-42B0-460D-9C89-B64E9E9E2922}" srcOrd="6" destOrd="0" presId="urn:microsoft.com/office/officeart/2005/8/layout/hierarchy4"/>
    <dgm:cxn modelId="{306DFE6E-5F83-4657-8EE7-F84FABECFCD5}" type="presParOf" srcId="{CFBC63A5-42B0-460D-9C89-B64E9E9E2922}" destId="{9E5D5161-23D7-41B4-A187-BE6D7C6483D0}" srcOrd="0" destOrd="0" presId="urn:microsoft.com/office/officeart/2005/8/layout/hierarchy4"/>
    <dgm:cxn modelId="{CDB54699-554C-4817-BA4C-16C52C00B53E}" type="presParOf" srcId="{CFBC63A5-42B0-460D-9C89-B64E9E9E2922}" destId="{8BC6FDF3-3E6D-414C-B5BC-6C5B61465391}" srcOrd="1" destOrd="0" presId="urn:microsoft.com/office/officeart/2005/8/layout/hierarchy4"/>
    <dgm:cxn modelId="{FC138728-24C1-4530-B0F2-66F451128D9A}" type="presParOf" srcId="{CFBC63A5-42B0-460D-9C89-B64E9E9E2922}" destId="{CEF18E39-1C73-42B9-BDF1-5DD3EC85EA0D}" srcOrd="2" destOrd="0" presId="urn:microsoft.com/office/officeart/2005/8/layout/hierarchy4"/>
    <dgm:cxn modelId="{A5A5D412-2D9F-4B61-879F-EFF3CBB5B000}" type="presParOf" srcId="{CEF18E39-1C73-42B9-BDF1-5DD3EC85EA0D}" destId="{D6936C6D-17F5-4369-B1C3-901E9E722DCF}" srcOrd="0" destOrd="0" presId="urn:microsoft.com/office/officeart/2005/8/layout/hierarchy4"/>
    <dgm:cxn modelId="{4887AFA6-3B61-476B-9B4A-12EC6B2F7C58}" type="presParOf" srcId="{D6936C6D-17F5-4369-B1C3-901E9E722DCF}" destId="{2965B01E-C0DE-4302-ADA0-732BD580C7B1}" srcOrd="0" destOrd="0" presId="urn:microsoft.com/office/officeart/2005/8/layout/hierarchy4"/>
    <dgm:cxn modelId="{7B1D353A-AA23-4911-AA8B-EEDA53C17488}" type="presParOf" srcId="{D6936C6D-17F5-4369-B1C3-901E9E722DCF}" destId="{DC8AC8CB-3F6F-4460-AB01-5CBE0F14A486}" srcOrd="1" destOrd="0" presId="urn:microsoft.com/office/officeart/2005/8/layout/hierarchy4"/>
    <dgm:cxn modelId="{9C368037-CBAA-42AA-97F4-32705BFB8699}" type="presParOf" srcId="{D6936C6D-17F5-4369-B1C3-901E9E722DCF}" destId="{73994466-6310-40D7-8792-BD7FD56E6AF4}" srcOrd="2" destOrd="0" presId="urn:microsoft.com/office/officeart/2005/8/layout/hierarchy4"/>
    <dgm:cxn modelId="{A3B342AF-4762-4FBE-A47C-1FA3FAFC8AE0}" type="presParOf" srcId="{73994466-6310-40D7-8792-BD7FD56E6AF4}" destId="{3EAD5394-E4AB-45B2-BE09-F998533ECF40}" srcOrd="0" destOrd="0" presId="urn:microsoft.com/office/officeart/2005/8/layout/hierarchy4"/>
    <dgm:cxn modelId="{FB8E3A7F-4C39-42BA-9D14-3EBD3A6D498D}" type="presParOf" srcId="{3EAD5394-E4AB-45B2-BE09-F998533ECF40}" destId="{A7AF9B85-BF68-40A8-954B-A40EDB5CAF9F}" srcOrd="0" destOrd="0" presId="urn:microsoft.com/office/officeart/2005/8/layout/hierarchy4"/>
    <dgm:cxn modelId="{413E8F32-81E6-4CD0-B3C6-285A95C862C2}" type="presParOf" srcId="{3EAD5394-E4AB-45B2-BE09-F998533ECF40}" destId="{C764A47D-7314-411D-8EF1-5B8F29829B1A}" srcOrd="1" destOrd="0" presId="urn:microsoft.com/office/officeart/2005/8/layout/hierarchy4"/>
    <dgm:cxn modelId="{126BA300-9018-4C9A-92F3-2FA3A65A1D43}" type="presParOf" srcId="{3EAD5394-E4AB-45B2-BE09-F998533ECF40}" destId="{D5C7FEFF-BE20-4D98-A72C-52B1B8B3F4F7}" srcOrd="2" destOrd="0" presId="urn:microsoft.com/office/officeart/2005/8/layout/hierarchy4"/>
    <dgm:cxn modelId="{9EB65CF9-5B0A-44E7-AA0B-122F19E8E18B}" type="presParOf" srcId="{D5C7FEFF-BE20-4D98-A72C-52B1B8B3F4F7}" destId="{CA81CD2D-7A1B-4CCA-952B-6AE89CE8AAB7}" srcOrd="0" destOrd="0" presId="urn:microsoft.com/office/officeart/2005/8/layout/hierarchy4"/>
    <dgm:cxn modelId="{FB00E018-4C38-4437-9D28-1149C25E13F2}" type="presParOf" srcId="{CA81CD2D-7A1B-4CCA-952B-6AE89CE8AAB7}" destId="{EFF40216-5B58-45C6-B485-1C9C4561DF2F}" srcOrd="0" destOrd="0" presId="urn:microsoft.com/office/officeart/2005/8/layout/hierarchy4"/>
    <dgm:cxn modelId="{3944F5EE-9EC3-47A9-B286-78521DB4547D}" type="presParOf" srcId="{CA81CD2D-7A1B-4CCA-952B-6AE89CE8AAB7}" destId="{82BA7D97-E2A8-4C59-838B-E0906E156677}" srcOrd="1" destOrd="0" presId="urn:microsoft.com/office/officeart/2005/8/layout/hierarchy4"/>
    <dgm:cxn modelId="{8556FC3A-1C64-45BA-BC50-5BE8CBF67B89}" type="presParOf" srcId="{CA81CD2D-7A1B-4CCA-952B-6AE89CE8AAB7}" destId="{F73E662C-F722-4B4F-9DF8-BE21B2C2C700}" srcOrd="2" destOrd="0" presId="urn:microsoft.com/office/officeart/2005/8/layout/hierarchy4"/>
    <dgm:cxn modelId="{EE8602FD-B851-4B22-B1A3-F2796977B56E}" type="presParOf" srcId="{F73E662C-F722-4B4F-9DF8-BE21B2C2C700}" destId="{566AACE7-A2F1-4E7A-BECC-43348B95352C}" srcOrd="0" destOrd="0" presId="urn:microsoft.com/office/officeart/2005/8/layout/hierarchy4"/>
    <dgm:cxn modelId="{0FC0ED77-0E02-4DE3-8F5E-26AD30A88A5A}" type="presParOf" srcId="{566AACE7-A2F1-4E7A-BECC-43348B95352C}" destId="{7653A429-0E18-4BE3-A07C-F1A5A9D672E3}" srcOrd="0" destOrd="0" presId="urn:microsoft.com/office/officeart/2005/8/layout/hierarchy4"/>
    <dgm:cxn modelId="{3DA30D7B-5A11-42D8-A1F5-AE97707CD038}" type="presParOf" srcId="{566AACE7-A2F1-4E7A-BECC-43348B95352C}" destId="{BED59DE9-3C29-48CB-8A25-B7F991619843}" srcOrd="1" destOrd="0" presId="urn:microsoft.com/office/officeart/2005/8/layout/hierarchy4"/>
    <dgm:cxn modelId="{25D3C12A-A16A-4F9D-B29B-2F8AE585A425}" type="presParOf" srcId="{566AACE7-A2F1-4E7A-BECC-43348B95352C}" destId="{3A3A01C6-B3AA-4C89-92D4-EA308C8E23E1}" srcOrd="2" destOrd="0" presId="urn:microsoft.com/office/officeart/2005/8/layout/hierarchy4"/>
    <dgm:cxn modelId="{83C4CA08-BB8E-4314-AF36-97E103B2B6E9}" type="presParOf" srcId="{3A3A01C6-B3AA-4C89-92D4-EA308C8E23E1}" destId="{B8B89817-F07F-4DA9-AEBF-C4EDAD3E897E}" srcOrd="0" destOrd="0" presId="urn:microsoft.com/office/officeart/2005/8/layout/hierarchy4"/>
    <dgm:cxn modelId="{620D01C6-320F-4D2A-B9FA-A03C75812BBA}" type="presParOf" srcId="{B8B89817-F07F-4DA9-AEBF-C4EDAD3E897E}" destId="{35DF38A4-C109-469A-81F6-242705CF6432}" srcOrd="0" destOrd="0" presId="urn:microsoft.com/office/officeart/2005/8/layout/hierarchy4"/>
    <dgm:cxn modelId="{D4EB1B4D-75F8-4B9B-9166-374AF773C5F3}" type="presParOf" srcId="{B8B89817-F07F-4DA9-AEBF-C4EDAD3E897E}" destId="{FF9D5968-2625-4FA7-B798-123DE0850F01}" srcOrd="1" destOrd="0" presId="urn:microsoft.com/office/officeart/2005/8/layout/hierarchy4"/>
    <dgm:cxn modelId="{4B8C403A-2781-4ED1-A056-E8FD553FF1AA}" type="presParOf" srcId="{B74154C5-AFFE-498C-8E4C-911D7456AC97}" destId="{62C0B193-30A4-4691-AF46-D5B94E7FC561}" srcOrd="7" destOrd="0" presId="urn:microsoft.com/office/officeart/2005/8/layout/hierarchy4"/>
    <dgm:cxn modelId="{5E7A7225-33B2-4F5D-AC8A-032F4A64C54E}" type="presParOf" srcId="{B74154C5-AFFE-498C-8E4C-911D7456AC97}" destId="{E8090E1D-4DD8-46E0-BA1E-C3890CF14D47}" srcOrd="8" destOrd="0" presId="urn:microsoft.com/office/officeart/2005/8/layout/hierarchy4"/>
    <dgm:cxn modelId="{2C94090B-EB50-406D-8692-BD852062D5E2}" type="presParOf" srcId="{E8090E1D-4DD8-46E0-BA1E-C3890CF14D47}" destId="{F8905714-088D-483C-AC16-D43BF2F0BF16}" srcOrd="0" destOrd="0" presId="urn:microsoft.com/office/officeart/2005/8/layout/hierarchy4"/>
    <dgm:cxn modelId="{84F5898E-D5D7-4A00-8E7F-B17854AC516A}" type="presParOf" srcId="{E8090E1D-4DD8-46E0-BA1E-C3890CF14D47}" destId="{8825E9BC-9772-4579-B80A-08C02E6F5841}" srcOrd="1" destOrd="0" presId="urn:microsoft.com/office/officeart/2005/8/layout/hierarchy4"/>
    <dgm:cxn modelId="{0BF6E97A-1560-4286-9650-8F2C27196C00}" type="presParOf" srcId="{E8090E1D-4DD8-46E0-BA1E-C3890CF14D47}" destId="{4101F8DA-93D9-46DF-B37A-B90529D7C907}" srcOrd="2" destOrd="0" presId="urn:microsoft.com/office/officeart/2005/8/layout/hierarchy4"/>
    <dgm:cxn modelId="{E55E90A4-A134-4F6A-B313-9FD42B59C9E0}" type="presParOf" srcId="{4101F8DA-93D9-46DF-B37A-B90529D7C907}" destId="{95872D8F-BB28-4072-9DAD-3FCDEEA4A51B}" srcOrd="0" destOrd="0" presId="urn:microsoft.com/office/officeart/2005/8/layout/hierarchy4"/>
    <dgm:cxn modelId="{25D00503-0E97-483E-A9CF-BC9541371A90}" type="presParOf" srcId="{95872D8F-BB28-4072-9DAD-3FCDEEA4A51B}" destId="{24CEF574-2765-4D7C-A195-C900E925FBE6}" srcOrd="0" destOrd="0" presId="urn:microsoft.com/office/officeart/2005/8/layout/hierarchy4"/>
    <dgm:cxn modelId="{53CBE01B-71BC-4FA3-9576-2A660778DC11}" type="presParOf" srcId="{95872D8F-BB28-4072-9DAD-3FCDEEA4A51B}" destId="{9ED7436C-1536-41D8-A0EE-0E39E8864FDD}" srcOrd="1" destOrd="0" presId="urn:microsoft.com/office/officeart/2005/8/layout/hierarchy4"/>
    <dgm:cxn modelId="{31A8DD64-28DB-4F99-8B4F-749C584CDA4F}" type="presParOf" srcId="{95872D8F-BB28-4072-9DAD-3FCDEEA4A51B}" destId="{4139EE0B-9D40-4076-B516-60260BCFF8F9}" srcOrd="2" destOrd="0" presId="urn:microsoft.com/office/officeart/2005/8/layout/hierarchy4"/>
    <dgm:cxn modelId="{A36BF792-B411-4A04-9CD5-2B65737D7B05}" type="presParOf" srcId="{4139EE0B-9D40-4076-B516-60260BCFF8F9}" destId="{22447473-48A4-4C0C-8BEC-2558DB533AA4}" srcOrd="0" destOrd="0" presId="urn:microsoft.com/office/officeart/2005/8/layout/hierarchy4"/>
    <dgm:cxn modelId="{AE39CB17-D2B2-4BD3-BE7D-6C5F7547C5A0}" type="presParOf" srcId="{22447473-48A4-4C0C-8BEC-2558DB533AA4}" destId="{4CD2A706-78CC-47E3-A8F8-D778F944372A}" srcOrd="0" destOrd="0" presId="urn:microsoft.com/office/officeart/2005/8/layout/hierarchy4"/>
    <dgm:cxn modelId="{52A12591-1274-471D-A489-FCE88435BC66}" type="presParOf" srcId="{22447473-48A4-4C0C-8BEC-2558DB533AA4}" destId="{4C177EB7-865B-4153-871C-6C5CF7DBC8C3}" srcOrd="1" destOrd="0" presId="urn:microsoft.com/office/officeart/2005/8/layout/hierarchy4"/>
    <dgm:cxn modelId="{91707906-30CA-478C-B1BC-94EB91EB1E06}" type="presParOf" srcId="{22447473-48A4-4C0C-8BEC-2558DB533AA4}" destId="{20DB843D-8E62-4574-AB26-BE48E34E41C8}" srcOrd="2" destOrd="0" presId="urn:microsoft.com/office/officeart/2005/8/layout/hierarchy4"/>
    <dgm:cxn modelId="{6089C737-E34B-4CD0-9FD0-1256F0344913}" type="presParOf" srcId="{20DB843D-8E62-4574-AB26-BE48E34E41C8}" destId="{F36349D9-AAD1-4D05-8BCB-F865ABA18533}" srcOrd="0" destOrd="0" presId="urn:microsoft.com/office/officeart/2005/8/layout/hierarchy4"/>
    <dgm:cxn modelId="{DBFD5DB1-541A-4C0B-B12E-7F898FE7C1F3}" type="presParOf" srcId="{F36349D9-AAD1-4D05-8BCB-F865ABA18533}" destId="{374E99F0-AE84-4383-93E4-780F78CE6D13}" srcOrd="0" destOrd="0" presId="urn:microsoft.com/office/officeart/2005/8/layout/hierarchy4"/>
    <dgm:cxn modelId="{020F539D-5402-4B14-996E-AB8BC21AD0E5}" type="presParOf" srcId="{F36349D9-AAD1-4D05-8BCB-F865ABA18533}" destId="{FE4B595F-B001-4933-98CC-F9415F4FE45A}" srcOrd="1" destOrd="0" presId="urn:microsoft.com/office/officeart/2005/8/layout/hierarchy4"/>
    <dgm:cxn modelId="{1A429E26-B7A5-4D13-825A-DC2D45D5993B}" type="presParOf" srcId="{F36349D9-AAD1-4D05-8BCB-F865ABA18533}" destId="{19CEB4E4-DAEB-4DAC-B74F-6A90F95E40F6}" srcOrd="2" destOrd="0" presId="urn:microsoft.com/office/officeart/2005/8/layout/hierarchy4"/>
    <dgm:cxn modelId="{EBFEDFD7-6AA6-42B3-9A11-1825199D4E9C}" type="presParOf" srcId="{19CEB4E4-DAEB-4DAC-B74F-6A90F95E40F6}" destId="{4B090C7C-91FA-46FA-862C-86DC2555E033}" srcOrd="0" destOrd="0" presId="urn:microsoft.com/office/officeart/2005/8/layout/hierarchy4"/>
    <dgm:cxn modelId="{42692192-8963-4919-920A-26ECA5F7F7E4}" type="presParOf" srcId="{4B090C7C-91FA-46FA-862C-86DC2555E033}" destId="{874CF4BC-44A5-455D-A60A-EB599B596188}" srcOrd="0" destOrd="0" presId="urn:microsoft.com/office/officeart/2005/8/layout/hierarchy4"/>
    <dgm:cxn modelId="{223F69AE-0208-4545-A891-1201C64DDE10}" type="presParOf" srcId="{4B090C7C-91FA-46FA-862C-86DC2555E033}" destId="{7879E5A0-7B91-4ECE-AF79-8798634D07D0}" srcOrd="1" destOrd="0" presId="urn:microsoft.com/office/officeart/2005/8/layout/hierarchy4"/>
    <dgm:cxn modelId="{CB642952-C42F-4B08-A074-0154D61B279A}" type="presParOf" srcId="{4B090C7C-91FA-46FA-862C-86DC2555E033}" destId="{97FFE9E6-CE88-44D7-A8E9-5F178F964167}" srcOrd="2" destOrd="0" presId="urn:microsoft.com/office/officeart/2005/8/layout/hierarchy4"/>
    <dgm:cxn modelId="{DC49593B-1C60-49D2-827F-F9E296C41D9F}" type="presParOf" srcId="{97FFE9E6-CE88-44D7-A8E9-5F178F964167}" destId="{B45A538C-DC99-43D4-9C5E-FD6136650525}" srcOrd="0" destOrd="0" presId="urn:microsoft.com/office/officeart/2005/8/layout/hierarchy4"/>
    <dgm:cxn modelId="{F0E3F8AE-6490-4C40-B0BA-47CF777AE845}" type="presParOf" srcId="{B45A538C-DC99-43D4-9C5E-FD6136650525}" destId="{D2D81AF8-4EA8-45A6-A84D-9694EF1BCFE7}" srcOrd="0" destOrd="0" presId="urn:microsoft.com/office/officeart/2005/8/layout/hierarchy4"/>
    <dgm:cxn modelId="{A665E3EB-7821-4009-A682-787C21DF78F9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поддержка развития образования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9 829,7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4,5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Молодежь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развитие профессионального образования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в Чувашской Республике новых мест в общеобразовательных организациях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28,0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176,3</a:t>
          </a:r>
          <a:endParaRPr lang="ru-RU" sz="1400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79,9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6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3" presStyleCnt="6" custScaleX="24902" custLinFactNeighborX="1658" custLinFactNeighborY="-36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4" presStyleCnt="6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5" presStyleCnt="6" custScaleX="26098" custLinFactNeighborX="7149" custLinFactNeighborY="4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10357005-D3F3-4BF3-AED7-216121D5B50B}" type="presOf" srcId="{512DE50A-C5CC-4902-9E40-2F658F91C541}" destId="{83C0364A-A82B-41BD-93C7-EFFDB0175838}" srcOrd="0" destOrd="0" presId="urn:microsoft.com/office/officeart/2005/8/layout/hierarchy4"/>
    <dgm:cxn modelId="{CD66CDD9-84D5-4B25-9880-1C0E45523B88}" type="presOf" srcId="{11F9C3DB-3694-4C6F-9480-413338C10FBB}" destId="{E46628DA-DFCB-494E-9EDB-9DEB3E961771}" srcOrd="0" destOrd="0" presId="urn:microsoft.com/office/officeart/2005/8/layout/hierarchy4"/>
    <dgm:cxn modelId="{4523DA2D-7F5E-48DB-9087-3B01D5009CE7}" type="presOf" srcId="{4CFA4027-B689-4D18-B13F-E2AD64253F7E}" destId="{C4145823-F6A6-4FD0-91E7-96466CB8D1F1}" srcOrd="0" destOrd="0" presId="urn:microsoft.com/office/officeart/2005/8/layout/hierarchy4"/>
    <dgm:cxn modelId="{879B88E9-9F70-44E2-9D0A-67D5BED1F617}" srcId="{5D59B49C-8193-4B9D-A524-24260E5DC43A}" destId="{F6B46C7E-0BD2-4198-B92C-D4AFB39D0DF3}" srcOrd="0" destOrd="0" parTransId="{F2680510-1257-4C3D-BD09-6E8407B9CBE8}" sibTransId="{8CC147D3-902C-4079-A67E-49FBAC3A7EB1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293E710F-FF6A-40B0-BB2B-0E7E61EA5191}" type="presOf" srcId="{5D59B49C-8193-4B9D-A524-24260E5DC43A}" destId="{26A96B2E-8431-4887-87F9-A88D05F1F01E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6287816F-BA3F-410F-802C-5A6C4BFCCB42}" type="presOf" srcId="{3D89C345-4A0D-4FDC-B5A8-B2FCB828DDAB}" destId="{C3D65556-9B34-4346-A99C-73E3FE9EE9C6}" srcOrd="0" destOrd="0" presId="urn:microsoft.com/office/officeart/2005/8/layout/hierarchy4"/>
    <dgm:cxn modelId="{9E8DE442-1CE0-4504-8315-7F403DF3F128}" type="presOf" srcId="{6E4BDF23-D055-4600-B225-7ECA009E7556}" destId="{B5E642CB-E027-4891-9890-4C997D088B55}" srcOrd="0" destOrd="0" presId="urn:microsoft.com/office/officeart/2005/8/layout/hierarchy4"/>
    <dgm:cxn modelId="{4C2703EE-7F11-4ACB-9758-67A5D0F4CD84}" type="presOf" srcId="{2D4CF4D0-B6E1-4A60-9375-38C89B9A9028}" destId="{E4327505-0C43-4871-8757-A50453A0C067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60E599C8-95A6-44C9-900D-3497063C8FC5}" srcId="{11F9C3DB-3694-4C6F-9480-413338C10FBB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971AB85D-E934-4736-B5EB-9F608415EB5F}" type="presOf" srcId="{F6B46C7E-0BD2-4198-B92C-D4AFB39D0DF3}" destId="{E4A8A91F-C72F-42C4-9F11-3F9AA5B7D093}" srcOrd="0" destOrd="0" presId="urn:microsoft.com/office/officeart/2005/8/layout/hierarchy4"/>
    <dgm:cxn modelId="{F352BDCC-4FDD-43BC-B7A7-904A2F2C2449}" type="presOf" srcId="{E321591B-EF22-4B70-A997-F920ADD424A6}" destId="{90BD3D43-1A3B-485E-AFA6-70323627E9FE}" srcOrd="0" destOrd="0" presId="urn:microsoft.com/office/officeart/2005/8/layout/hierarchy4"/>
    <dgm:cxn modelId="{12046990-1D50-49A2-A3B8-DB2020B96EA2}" type="presOf" srcId="{DC8ABE38-9E0B-457A-A24A-B3482434ACAB}" destId="{90F499B4-F115-41CD-8117-278BB7C1079C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FB6C5C0C-F25F-413B-9760-15886362A5F3}" type="presOf" srcId="{1A37C2D0-E311-480D-BE74-4A10698CA5CA}" destId="{864DD87F-0B0C-4621-942E-8CB6627B1031}" srcOrd="0" destOrd="0" presId="urn:microsoft.com/office/officeart/2005/8/layout/hierarchy4"/>
    <dgm:cxn modelId="{6FA0416C-702D-46BD-9100-DB0C25E69AE0}" type="presOf" srcId="{D351FCBF-967B-4557-978E-7A3222124EA5}" destId="{8CCC63E9-78E3-42CF-8177-76D5E588906A}" srcOrd="0" destOrd="0" presId="urn:microsoft.com/office/officeart/2005/8/layout/hierarchy4"/>
    <dgm:cxn modelId="{BAFCD7D6-E750-49B4-8E41-C2370748C421}" type="presParOf" srcId="{864DD87F-0B0C-4621-942E-8CB6627B1031}" destId="{0C39856A-F539-4A0A-9A68-83637FEBAC0B}" srcOrd="0" destOrd="0" presId="urn:microsoft.com/office/officeart/2005/8/layout/hierarchy4"/>
    <dgm:cxn modelId="{8ECC15F3-14E8-4E72-AFF2-B7396556A3E8}" type="presParOf" srcId="{0C39856A-F539-4A0A-9A68-83637FEBAC0B}" destId="{8CCC63E9-78E3-42CF-8177-76D5E588906A}" srcOrd="0" destOrd="0" presId="urn:microsoft.com/office/officeart/2005/8/layout/hierarchy4"/>
    <dgm:cxn modelId="{1E9D7412-D9D6-4594-AA97-483DAFBB290E}" type="presParOf" srcId="{0C39856A-F539-4A0A-9A68-83637FEBAC0B}" destId="{B9A4D6C6-8648-453E-93F2-931661CD5112}" srcOrd="1" destOrd="0" presId="urn:microsoft.com/office/officeart/2005/8/layout/hierarchy4"/>
    <dgm:cxn modelId="{C1857A02-3BB0-4779-8C39-364B41A63EC1}" type="presParOf" srcId="{0C39856A-F539-4A0A-9A68-83637FEBAC0B}" destId="{BE32FA8B-7078-4ADB-B5C0-7CD6AA1E3302}" srcOrd="2" destOrd="0" presId="urn:microsoft.com/office/officeart/2005/8/layout/hierarchy4"/>
    <dgm:cxn modelId="{9BC80239-0FF6-4227-82F4-D716A90473CE}" type="presParOf" srcId="{BE32FA8B-7078-4ADB-B5C0-7CD6AA1E3302}" destId="{3CAF2A95-9A8D-4AE2-99BD-4633CCE03CCD}" srcOrd="0" destOrd="0" presId="urn:microsoft.com/office/officeart/2005/8/layout/hierarchy4"/>
    <dgm:cxn modelId="{D4487310-0138-4291-A465-6EF58B8C4890}" type="presParOf" srcId="{3CAF2A95-9A8D-4AE2-99BD-4633CCE03CCD}" destId="{B5E642CB-E027-4891-9890-4C997D088B55}" srcOrd="0" destOrd="0" presId="urn:microsoft.com/office/officeart/2005/8/layout/hierarchy4"/>
    <dgm:cxn modelId="{2B179D3D-AA99-4326-8D4C-7DD33CF37AAC}" type="presParOf" srcId="{3CAF2A95-9A8D-4AE2-99BD-4633CCE03CCD}" destId="{ACBCB08E-F0CD-439D-99D4-1112527E7B34}" srcOrd="1" destOrd="0" presId="urn:microsoft.com/office/officeart/2005/8/layout/hierarchy4"/>
    <dgm:cxn modelId="{82C526D6-CF6D-40F6-B69E-AFA51FFA6230}" type="presParOf" srcId="{3CAF2A95-9A8D-4AE2-99BD-4633CCE03CCD}" destId="{F7887B5A-E7EB-4C68-BB12-843A559EAFDD}" srcOrd="2" destOrd="0" presId="urn:microsoft.com/office/officeart/2005/8/layout/hierarchy4"/>
    <dgm:cxn modelId="{F3A23A1F-DEDC-4BF7-AC43-51E29AC79988}" type="presParOf" srcId="{F7887B5A-E7EB-4C68-BB12-843A559EAFDD}" destId="{24ED2BF5-5E6A-4D66-B1B8-DD534C42396D}" srcOrd="0" destOrd="0" presId="urn:microsoft.com/office/officeart/2005/8/layout/hierarchy4"/>
    <dgm:cxn modelId="{CFB22255-A7AC-4071-BD62-19F02F845DB7}" type="presParOf" srcId="{24ED2BF5-5E6A-4D66-B1B8-DD534C42396D}" destId="{90F499B4-F115-41CD-8117-278BB7C1079C}" srcOrd="0" destOrd="0" presId="urn:microsoft.com/office/officeart/2005/8/layout/hierarchy4"/>
    <dgm:cxn modelId="{C2EC9DD3-CF7B-41CB-B6A8-DF5841DCC870}" type="presParOf" srcId="{24ED2BF5-5E6A-4D66-B1B8-DD534C42396D}" destId="{A4D47851-8E7F-4F47-B9E6-947B6D0E1522}" srcOrd="1" destOrd="0" presId="urn:microsoft.com/office/officeart/2005/8/layout/hierarchy4"/>
    <dgm:cxn modelId="{880411DD-3693-42A0-914B-8A4468BADDFB}" type="presParOf" srcId="{24ED2BF5-5E6A-4D66-B1B8-DD534C42396D}" destId="{232726A3-132F-4309-8384-C87BE68D1A7D}" srcOrd="2" destOrd="0" presId="urn:microsoft.com/office/officeart/2005/8/layout/hierarchy4"/>
    <dgm:cxn modelId="{1C864B24-977F-4258-A489-B17949F7EC26}" type="presParOf" srcId="{232726A3-132F-4309-8384-C87BE68D1A7D}" destId="{92F27F9C-FC65-4FA6-95B7-88DA3A778C96}" srcOrd="0" destOrd="0" presId="urn:microsoft.com/office/officeart/2005/8/layout/hierarchy4"/>
    <dgm:cxn modelId="{07E033B2-B5B4-47AD-A8B7-88E2744C6DAF}" type="presParOf" srcId="{92F27F9C-FC65-4FA6-95B7-88DA3A778C96}" destId="{90BD3D43-1A3B-485E-AFA6-70323627E9FE}" srcOrd="0" destOrd="0" presId="urn:microsoft.com/office/officeart/2005/8/layout/hierarchy4"/>
    <dgm:cxn modelId="{CA178C98-F58F-4687-8CF5-76BAB5C91248}" type="presParOf" srcId="{92F27F9C-FC65-4FA6-95B7-88DA3A778C96}" destId="{8B39B552-1478-4372-B458-763D7F5D1FFF}" srcOrd="1" destOrd="0" presId="urn:microsoft.com/office/officeart/2005/8/layout/hierarchy4"/>
    <dgm:cxn modelId="{170784B4-DD23-4C9C-83EB-A3DFA0D10FF5}" type="presParOf" srcId="{92F27F9C-FC65-4FA6-95B7-88DA3A778C96}" destId="{0DA08D53-8029-4837-B719-F3B3638477EE}" srcOrd="2" destOrd="0" presId="urn:microsoft.com/office/officeart/2005/8/layout/hierarchy4"/>
    <dgm:cxn modelId="{33CF5C92-6C8C-40FA-B2D8-26391CBA4E73}" type="presParOf" srcId="{0DA08D53-8029-4837-B719-F3B3638477EE}" destId="{507CAB7A-9F39-457C-BEC3-5B3BFB169094}" srcOrd="0" destOrd="0" presId="urn:microsoft.com/office/officeart/2005/8/layout/hierarchy4"/>
    <dgm:cxn modelId="{6AE69273-95F5-4FD4-899F-68B2C3B21DD6}" type="presParOf" srcId="{507CAB7A-9F39-457C-BEC3-5B3BFB169094}" destId="{E46628DA-DFCB-494E-9EDB-9DEB3E961771}" srcOrd="0" destOrd="0" presId="urn:microsoft.com/office/officeart/2005/8/layout/hierarchy4"/>
    <dgm:cxn modelId="{7664A832-2FC2-437A-BCE3-84F956F24EA3}" type="presParOf" srcId="{507CAB7A-9F39-457C-BEC3-5B3BFB169094}" destId="{1B95A24A-02CF-475E-ACB6-B20FB895244B}" srcOrd="1" destOrd="0" presId="urn:microsoft.com/office/officeart/2005/8/layout/hierarchy4"/>
    <dgm:cxn modelId="{61192FD0-026D-41EB-8517-0EAAE0E863B1}" type="presParOf" srcId="{507CAB7A-9F39-457C-BEC3-5B3BFB169094}" destId="{E8E4A673-71C9-45AE-9B5F-AE8A221A53FE}" srcOrd="2" destOrd="0" presId="urn:microsoft.com/office/officeart/2005/8/layout/hierarchy4"/>
    <dgm:cxn modelId="{87E24961-5ADF-4E35-A594-4CBBFB55F702}" type="presParOf" srcId="{E8E4A673-71C9-45AE-9B5F-AE8A221A53FE}" destId="{CC463024-A47C-4314-94CD-09CDB099A1AE}" srcOrd="0" destOrd="0" presId="urn:microsoft.com/office/officeart/2005/8/layout/hierarchy4"/>
    <dgm:cxn modelId="{D0995A61-D4D0-4192-8005-BED4174BEB98}" type="presParOf" srcId="{CC463024-A47C-4314-94CD-09CDB099A1AE}" destId="{C4145823-F6A6-4FD0-91E7-96466CB8D1F1}" srcOrd="0" destOrd="0" presId="urn:microsoft.com/office/officeart/2005/8/layout/hierarchy4"/>
    <dgm:cxn modelId="{883B4A2F-6BB0-4CE0-B4C0-B641F5973DE3}" type="presParOf" srcId="{CC463024-A47C-4314-94CD-09CDB099A1AE}" destId="{4E319265-067E-491A-ACFC-54832C34D152}" srcOrd="1" destOrd="0" presId="urn:microsoft.com/office/officeart/2005/8/layout/hierarchy4"/>
    <dgm:cxn modelId="{AD8AF6D8-058B-4924-B0C4-7AF99EE78143}" type="presParOf" srcId="{BE32FA8B-7078-4ADB-B5C0-7CD6AA1E3302}" destId="{4EACF355-C96D-44A7-8246-9A46B0C1B2CB}" srcOrd="1" destOrd="0" presId="urn:microsoft.com/office/officeart/2005/8/layout/hierarchy4"/>
    <dgm:cxn modelId="{A92CC19B-1731-4D09-A274-DFD79C764A50}" type="presParOf" srcId="{BE32FA8B-7078-4ADB-B5C0-7CD6AA1E3302}" destId="{383CB128-A4AA-4452-9004-E8AD7002E2A1}" srcOrd="2" destOrd="0" presId="urn:microsoft.com/office/officeart/2005/8/layout/hierarchy4"/>
    <dgm:cxn modelId="{76BE6DAB-5531-4749-9D4F-9D4EA698D403}" type="presParOf" srcId="{383CB128-A4AA-4452-9004-E8AD7002E2A1}" destId="{C3D65556-9B34-4346-A99C-73E3FE9EE9C6}" srcOrd="0" destOrd="0" presId="urn:microsoft.com/office/officeart/2005/8/layout/hierarchy4"/>
    <dgm:cxn modelId="{78530919-4B8B-4659-9050-DE7D9129F542}" type="presParOf" srcId="{383CB128-A4AA-4452-9004-E8AD7002E2A1}" destId="{9433F4D2-AFBC-4A07-A979-2EFBE3618D9C}" srcOrd="1" destOrd="0" presId="urn:microsoft.com/office/officeart/2005/8/layout/hierarchy4"/>
    <dgm:cxn modelId="{83B6FD68-4075-42C1-BA90-732199A95BB6}" type="presParOf" srcId="{383CB128-A4AA-4452-9004-E8AD7002E2A1}" destId="{BDED661D-16A8-437A-A61F-D108A88156E8}" srcOrd="2" destOrd="0" presId="urn:microsoft.com/office/officeart/2005/8/layout/hierarchy4"/>
    <dgm:cxn modelId="{91A73689-4C16-490E-9C04-487A9A837E2D}" type="presParOf" srcId="{BDED661D-16A8-437A-A61F-D108A88156E8}" destId="{A8237010-8D21-4C40-9D7B-4F8AE372C35B}" srcOrd="0" destOrd="0" presId="urn:microsoft.com/office/officeart/2005/8/layout/hierarchy4"/>
    <dgm:cxn modelId="{9A40F4D0-67F5-48C1-8F19-8B61FE4502D5}" type="presParOf" srcId="{A8237010-8D21-4C40-9D7B-4F8AE372C35B}" destId="{83C0364A-A82B-41BD-93C7-EFFDB0175838}" srcOrd="0" destOrd="0" presId="urn:microsoft.com/office/officeart/2005/8/layout/hierarchy4"/>
    <dgm:cxn modelId="{469346BA-EE14-4CA2-ACC2-63940783A73A}" type="presParOf" srcId="{A8237010-8D21-4C40-9D7B-4F8AE372C35B}" destId="{26A5D7BF-655D-4842-8872-01D4FDFAE034}" srcOrd="1" destOrd="0" presId="urn:microsoft.com/office/officeart/2005/8/layout/hierarchy4"/>
    <dgm:cxn modelId="{265C426E-89C0-4566-8AEB-93EF3340DA96}" type="presParOf" srcId="{A8237010-8D21-4C40-9D7B-4F8AE372C35B}" destId="{509CE196-0D8C-49A8-B3D7-9BB29169618F}" srcOrd="2" destOrd="0" presId="urn:microsoft.com/office/officeart/2005/8/layout/hierarchy4"/>
    <dgm:cxn modelId="{BFAFD577-7D9F-455F-A282-31745FB41ABC}" type="presParOf" srcId="{509CE196-0D8C-49A8-B3D7-9BB29169618F}" destId="{433655AD-A900-41AD-8F0F-3CD31838D7EE}" srcOrd="0" destOrd="0" presId="urn:microsoft.com/office/officeart/2005/8/layout/hierarchy4"/>
    <dgm:cxn modelId="{31526588-DC7C-4E33-A84F-D906B5A1B1A0}" type="presParOf" srcId="{433655AD-A900-41AD-8F0F-3CD31838D7EE}" destId="{E4327505-0C43-4871-8757-A50453A0C067}" srcOrd="0" destOrd="0" presId="urn:microsoft.com/office/officeart/2005/8/layout/hierarchy4"/>
    <dgm:cxn modelId="{EC10D773-E7D6-400A-8370-F23967E2790D}" type="presParOf" srcId="{433655AD-A900-41AD-8F0F-3CD31838D7EE}" destId="{FA240637-8708-425C-AE8B-749787D27E7F}" srcOrd="1" destOrd="0" presId="urn:microsoft.com/office/officeart/2005/8/layout/hierarchy4"/>
    <dgm:cxn modelId="{D8CB58A5-3991-424C-BBB0-CE1739FF1E1B}" type="presParOf" srcId="{433655AD-A900-41AD-8F0F-3CD31838D7EE}" destId="{66E87F13-839F-4F13-92F9-25D1DE1DBE89}" srcOrd="2" destOrd="0" presId="urn:microsoft.com/office/officeart/2005/8/layout/hierarchy4"/>
    <dgm:cxn modelId="{06A9915F-5CB8-4486-93A2-7ABCD37D9FA2}" type="presParOf" srcId="{66E87F13-839F-4F13-92F9-25D1DE1DBE89}" destId="{59E9A1C9-BF43-46B0-BA12-280660F3E0B5}" srcOrd="0" destOrd="0" presId="urn:microsoft.com/office/officeart/2005/8/layout/hierarchy4"/>
    <dgm:cxn modelId="{A053908F-3C79-44C5-B457-D9ABD03C7CC2}" type="presParOf" srcId="{59E9A1C9-BF43-46B0-BA12-280660F3E0B5}" destId="{26A96B2E-8431-4887-87F9-A88D05F1F01E}" srcOrd="0" destOrd="0" presId="urn:microsoft.com/office/officeart/2005/8/layout/hierarchy4"/>
    <dgm:cxn modelId="{B9CF414C-2C52-4827-B7F3-CE924D0BAAB1}" type="presParOf" srcId="{59E9A1C9-BF43-46B0-BA12-280660F3E0B5}" destId="{44BE5888-BFB2-42F3-8CFB-F35EA527E485}" srcOrd="1" destOrd="0" presId="urn:microsoft.com/office/officeart/2005/8/layout/hierarchy4"/>
    <dgm:cxn modelId="{385477A0-F163-4A6A-8118-D0B8FA6A6A6E}" type="presParOf" srcId="{59E9A1C9-BF43-46B0-BA12-280660F3E0B5}" destId="{8C91A089-9E02-46C5-B968-BACB80AECC4C}" srcOrd="2" destOrd="0" presId="urn:microsoft.com/office/officeart/2005/8/layout/hierarchy4"/>
    <dgm:cxn modelId="{8BCF792B-02A2-498C-91D6-9087272F3B8A}" type="presParOf" srcId="{8C91A089-9E02-46C5-B968-BACB80AECC4C}" destId="{66AE5943-CD57-4B0A-B8A1-D1F6E298E33B}" srcOrd="0" destOrd="0" presId="urn:microsoft.com/office/officeart/2005/8/layout/hierarchy4"/>
    <dgm:cxn modelId="{8F4FB30E-4D1E-4FBA-8DF7-AE637EDB9A6E}" type="presParOf" srcId="{66AE5943-CD57-4B0A-B8A1-D1F6E298E33B}" destId="{E4A8A91F-C72F-42C4-9F11-3F9AA5B7D093}" srcOrd="0" destOrd="0" presId="urn:microsoft.com/office/officeart/2005/8/layout/hierarchy4"/>
    <dgm:cxn modelId="{98244E62-A456-4258-8E00-FE337AB80911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79,0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774,0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797,0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93,8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60,0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62,0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20,0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80,0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96,0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61,3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65,0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24,0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82,0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97,0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62,0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70,0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26,0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83,0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98,0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63,0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28,0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D6D64A82-9CCF-4F4D-A105-1ED7864CA01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</a:rPr>
            <a:t>100,0</a:t>
          </a:r>
          <a:endParaRPr lang="ru-RU" sz="1200" dirty="0">
            <a:solidFill>
              <a:schemeClr val="bg1"/>
            </a:solidFill>
          </a:endParaRPr>
        </a:p>
      </dgm:t>
    </dgm:pt>
    <dgm:pt modelId="{609A4098-5B9C-429E-97B4-380D47255858}" type="parTrans" cxnId="{BF296472-9BEB-4276-81AA-FE5DB5DD0131}">
      <dgm:prSet/>
      <dgm:spPr/>
      <dgm:t>
        <a:bodyPr/>
        <a:lstStyle/>
        <a:p>
          <a:endParaRPr lang="ru-RU"/>
        </a:p>
      </dgm:t>
    </dgm:pt>
    <dgm:pt modelId="{7B2A9926-1029-45E5-8F6B-5741075396B6}" type="sibTrans" cxnId="{BF296472-9BEB-4276-81AA-FE5DB5DD0131}">
      <dgm:prSet/>
      <dgm:spPr/>
      <dgm:t>
        <a:bodyPr/>
        <a:lstStyle/>
        <a:p>
          <a:endParaRPr lang="ru-RU"/>
        </a:p>
      </dgm:t>
    </dgm:pt>
    <dgm:pt modelId="{1CBC8EA1-682A-420E-9232-8EAD0C29C1F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</a:rPr>
            <a:t>100,0</a:t>
          </a:r>
          <a:endParaRPr lang="ru-RU" sz="1200" dirty="0">
            <a:solidFill>
              <a:schemeClr val="bg1"/>
            </a:solidFill>
          </a:endParaRPr>
        </a:p>
      </dgm:t>
    </dgm:pt>
    <dgm:pt modelId="{BC13F4C4-3006-49F5-BA76-C38AC3E0C177}" type="parTrans" cxnId="{253F9E5C-C5E8-4E3A-B3B9-822F347287D2}">
      <dgm:prSet/>
      <dgm:spPr/>
      <dgm:t>
        <a:bodyPr/>
        <a:lstStyle/>
        <a:p>
          <a:endParaRPr lang="ru-RU"/>
        </a:p>
      </dgm:t>
    </dgm:pt>
    <dgm:pt modelId="{81A48D5D-65FF-4FFB-B501-F9551782DC9D}" type="sibTrans" cxnId="{253F9E5C-C5E8-4E3A-B3B9-822F347287D2}">
      <dgm:prSet/>
      <dgm:spPr/>
      <dgm:t>
        <a:bodyPr/>
        <a:lstStyle/>
        <a:p>
          <a:endParaRPr lang="ru-RU"/>
        </a:p>
      </dgm:t>
    </dgm:pt>
    <dgm:pt modelId="{ECB09A8D-D76A-4605-9EA1-9B61797D3A5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100,0</a:t>
          </a:r>
          <a:endParaRPr lang="ru-RU" sz="1100" dirty="0"/>
        </a:p>
      </dgm:t>
    </dgm:pt>
    <dgm:pt modelId="{8424434C-2149-48E0-B8A3-F25FD0727951}" type="parTrans" cxnId="{C5757C9E-A9E5-4380-8A98-9FFDB54B1EF6}">
      <dgm:prSet/>
      <dgm:spPr/>
      <dgm:t>
        <a:bodyPr/>
        <a:lstStyle/>
        <a:p>
          <a:endParaRPr lang="ru-RU"/>
        </a:p>
      </dgm:t>
    </dgm:pt>
    <dgm:pt modelId="{BA667317-84A4-45F4-8997-6DCA5A7FDE6D}" type="sibTrans" cxnId="{C5757C9E-A9E5-4380-8A98-9FFDB54B1EF6}">
      <dgm:prSet/>
      <dgm:spPr/>
      <dgm:t>
        <a:bodyPr/>
        <a:lstStyle/>
        <a:p>
          <a:endParaRPr lang="ru-RU"/>
        </a:p>
      </dgm:t>
    </dgm:pt>
    <dgm:pt modelId="{7696DA4A-AAE1-4FDC-8E0C-5AA68A0A077E}">
      <dgm:prSet custT="1"/>
      <dgm:spPr>
        <a:solidFill>
          <a:srgbClr val="9E5ECE"/>
        </a:solidFill>
      </dgm:spPr>
      <dgm:t>
        <a:bodyPr/>
        <a:lstStyle/>
        <a:p>
          <a:r>
            <a:rPr lang="ru-RU" sz="1100" b="1" dirty="0" smtClean="0"/>
            <a:t>100,0</a:t>
          </a:r>
          <a:endParaRPr lang="ru-RU" sz="1100" b="1" dirty="0"/>
        </a:p>
      </dgm:t>
    </dgm:pt>
    <dgm:pt modelId="{76BF4139-72D8-4A7D-9304-E6315DEF7898}" type="parTrans" cxnId="{7117439D-C837-4F2A-AF28-F0D6590C87DC}">
      <dgm:prSet/>
      <dgm:spPr/>
      <dgm:t>
        <a:bodyPr/>
        <a:lstStyle/>
        <a:p>
          <a:endParaRPr lang="ru-RU"/>
        </a:p>
      </dgm:t>
    </dgm:pt>
    <dgm:pt modelId="{1567BC93-98AB-48BE-B416-75FA656DCD3C}" type="sibTrans" cxnId="{7117439D-C837-4F2A-AF28-F0D6590C87DC}">
      <dgm:prSet/>
      <dgm:spPr/>
      <dgm:t>
        <a:bodyPr/>
        <a:lstStyle/>
        <a:p>
          <a:endParaRPr lang="ru-RU"/>
        </a:p>
      </dgm:t>
    </dgm:pt>
    <dgm:pt modelId="{CA9E619C-554A-4A94-85BD-B5B1C42EA040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1100" b="1" dirty="0" smtClean="0"/>
            <a:t>100,0</a:t>
          </a:r>
          <a:endParaRPr lang="ru-RU" sz="1100" b="1" dirty="0"/>
        </a:p>
      </dgm:t>
    </dgm:pt>
    <dgm:pt modelId="{7F69F359-B109-4E7C-9BE1-22DD4B542489}" type="parTrans" cxnId="{257974FE-C261-4966-81E3-36D4C9A9C0A1}">
      <dgm:prSet/>
      <dgm:spPr/>
      <dgm:t>
        <a:bodyPr/>
        <a:lstStyle/>
        <a:p>
          <a:endParaRPr lang="ru-RU"/>
        </a:p>
      </dgm:t>
    </dgm:pt>
    <dgm:pt modelId="{BFEAA742-61E8-4D3F-83CB-E84D874BDC45}" type="sibTrans" cxnId="{257974FE-C261-4966-81E3-36D4C9A9C0A1}">
      <dgm:prSet/>
      <dgm:spPr/>
      <dgm:t>
        <a:bodyPr/>
        <a:lstStyle/>
        <a:p>
          <a:endParaRPr lang="ru-RU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93,0</a:t>
          </a:r>
          <a:endParaRPr lang="ru-RU" sz="1100" b="1" dirty="0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30" custLinFactNeighborX="-3442" custLinFactNeighborY="-140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25464A-4BAA-486A-A2D8-AA039A80957A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0DEBC00E-8221-4E29-8D96-8FD712C49234}" type="pres">
      <dgm:prSet presAssocID="{CA9E619C-554A-4A94-85BD-B5B1C42EA040}" presName="vertFour" presStyleCnt="0">
        <dgm:presLayoutVars>
          <dgm:chPref val="3"/>
        </dgm:presLayoutVars>
      </dgm:prSet>
      <dgm:spPr/>
    </dgm:pt>
    <dgm:pt modelId="{2722E71F-113D-4438-914F-64CD151531B3}" type="pres">
      <dgm:prSet presAssocID="{CA9E619C-554A-4A94-85BD-B5B1C42EA040}" presName="txFour" presStyleLbl="node4" presStyleIdx="5" presStyleCnt="30" custLinFactNeighborX="1072" custLinFactNeighborY="2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44297C-7C54-4F01-A043-284E4232704B}" type="pres">
      <dgm:prSet presAssocID="{CA9E619C-554A-4A94-85BD-B5B1C42EA040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4F69D-D186-4175-A5E5-9C1758E18A33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71372FE3-666A-4799-B832-A7072D9433E9}" type="pres">
      <dgm:prSet presAssocID="{7696DA4A-AAE1-4FDC-8E0C-5AA68A0A077E}" presName="vertFour" presStyleCnt="0">
        <dgm:presLayoutVars>
          <dgm:chPref val="3"/>
        </dgm:presLayoutVars>
      </dgm:prSet>
      <dgm:spPr/>
    </dgm:pt>
    <dgm:pt modelId="{9FA2C425-29ED-4A81-8CCA-DAD7A919D1CF}" type="pres">
      <dgm:prSet presAssocID="{7696DA4A-AAE1-4FDC-8E0C-5AA68A0A077E}" presName="txFour" presStyleLbl="node4" presStyleIdx="1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F9F890-3150-4303-9A38-0FE55CA41772}" type="pres">
      <dgm:prSet presAssocID="{7696DA4A-AAE1-4FDC-8E0C-5AA68A0A077E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486626-5C71-4F21-806E-DFCB8C443324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7BFE6034-3ACA-402C-8F83-A0C7639C2841}" type="pres">
      <dgm:prSet presAssocID="{ECB09A8D-D76A-4605-9EA1-9B61797D3A52}" presName="vertFour" presStyleCnt="0">
        <dgm:presLayoutVars>
          <dgm:chPref val="3"/>
        </dgm:presLayoutVars>
      </dgm:prSet>
      <dgm:spPr/>
    </dgm:pt>
    <dgm:pt modelId="{B80FADA8-9B93-49CE-A018-424686569AEE}" type="pres">
      <dgm:prSet presAssocID="{ECB09A8D-D76A-4605-9EA1-9B61797D3A52}" presName="txFour" presStyleLbl="node4" presStyleIdx="1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6E09F-41DB-49BF-A0C6-B2E7A3A4FFAE}" type="pres">
      <dgm:prSet presAssocID="{ECB09A8D-D76A-4605-9EA1-9B61797D3A52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2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2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2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194F75-BA37-4CC4-A527-3212C84CE922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BF7FCFAF-C316-4708-BFD9-9FDD67CF5486}" type="pres">
      <dgm:prSet presAssocID="{D6D64A82-9CCF-4F4D-A105-1ED7864CA012}" presName="vertFour" presStyleCnt="0">
        <dgm:presLayoutVars>
          <dgm:chPref val="3"/>
        </dgm:presLayoutVars>
      </dgm:prSet>
      <dgm:spPr/>
    </dgm:pt>
    <dgm:pt modelId="{56A13DFB-74BB-4CBC-9F5B-98997234F48D}" type="pres">
      <dgm:prSet presAssocID="{D6D64A82-9CCF-4F4D-A105-1ED7864CA012}" presName="txFour" presStyleLbl="node4" presStyleIdx="2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471B3B-4138-4FF8-8D30-B82BB18365F2}" type="pres">
      <dgm:prSet presAssocID="{D6D64A82-9CCF-4F4D-A105-1ED7864CA012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2E7CE0-EFB4-49A2-B460-625E1E33E84A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BE092D4E-FC3D-4801-9CA0-EC64EB7E7AF8}" type="pres">
      <dgm:prSet presAssocID="{1CBC8EA1-682A-420E-9232-8EAD0C29C1F3}" presName="vertFour" presStyleCnt="0">
        <dgm:presLayoutVars>
          <dgm:chPref val="3"/>
        </dgm:presLayoutVars>
      </dgm:prSet>
      <dgm:spPr/>
    </dgm:pt>
    <dgm:pt modelId="{7FAFDC0E-7DC5-4508-95F6-F6D268C01C60}" type="pres">
      <dgm:prSet presAssocID="{1CBC8EA1-682A-420E-9232-8EAD0C29C1F3}" presName="txFour" presStyleLbl="node4" presStyleIdx="2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E22D0-74E5-415D-9A61-E0720F00D169}" type="pres">
      <dgm:prSet presAssocID="{1CBC8EA1-682A-420E-9232-8EAD0C29C1F3}" presName="horzFour" presStyleCnt="0"/>
      <dgm:spPr/>
    </dgm:pt>
  </dgm:ptLst>
  <dgm:cxnLst>
    <dgm:cxn modelId="{89B7E102-22A1-486A-8569-58266E23F4E7}" type="presOf" srcId="{CD119780-6575-4106-AE5B-2CC6B48E5482}" destId="{14BABD28-5047-47A3-A701-B7AFBBE28819}" srcOrd="0" destOrd="0" presId="urn:microsoft.com/office/officeart/2005/8/layout/hierarchy4"/>
    <dgm:cxn modelId="{B7C3099C-236A-47A4-A0D2-9F3BFEBFEC36}" type="presOf" srcId="{B34B6A16-5EF9-4B63-A5E4-12B190B34880}" destId="{C586111C-58B6-40AF-8D8A-60EE680572BA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D0707141-E03C-4BE5-B7AE-5BD0126F1A1C}" type="presOf" srcId="{946393D2-3BB5-4D19-BAF6-84B7339845C4}" destId="{9DF12F5D-797B-4C71-93F7-7C835BFF7982}" srcOrd="0" destOrd="0" presId="urn:microsoft.com/office/officeart/2005/8/layout/hierarchy4"/>
    <dgm:cxn modelId="{184BD78E-49BD-422E-B394-0258266B8F54}" type="presOf" srcId="{D1936ACF-1E69-4953-BA37-9ADE2EF12E41}" destId="{59176932-D6D5-4C36-BF7A-69A1297C4BAD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78F5CE2A-1BF9-4BD8-91D0-F22991195758}" type="presOf" srcId="{DF86BB99-07F8-490F-B6E9-4F22F5A8A955}" destId="{874CF4BC-44A5-455D-A60A-EB599B596188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710705C7-9ED8-4D89-BBE0-136C563CD486}" type="presOf" srcId="{187C542A-BCFC-4BBB-8DCA-67690BE3FD29}" destId="{EFF40216-5B58-45C6-B485-1C9C4561DF2F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B10E568E-8610-4BD7-8DBA-7CBE5117B28D}" type="presOf" srcId="{593C7C55-813E-4059-B734-EC61CD9C5CBC}" destId="{7653A429-0E18-4BE3-A07C-F1A5A9D672E3}" srcOrd="0" destOrd="0" presId="urn:microsoft.com/office/officeart/2005/8/layout/hierarchy4"/>
    <dgm:cxn modelId="{83B188E6-4584-4600-958E-CB11893EB872}" type="presOf" srcId="{F6F97186-B344-4193-9FE9-6DFB5403A289}" destId="{B7B68934-E179-4D36-8AD9-7637EF3F0019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458D0948-917E-4EFA-86E3-BA1E5B6BA0FA}" type="presOf" srcId="{7711325B-E859-44FE-8B41-57F9AFDCA54B}" destId="{576C6983-4618-426C-8177-DEA9FE3AC4EB}" srcOrd="0" destOrd="0" presId="urn:microsoft.com/office/officeart/2005/8/layout/hierarchy4"/>
    <dgm:cxn modelId="{6C037E59-F481-41E1-8F93-B39C23FA88C7}" type="presOf" srcId="{62031802-0EE5-47DF-BB1F-2C84A19F6746}" destId="{A25BE625-018B-46BA-BE7F-ED875B975F26}" srcOrd="0" destOrd="0" presId="urn:microsoft.com/office/officeart/2005/8/layout/hierarchy4"/>
    <dgm:cxn modelId="{D62CAAAE-3FA7-404C-A024-965F225920EF}" type="presOf" srcId="{FD657B6D-8ACE-4CCE-A7E1-4A6249E61467}" destId="{B05C0A3E-A45E-4E74-81F8-BADC3EA7BC7D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7ACFEA27-EB75-43BC-869E-755E8E6D592D}" type="presOf" srcId="{9C715FE5-31CA-4541-A958-D2C730C134E0}" destId="{2BC9EB28-F68D-4321-836D-A642C2C0DAB1}" srcOrd="0" destOrd="0" presId="urn:microsoft.com/office/officeart/2005/8/layout/hierarchy4"/>
    <dgm:cxn modelId="{7117439D-C837-4F2A-AF28-F0D6590C87DC}" srcId="{4D9EF634-1BF2-4A35-90CA-8A6D73717D8F}" destId="{7696DA4A-AAE1-4FDC-8E0C-5AA68A0A077E}" srcOrd="0" destOrd="0" parTransId="{76BF4139-72D8-4A7D-9304-E6315DEF7898}" sibTransId="{1567BC93-98AB-48BE-B416-75FA656DCD3C}"/>
    <dgm:cxn modelId="{C3F5AEC8-1834-4457-8D47-214D2DFCBC48}" type="presOf" srcId="{A1BB5A2E-A45D-4F6A-B329-CD4782193917}" destId="{672DFC88-43F4-433B-9B7F-D5CE282279E3}" srcOrd="0" destOrd="0" presId="urn:microsoft.com/office/officeart/2005/8/layout/hierarchy4"/>
    <dgm:cxn modelId="{BF296472-9BEB-4276-81AA-FE5DB5DD0131}" srcId="{20671797-DAB3-483D-81A6-EB33F8E5D325}" destId="{D6D64A82-9CCF-4F4D-A105-1ED7864CA012}" srcOrd="0" destOrd="0" parTransId="{609A4098-5B9C-429E-97B4-380D47255858}" sibTransId="{7B2A9926-1029-45E5-8F6B-5741075396B6}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DBCB9DFB-1684-4AE5-8B01-354CA0EE4251}" type="presOf" srcId="{9E496AFB-5861-4A0B-A059-7AF344913280}" destId="{F8905714-088D-483C-AC16-D43BF2F0BF16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129C4982-57FB-410A-8644-85FA7A7470CD}" type="presOf" srcId="{7696DA4A-AAE1-4FDC-8E0C-5AA68A0A077E}" destId="{9FA2C425-29ED-4A81-8CCA-DAD7A919D1CF}" srcOrd="0" destOrd="0" presId="urn:microsoft.com/office/officeart/2005/8/layout/hierarchy4"/>
    <dgm:cxn modelId="{8E9CB088-85CF-45E4-BC0D-BE10A4AD66F6}" type="presOf" srcId="{9A0A1B48-08CE-44F2-8C66-5814C06EE4CC}" destId="{41590EE3-70B4-4E0E-8D44-18EF1FD97F2E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1A7A16E5-9A68-4F88-B891-DC183AFD0094}" type="presOf" srcId="{89E09F27-5F73-400B-AE18-4421B9895F64}" destId="{9E5D5161-23D7-41B4-A187-BE6D7C6483D0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1C7CB2B-7190-49FC-8B06-342EC02CB384}" type="presOf" srcId="{BE98D1AB-A280-4D0B-A815-73E57FD87EC3}" destId="{89DC61A6-3199-4C88-A8D1-98ADCFDD3274}" srcOrd="0" destOrd="0" presId="urn:microsoft.com/office/officeart/2005/8/layout/hierarchy4"/>
    <dgm:cxn modelId="{E7D90187-FE25-4D20-A2E8-B7672495162F}" type="presOf" srcId="{C9C8B06B-C833-4D4A-8595-4BF5AEB204E9}" destId="{CB2AF246-A0C3-4F64-A578-D38165C39147}" srcOrd="0" destOrd="0" presId="urn:microsoft.com/office/officeart/2005/8/layout/hierarchy4"/>
    <dgm:cxn modelId="{257974FE-C261-4966-81E3-36D4C9A9C0A1}" srcId="{8536FD6B-8AD2-4A43-B337-6FD60B3FD4B2}" destId="{CA9E619C-554A-4A94-85BD-B5B1C42EA040}" srcOrd="0" destOrd="0" parTransId="{7F69F359-B109-4E7C-9BE1-22DD4B542489}" sibTransId="{BFEAA742-61E8-4D3F-83CB-E84D874BDC45}"/>
    <dgm:cxn modelId="{2EAEEB79-1565-4AE6-B4F1-3194CF026F9D}" type="presOf" srcId="{25C69CC8-098D-44A3-878A-5E3FEF1E9C10}" destId="{24CEF574-2765-4D7C-A195-C900E925FBE6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A0601BB-B988-468D-A9DA-A52AB9495136}" type="presOf" srcId="{614AF9F2-E1A1-4D10-882A-EB6B0D669FCA}" destId="{6CE5FDB4-BFBB-4259-A330-B441199BCE24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5665DAB6-5A2E-44C7-AE1F-8AFFF755FFC8}" type="presOf" srcId="{20671797-DAB3-483D-81A6-EB33F8E5D325}" destId="{72D34432-C31A-4895-8C4B-497C4DC5EA4F}" srcOrd="0" destOrd="0" presId="urn:microsoft.com/office/officeart/2005/8/layout/hierarchy4"/>
    <dgm:cxn modelId="{4ADE63C0-8EDF-490E-880E-A9AEF52A461B}" type="presOf" srcId="{BDDF592B-1C58-40EE-9108-0DC798BB2F08}" destId="{4CD2A706-78CC-47E3-A8F8-D778F944372A}" srcOrd="0" destOrd="0" presId="urn:microsoft.com/office/officeart/2005/8/layout/hierarchy4"/>
    <dgm:cxn modelId="{13610676-EF2A-4C74-844A-7EEB31FD2F86}" type="presOf" srcId="{C60BD95D-8BE5-42EC-AF9D-D22E07852892}" destId="{2965B01E-C0DE-4302-ADA0-732BD580C7B1}" srcOrd="0" destOrd="0" presId="urn:microsoft.com/office/officeart/2005/8/layout/hierarchy4"/>
    <dgm:cxn modelId="{253F9E5C-C5E8-4E3A-B3B9-822F347287D2}" srcId="{FD657B6D-8ACE-4CCE-A7E1-4A6249E61467}" destId="{1CBC8EA1-682A-420E-9232-8EAD0C29C1F3}" srcOrd="0" destOrd="0" parTransId="{BC13F4C4-3006-49F5-BA76-C38AC3E0C177}" sibTransId="{81A48D5D-65FF-4FFB-B501-F9551782DC9D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F4A37473-A9E2-4084-9157-AD4D6F8CAAAD}" type="presOf" srcId="{CE075476-E9CA-4A59-A127-31223E8D37A1}" destId="{25DDEEC2-9BA5-4367-BB24-33CAA47BBC09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8D5C4644-4383-45EC-9DCD-D0E9FE22B9C1}" type="presOf" srcId="{4D9EF634-1BF2-4A35-90CA-8A6D73717D8F}" destId="{B35EEDEE-A63C-4DC0-9860-A34A7BFD903E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F2C94B9D-7388-4138-8DB3-05FE3A15CEEC}" type="presOf" srcId="{ECB09A8D-D76A-4605-9EA1-9B61797D3A52}" destId="{B80FADA8-9B93-49CE-A018-424686569AEE}" srcOrd="0" destOrd="0" presId="urn:microsoft.com/office/officeart/2005/8/layout/hierarchy4"/>
    <dgm:cxn modelId="{96665D36-74CF-44FB-A9E1-8A2DC8CB6714}" type="presOf" srcId="{93520637-36B3-4AB9-B949-92D55141E733}" destId="{8E7E2D4A-62E6-4A23-A5DD-552A63903B64}" srcOrd="0" destOrd="0" presId="urn:microsoft.com/office/officeart/2005/8/layout/hierarchy4"/>
    <dgm:cxn modelId="{EADB77C0-A458-43E5-85A0-85F69FBBFF41}" type="presOf" srcId="{CA9E619C-554A-4A94-85BD-B5B1C42EA040}" destId="{2722E71F-113D-4438-914F-64CD151531B3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7CB461E8-12E1-4DC5-9834-A063F512828A}" type="presOf" srcId="{D6D64A82-9CCF-4F4D-A105-1ED7864CA012}" destId="{56A13DFB-74BB-4CBC-9F5B-98997234F48D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370CED66-463B-4882-A370-3A035B3815C1}" type="presOf" srcId="{D5544F4D-4FD2-41EE-A356-ABCAA534BCB5}" destId="{A7AF9B85-BF68-40A8-954B-A40EDB5CAF9F}" srcOrd="0" destOrd="0" presId="urn:microsoft.com/office/officeart/2005/8/layout/hierarchy4"/>
    <dgm:cxn modelId="{3E7D243A-5AE8-43EA-A70B-8C8980D2805C}" type="presOf" srcId="{8536FD6B-8AD2-4A43-B337-6FD60B3FD4B2}" destId="{85D767EC-FAE5-4312-B23F-9B41F2C6B7D7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5BBCEB15-8AC2-468E-B226-CF01B6C19666}" type="presOf" srcId="{1CBC8EA1-682A-420E-9232-8EAD0C29C1F3}" destId="{7FAFDC0E-7DC5-4508-95F6-F6D268C01C60}" srcOrd="0" destOrd="0" presId="urn:microsoft.com/office/officeart/2005/8/layout/hierarchy4"/>
    <dgm:cxn modelId="{EA3A6AC1-3EEC-4F91-88C7-8317419AF0B3}" type="presOf" srcId="{4E5A1869-57DF-4BD2-89F2-0FF412DDC036}" destId="{BA61E3A6-0BE5-4066-9F94-BB1BFFF8EBBF}" srcOrd="0" destOrd="0" presId="urn:microsoft.com/office/officeart/2005/8/layout/hierarchy4"/>
    <dgm:cxn modelId="{26640123-AEA7-467D-8B29-1953C11B15FB}" type="presOf" srcId="{5A6BA2F8-AB86-4FEA-9FCE-F9FA52A7F9A0}" destId="{EFD09625-1EEB-463A-9D51-52F09A5E039B}" srcOrd="0" destOrd="0" presId="urn:microsoft.com/office/officeart/2005/8/layout/hierarchy4"/>
    <dgm:cxn modelId="{C648A0FD-E602-4BFE-8B78-2233148842D5}" type="presOf" srcId="{8EC1F942-64B7-4407-8F49-B1183D54A886}" destId="{5CA92D6E-6985-440B-92AD-5A876699A5A4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010A050C-F9D5-46D5-88B9-5F0782D985C4}" type="presOf" srcId="{F0AF63A1-E6C3-48D7-BA15-2982A4DC912D}" destId="{8C5A4ABB-F609-4CF2-8CFC-5593BE697C3C}" srcOrd="0" destOrd="0" presId="urn:microsoft.com/office/officeart/2005/8/layout/hierarchy4"/>
    <dgm:cxn modelId="{029821DC-CEB6-422C-93B1-231736FD0148}" type="presOf" srcId="{44367D81-039C-4579-8E09-66CAF90F5041}" destId="{085136A3-D02F-461C-B31C-FD1D69D16759}" srcOrd="0" destOrd="0" presId="urn:microsoft.com/office/officeart/2005/8/layout/hierarchy4"/>
    <dgm:cxn modelId="{C5757C9E-A9E5-4380-8A98-9FFDB54B1EF6}" srcId="{8EC1F942-64B7-4407-8F49-B1183D54A886}" destId="{ECB09A8D-D76A-4605-9EA1-9B61797D3A52}" srcOrd="0" destOrd="0" parTransId="{8424434C-2149-48E0-B8A3-F25FD0727951}" sibTransId="{BA667317-84A4-45F4-8997-6DCA5A7FDE6D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1B5A6A86-4E13-4B0A-985D-F531B7DE56EA}" type="presOf" srcId="{66E38241-E965-439E-997F-74C14C213F23}" destId="{02D78884-08A2-47FD-874A-FD0B1E1D6A24}" srcOrd="0" destOrd="0" presId="urn:microsoft.com/office/officeart/2005/8/layout/hierarchy4"/>
    <dgm:cxn modelId="{C6ADC7DF-B295-4DAB-9922-3E9CDD7F932E}" type="presOf" srcId="{04C3AC0E-965B-48C1-827A-5D93B22D2057}" destId="{D2D81AF8-4EA8-45A6-A84D-9694EF1BCFE7}" srcOrd="0" destOrd="0" presId="urn:microsoft.com/office/officeart/2005/8/layout/hierarchy4"/>
    <dgm:cxn modelId="{ABFDBCE7-C94E-45DC-A32A-F9D8E49951FE}" type="presOf" srcId="{1B20A584-E8E7-451F-84AF-E95BD5B40EA1}" destId="{374E99F0-AE84-4383-93E4-780F78CE6D13}" srcOrd="0" destOrd="0" presId="urn:microsoft.com/office/officeart/2005/8/layout/hierarchy4"/>
    <dgm:cxn modelId="{E324C499-802A-4CE2-AF5D-933AA4A356AC}" type="presOf" srcId="{9E15771F-F540-4F32-ACD6-56CFD707E80B}" destId="{35DF38A4-C109-469A-81F6-242705CF6432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A55231A5-CDFB-425A-BDBA-BABB4FF3808A}" type="presParOf" srcId="{25DDEEC2-9BA5-4367-BB24-33CAA47BBC09}" destId="{87933F1B-038B-4A5D-83E8-61DBF60EC4B3}" srcOrd="0" destOrd="0" presId="urn:microsoft.com/office/officeart/2005/8/layout/hierarchy4"/>
    <dgm:cxn modelId="{D67D1479-6FD2-4BF6-994E-1BF580A92174}" type="presParOf" srcId="{87933F1B-038B-4A5D-83E8-61DBF60EC4B3}" destId="{9DF12F5D-797B-4C71-93F7-7C835BFF7982}" srcOrd="0" destOrd="0" presId="urn:microsoft.com/office/officeart/2005/8/layout/hierarchy4"/>
    <dgm:cxn modelId="{BEDCB739-C9E7-4694-90F8-B2F9B4AEA290}" type="presParOf" srcId="{87933F1B-038B-4A5D-83E8-61DBF60EC4B3}" destId="{BB51C614-670C-40C7-BCBD-B3150FB090FB}" srcOrd="1" destOrd="0" presId="urn:microsoft.com/office/officeart/2005/8/layout/hierarchy4"/>
    <dgm:cxn modelId="{84EDB6F6-F52F-4598-9521-BB60C5C703B5}" type="presParOf" srcId="{87933F1B-038B-4A5D-83E8-61DBF60EC4B3}" destId="{B74154C5-AFFE-498C-8E4C-911D7456AC97}" srcOrd="2" destOrd="0" presId="urn:microsoft.com/office/officeart/2005/8/layout/hierarchy4"/>
    <dgm:cxn modelId="{358E7B8D-A538-47E6-A978-91298F1B61F6}" type="presParOf" srcId="{B74154C5-AFFE-498C-8E4C-911D7456AC97}" destId="{AA6E5317-C9D5-49D6-9218-04A9A8CDF9E8}" srcOrd="0" destOrd="0" presId="urn:microsoft.com/office/officeart/2005/8/layout/hierarchy4"/>
    <dgm:cxn modelId="{C5B687E2-8B5E-4815-8B2C-1157D64C4774}" type="presParOf" srcId="{AA6E5317-C9D5-49D6-9218-04A9A8CDF9E8}" destId="{EFD09625-1EEB-463A-9D51-52F09A5E039B}" srcOrd="0" destOrd="0" presId="urn:microsoft.com/office/officeart/2005/8/layout/hierarchy4"/>
    <dgm:cxn modelId="{6195768E-C088-4D9B-A4ED-AD7571C37D27}" type="presParOf" srcId="{AA6E5317-C9D5-49D6-9218-04A9A8CDF9E8}" destId="{D65A41FF-7035-4133-9240-517AEBC67369}" srcOrd="1" destOrd="0" presId="urn:microsoft.com/office/officeart/2005/8/layout/hierarchy4"/>
    <dgm:cxn modelId="{68553CAD-18FE-44E4-A1F4-2CDA7FE04050}" type="presParOf" srcId="{AA6E5317-C9D5-49D6-9218-04A9A8CDF9E8}" destId="{ED986375-36F5-4143-A5F0-85653599471E}" srcOrd="2" destOrd="0" presId="urn:microsoft.com/office/officeart/2005/8/layout/hierarchy4"/>
    <dgm:cxn modelId="{ED088C62-C67D-4FC2-A4A1-C96B634D59E7}" type="presParOf" srcId="{ED986375-36F5-4143-A5F0-85653599471E}" destId="{72DE6149-9A73-4029-9C01-1DA1EF77D264}" srcOrd="0" destOrd="0" presId="urn:microsoft.com/office/officeart/2005/8/layout/hierarchy4"/>
    <dgm:cxn modelId="{FEEBF868-F16A-4E6F-A711-89E89C22EDAC}" type="presParOf" srcId="{72DE6149-9A73-4029-9C01-1DA1EF77D264}" destId="{B7B68934-E179-4D36-8AD9-7637EF3F0019}" srcOrd="0" destOrd="0" presId="urn:microsoft.com/office/officeart/2005/8/layout/hierarchy4"/>
    <dgm:cxn modelId="{421A46CD-DCBB-48A0-B0C7-343258817B2D}" type="presParOf" srcId="{72DE6149-9A73-4029-9C01-1DA1EF77D264}" destId="{7E986455-5145-43D1-AB19-A5C822796874}" srcOrd="1" destOrd="0" presId="urn:microsoft.com/office/officeart/2005/8/layout/hierarchy4"/>
    <dgm:cxn modelId="{E9661F40-A1A5-4F4A-BFAF-EB95F3D0C82E}" type="presParOf" srcId="{72DE6149-9A73-4029-9C01-1DA1EF77D264}" destId="{E4CD0B37-6C75-4A8F-946C-21E075E1E2CF}" srcOrd="2" destOrd="0" presId="urn:microsoft.com/office/officeart/2005/8/layout/hierarchy4"/>
    <dgm:cxn modelId="{59BB4EE8-E8C4-4E42-965D-2DA9417FD879}" type="presParOf" srcId="{E4CD0B37-6C75-4A8F-946C-21E075E1E2CF}" destId="{0149EBE6-AA59-4F78-AF18-137F8047AB47}" srcOrd="0" destOrd="0" presId="urn:microsoft.com/office/officeart/2005/8/layout/hierarchy4"/>
    <dgm:cxn modelId="{B73B567A-FBC5-4B38-986A-26E6F6CAAD83}" type="presParOf" srcId="{0149EBE6-AA59-4F78-AF18-137F8047AB47}" destId="{14BABD28-5047-47A3-A701-B7AFBBE28819}" srcOrd="0" destOrd="0" presId="urn:microsoft.com/office/officeart/2005/8/layout/hierarchy4"/>
    <dgm:cxn modelId="{8815BE1A-A8FA-4BBB-BF06-4F525B7CFEFE}" type="presParOf" srcId="{0149EBE6-AA59-4F78-AF18-137F8047AB47}" destId="{3F489D25-51FA-4C91-9DDF-6BA1DB51256D}" srcOrd="1" destOrd="0" presId="urn:microsoft.com/office/officeart/2005/8/layout/hierarchy4"/>
    <dgm:cxn modelId="{7D1813E9-D780-4344-AF38-FD26DDA42504}" type="presParOf" srcId="{0149EBE6-AA59-4F78-AF18-137F8047AB47}" destId="{D0D594F6-8533-4A50-8AE7-20755C3BFFA9}" srcOrd="2" destOrd="0" presId="urn:microsoft.com/office/officeart/2005/8/layout/hierarchy4"/>
    <dgm:cxn modelId="{587852C3-DDA2-41C9-87E7-B83CAC8481EE}" type="presParOf" srcId="{D0D594F6-8533-4A50-8AE7-20755C3BFFA9}" destId="{25C7D557-F0AE-4C4E-8B80-BC2468777DC6}" srcOrd="0" destOrd="0" presId="urn:microsoft.com/office/officeart/2005/8/layout/hierarchy4"/>
    <dgm:cxn modelId="{53E8E2C0-0F0D-4A81-8D7E-E9DB3173FE07}" type="presParOf" srcId="{25C7D557-F0AE-4C4E-8B80-BC2468777DC6}" destId="{8E7E2D4A-62E6-4A23-A5DD-552A63903B64}" srcOrd="0" destOrd="0" presId="urn:microsoft.com/office/officeart/2005/8/layout/hierarchy4"/>
    <dgm:cxn modelId="{7E183F1E-EF6F-4EBE-8397-F0352BA426F7}" type="presParOf" srcId="{25C7D557-F0AE-4C4E-8B80-BC2468777DC6}" destId="{9B983630-5D09-45D7-92AD-109BAA43CF48}" srcOrd="1" destOrd="0" presId="urn:microsoft.com/office/officeart/2005/8/layout/hierarchy4"/>
    <dgm:cxn modelId="{52D33B1B-5773-4E59-934A-4459273189F8}" type="presParOf" srcId="{25C7D557-F0AE-4C4E-8B80-BC2468777DC6}" destId="{B338BAF6-59FE-4215-B697-18ED9B1E550D}" srcOrd="2" destOrd="0" presId="urn:microsoft.com/office/officeart/2005/8/layout/hierarchy4"/>
    <dgm:cxn modelId="{39534514-77F1-4FFE-83B0-B628EE2660B6}" type="presParOf" srcId="{B338BAF6-59FE-4215-B697-18ED9B1E550D}" destId="{C2D8D153-FBF9-44C5-B447-F4BF501D8FA1}" srcOrd="0" destOrd="0" presId="urn:microsoft.com/office/officeart/2005/8/layout/hierarchy4"/>
    <dgm:cxn modelId="{7767F478-4688-40A5-8775-184FC2E4E39D}" type="presParOf" srcId="{C2D8D153-FBF9-44C5-B447-F4BF501D8FA1}" destId="{085136A3-D02F-461C-B31C-FD1D69D16759}" srcOrd="0" destOrd="0" presId="urn:microsoft.com/office/officeart/2005/8/layout/hierarchy4"/>
    <dgm:cxn modelId="{7FA87579-209B-4BC4-A0A0-B6DC0316182A}" type="presParOf" srcId="{C2D8D153-FBF9-44C5-B447-F4BF501D8FA1}" destId="{DCA6CF81-D743-4AD3-A3A1-3DF9D9BFBC77}" srcOrd="1" destOrd="0" presId="urn:microsoft.com/office/officeart/2005/8/layout/hierarchy4"/>
    <dgm:cxn modelId="{20BD4124-F8C8-498A-8C1A-E1E3608B1FBE}" type="presParOf" srcId="{C2D8D153-FBF9-44C5-B447-F4BF501D8FA1}" destId="{8A9FECDA-0971-4926-9F35-6C36E65B14A9}" srcOrd="2" destOrd="0" presId="urn:microsoft.com/office/officeart/2005/8/layout/hierarchy4"/>
    <dgm:cxn modelId="{7AF32280-ABF8-4201-8567-F509FDAB2CC3}" type="presParOf" srcId="{8A9FECDA-0971-4926-9F35-6C36E65B14A9}" destId="{4A1D7939-C139-4889-AA8A-C0FC12630CEE}" srcOrd="0" destOrd="0" presId="urn:microsoft.com/office/officeart/2005/8/layout/hierarchy4"/>
    <dgm:cxn modelId="{159C7035-5D2A-49E8-B613-BA428317F48F}" type="presParOf" srcId="{4A1D7939-C139-4889-AA8A-C0FC12630CEE}" destId="{2BC9EB28-F68D-4321-836D-A642C2C0DAB1}" srcOrd="0" destOrd="0" presId="urn:microsoft.com/office/officeart/2005/8/layout/hierarchy4"/>
    <dgm:cxn modelId="{B9ECE219-A073-44E0-87D9-8110D33CE268}" type="presParOf" srcId="{4A1D7939-C139-4889-AA8A-C0FC12630CEE}" destId="{27FCCA56-038C-4613-B7B2-16CD590F385E}" srcOrd="1" destOrd="0" presId="urn:microsoft.com/office/officeart/2005/8/layout/hierarchy4"/>
    <dgm:cxn modelId="{6C410BB9-DB12-42BB-A5B7-FED039361909}" type="presParOf" srcId="{4A1D7939-C139-4889-AA8A-C0FC12630CEE}" destId="{7F93EC46-9C8D-4119-8F52-CCFA2BE3D856}" srcOrd="2" destOrd="0" presId="urn:microsoft.com/office/officeart/2005/8/layout/hierarchy4"/>
    <dgm:cxn modelId="{9A9AABC3-BDBB-4F84-8652-EB101F17E302}" type="presParOf" srcId="{7F93EC46-9C8D-4119-8F52-CCFA2BE3D856}" destId="{57E5281D-099B-4146-8847-39F267019B93}" srcOrd="0" destOrd="0" presId="urn:microsoft.com/office/officeart/2005/8/layout/hierarchy4"/>
    <dgm:cxn modelId="{7D892072-BE21-4F23-B05D-FCE9870E9353}" type="presParOf" srcId="{57E5281D-099B-4146-8847-39F267019B93}" destId="{85D767EC-FAE5-4312-B23F-9B41F2C6B7D7}" srcOrd="0" destOrd="0" presId="urn:microsoft.com/office/officeart/2005/8/layout/hierarchy4"/>
    <dgm:cxn modelId="{C99F3703-48F4-4776-AE28-92766B9E29E0}" type="presParOf" srcId="{57E5281D-099B-4146-8847-39F267019B93}" destId="{1325464A-4BAA-486A-A2D8-AA039A80957A}" srcOrd="1" destOrd="0" presId="urn:microsoft.com/office/officeart/2005/8/layout/hierarchy4"/>
    <dgm:cxn modelId="{235D3836-469B-49BA-B8B4-132C2A77D308}" type="presParOf" srcId="{57E5281D-099B-4146-8847-39F267019B93}" destId="{E795CE46-C816-4100-AC67-9520DA742BDE}" srcOrd="2" destOrd="0" presId="urn:microsoft.com/office/officeart/2005/8/layout/hierarchy4"/>
    <dgm:cxn modelId="{DEDB7E23-2570-4625-8D7D-14C1668C8CC6}" type="presParOf" srcId="{E795CE46-C816-4100-AC67-9520DA742BDE}" destId="{0DEBC00E-8221-4E29-8D96-8FD712C49234}" srcOrd="0" destOrd="0" presId="urn:microsoft.com/office/officeart/2005/8/layout/hierarchy4"/>
    <dgm:cxn modelId="{CEED7E8B-CDA7-4C19-B134-ED737F21A422}" type="presParOf" srcId="{0DEBC00E-8221-4E29-8D96-8FD712C49234}" destId="{2722E71F-113D-4438-914F-64CD151531B3}" srcOrd="0" destOrd="0" presId="urn:microsoft.com/office/officeart/2005/8/layout/hierarchy4"/>
    <dgm:cxn modelId="{E5D35D5F-224B-4EAB-843F-CE226DB84B4E}" type="presParOf" srcId="{0DEBC00E-8221-4E29-8D96-8FD712C49234}" destId="{4B44297C-7C54-4F01-A043-284E4232704B}" srcOrd="1" destOrd="0" presId="urn:microsoft.com/office/officeart/2005/8/layout/hierarchy4"/>
    <dgm:cxn modelId="{A77CF151-9926-457B-BFC9-C9FBAA145F0E}" type="presParOf" srcId="{B74154C5-AFFE-498C-8E4C-911D7456AC97}" destId="{694C6A3E-E1B4-4940-ABED-A0BE47161CCE}" srcOrd="1" destOrd="0" presId="urn:microsoft.com/office/officeart/2005/8/layout/hierarchy4"/>
    <dgm:cxn modelId="{FFDA45A0-B7CB-4234-9CF5-49F0AB8A896C}" type="presParOf" srcId="{B74154C5-AFFE-498C-8E4C-911D7456AC97}" destId="{22BDFE06-8D1B-4C76-8FF0-2DABD4B35522}" srcOrd="2" destOrd="0" presId="urn:microsoft.com/office/officeart/2005/8/layout/hierarchy4"/>
    <dgm:cxn modelId="{8BF76A5D-16F4-4520-9510-922C47A4A6AD}" type="presParOf" srcId="{22BDFE06-8D1B-4C76-8FF0-2DABD4B35522}" destId="{576C6983-4618-426C-8177-DEA9FE3AC4EB}" srcOrd="0" destOrd="0" presId="urn:microsoft.com/office/officeart/2005/8/layout/hierarchy4"/>
    <dgm:cxn modelId="{2894FCEC-292D-4812-AEA4-00D6FB3E0197}" type="presParOf" srcId="{22BDFE06-8D1B-4C76-8FF0-2DABD4B35522}" destId="{498D5BED-6816-45E0-A418-8DCFF49902AF}" srcOrd="1" destOrd="0" presId="urn:microsoft.com/office/officeart/2005/8/layout/hierarchy4"/>
    <dgm:cxn modelId="{CC97DEEA-EA91-4217-9E90-4245BAD2310F}" type="presParOf" srcId="{22BDFE06-8D1B-4C76-8FF0-2DABD4B35522}" destId="{508A389B-C0F5-43D4-BD46-7C9F058EB2F7}" srcOrd="2" destOrd="0" presId="urn:microsoft.com/office/officeart/2005/8/layout/hierarchy4"/>
    <dgm:cxn modelId="{F8997548-2BF0-48F2-B5EF-53988FCEF51A}" type="presParOf" srcId="{508A389B-C0F5-43D4-BD46-7C9F058EB2F7}" destId="{2E9427EC-521F-45BD-95BD-C2EA62236516}" srcOrd="0" destOrd="0" presId="urn:microsoft.com/office/officeart/2005/8/layout/hierarchy4"/>
    <dgm:cxn modelId="{335E3296-8D05-4CCB-B2C1-55D2F1F9DF51}" type="presParOf" srcId="{2E9427EC-521F-45BD-95BD-C2EA62236516}" destId="{672DFC88-43F4-433B-9B7F-D5CE282279E3}" srcOrd="0" destOrd="0" presId="urn:microsoft.com/office/officeart/2005/8/layout/hierarchy4"/>
    <dgm:cxn modelId="{034A43E9-A39D-4D5A-82F2-3D479F3FB936}" type="presParOf" srcId="{2E9427EC-521F-45BD-95BD-C2EA62236516}" destId="{BCC873B0-A9FE-4F45-AD2E-ED28CA5DFD9A}" srcOrd="1" destOrd="0" presId="urn:microsoft.com/office/officeart/2005/8/layout/hierarchy4"/>
    <dgm:cxn modelId="{0F4E8715-ECDF-4073-B1FA-D3FB409E53BB}" type="presParOf" srcId="{2E9427EC-521F-45BD-95BD-C2EA62236516}" destId="{68FB6F70-C047-4E46-9E82-A09946504644}" srcOrd="2" destOrd="0" presId="urn:microsoft.com/office/officeart/2005/8/layout/hierarchy4"/>
    <dgm:cxn modelId="{25A4BBE9-6864-46B0-888D-60114EC8BF59}" type="presParOf" srcId="{68FB6F70-C047-4E46-9E82-A09946504644}" destId="{FF422C5A-2F9A-4C9D-854E-BFC785439DEC}" srcOrd="0" destOrd="0" presId="urn:microsoft.com/office/officeart/2005/8/layout/hierarchy4"/>
    <dgm:cxn modelId="{8D3704D4-FFE8-4410-B72A-09873529D6D6}" type="presParOf" srcId="{FF422C5A-2F9A-4C9D-854E-BFC785439DEC}" destId="{C586111C-58B6-40AF-8D8A-60EE680572BA}" srcOrd="0" destOrd="0" presId="urn:microsoft.com/office/officeart/2005/8/layout/hierarchy4"/>
    <dgm:cxn modelId="{2408FCCD-84AB-44E9-9015-8637B650170B}" type="presParOf" srcId="{FF422C5A-2F9A-4C9D-854E-BFC785439DEC}" destId="{A0E0AB26-1DEA-4D08-AD62-8A7E0816A59C}" srcOrd="1" destOrd="0" presId="urn:microsoft.com/office/officeart/2005/8/layout/hierarchy4"/>
    <dgm:cxn modelId="{9DF0B24C-45C3-412E-97E3-20552CD032C8}" type="presParOf" srcId="{FF422C5A-2F9A-4C9D-854E-BFC785439DEC}" destId="{FFF447F9-BACE-4B19-B5DF-5D71FE61C4DC}" srcOrd="2" destOrd="0" presId="urn:microsoft.com/office/officeart/2005/8/layout/hierarchy4"/>
    <dgm:cxn modelId="{1043770B-15B3-4822-BFAE-D50BC1F2DDA7}" type="presParOf" srcId="{FFF447F9-BACE-4B19-B5DF-5D71FE61C4DC}" destId="{5106FDE3-AC3E-4615-8C4F-829EABC2C26C}" srcOrd="0" destOrd="0" presId="urn:microsoft.com/office/officeart/2005/8/layout/hierarchy4"/>
    <dgm:cxn modelId="{02B8255E-5CFA-4B7E-AAD5-85D8C6B20A59}" type="presParOf" srcId="{5106FDE3-AC3E-4615-8C4F-829EABC2C26C}" destId="{41590EE3-70B4-4E0E-8D44-18EF1FD97F2E}" srcOrd="0" destOrd="0" presId="urn:microsoft.com/office/officeart/2005/8/layout/hierarchy4"/>
    <dgm:cxn modelId="{6AB7D7B9-8134-42F9-BE20-AB5B80EAD1E7}" type="presParOf" srcId="{5106FDE3-AC3E-4615-8C4F-829EABC2C26C}" destId="{58DAA9F4-0E18-4F78-BD4F-92D296477D35}" srcOrd="1" destOrd="0" presId="urn:microsoft.com/office/officeart/2005/8/layout/hierarchy4"/>
    <dgm:cxn modelId="{AD30B9B1-359B-4F73-A7E4-A0C7FD133837}" type="presParOf" srcId="{5106FDE3-AC3E-4615-8C4F-829EABC2C26C}" destId="{D1A4E4BA-FB74-44DD-88E4-672303AAC4FA}" srcOrd="2" destOrd="0" presId="urn:microsoft.com/office/officeart/2005/8/layout/hierarchy4"/>
    <dgm:cxn modelId="{DFF2CD0A-CDB9-4FDA-AC63-3338CA5C8B4B}" type="presParOf" srcId="{D1A4E4BA-FB74-44DD-88E4-672303AAC4FA}" destId="{E5B57F09-2B59-4711-A8C9-974EF4149D9A}" srcOrd="0" destOrd="0" presId="urn:microsoft.com/office/officeart/2005/8/layout/hierarchy4"/>
    <dgm:cxn modelId="{8DCE4BB7-5934-4871-AA2C-A57DF473B067}" type="presParOf" srcId="{E5B57F09-2B59-4711-A8C9-974EF4149D9A}" destId="{6CE5FDB4-BFBB-4259-A330-B441199BCE24}" srcOrd="0" destOrd="0" presId="urn:microsoft.com/office/officeart/2005/8/layout/hierarchy4"/>
    <dgm:cxn modelId="{C389FD84-1F89-4E82-B041-B493981D1E50}" type="presParOf" srcId="{E5B57F09-2B59-4711-A8C9-974EF4149D9A}" destId="{333F826B-C233-4B5F-A398-764D3F47A1BA}" srcOrd="1" destOrd="0" presId="urn:microsoft.com/office/officeart/2005/8/layout/hierarchy4"/>
    <dgm:cxn modelId="{BF6A1EF0-3D63-4685-ABC0-331C4A8832B3}" type="presParOf" srcId="{E5B57F09-2B59-4711-A8C9-974EF4149D9A}" destId="{E607D5B5-B0CE-46E0-84C5-F456BAF04EE4}" srcOrd="2" destOrd="0" presId="urn:microsoft.com/office/officeart/2005/8/layout/hierarchy4"/>
    <dgm:cxn modelId="{85EA7E46-A6FA-4C9A-8CD9-F22104D535F3}" type="presParOf" srcId="{E607D5B5-B0CE-46E0-84C5-F456BAF04EE4}" destId="{F267116D-D0B1-4457-ABA0-2D94424C53E8}" srcOrd="0" destOrd="0" presId="urn:microsoft.com/office/officeart/2005/8/layout/hierarchy4"/>
    <dgm:cxn modelId="{C3099320-DF58-4960-B93E-181B8468ECFB}" type="presParOf" srcId="{F267116D-D0B1-4457-ABA0-2D94424C53E8}" destId="{89DC61A6-3199-4C88-A8D1-98ADCFDD3274}" srcOrd="0" destOrd="0" presId="urn:microsoft.com/office/officeart/2005/8/layout/hierarchy4"/>
    <dgm:cxn modelId="{BC672D35-9CE6-4898-ACC8-F72323221982}" type="presParOf" srcId="{F267116D-D0B1-4457-ABA0-2D94424C53E8}" destId="{911FD772-B984-413E-A468-8F0F3007E9F5}" srcOrd="1" destOrd="0" presId="urn:microsoft.com/office/officeart/2005/8/layout/hierarchy4"/>
    <dgm:cxn modelId="{C58A7D60-63E2-44F2-BF77-4B3E189EA2A6}" type="presParOf" srcId="{F267116D-D0B1-4457-ABA0-2D94424C53E8}" destId="{C7E808E6-5BB0-42AD-9568-7FA84FFA1273}" srcOrd="2" destOrd="0" presId="urn:microsoft.com/office/officeart/2005/8/layout/hierarchy4"/>
    <dgm:cxn modelId="{3A1EE4BE-C581-4F8E-B481-25A8CDFC8FC6}" type="presParOf" srcId="{C7E808E6-5BB0-42AD-9568-7FA84FFA1273}" destId="{6143EFE8-4DC9-41D7-A90D-BEF4DD9D6775}" srcOrd="0" destOrd="0" presId="urn:microsoft.com/office/officeart/2005/8/layout/hierarchy4"/>
    <dgm:cxn modelId="{FF2E7D00-EC51-4BEB-84B5-F952A00C8A4E}" type="presParOf" srcId="{6143EFE8-4DC9-41D7-A90D-BEF4DD9D6775}" destId="{B35EEDEE-A63C-4DC0-9860-A34A7BFD903E}" srcOrd="0" destOrd="0" presId="urn:microsoft.com/office/officeart/2005/8/layout/hierarchy4"/>
    <dgm:cxn modelId="{E6BF0E90-F2F9-45D6-8AF2-4A06C0B58A65}" type="presParOf" srcId="{6143EFE8-4DC9-41D7-A90D-BEF4DD9D6775}" destId="{5234F69D-D186-4175-A5E5-9C1758E18A33}" srcOrd="1" destOrd="0" presId="urn:microsoft.com/office/officeart/2005/8/layout/hierarchy4"/>
    <dgm:cxn modelId="{AE075ED7-5FAF-4896-9BCA-3E74C1D0BCCB}" type="presParOf" srcId="{6143EFE8-4DC9-41D7-A90D-BEF4DD9D6775}" destId="{2AFD5925-89E6-4CDB-B771-8976E3EAA1E0}" srcOrd="2" destOrd="0" presId="urn:microsoft.com/office/officeart/2005/8/layout/hierarchy4"/>
    <dgm:cxn modelId="{64132123-0547-438D-A459-58AFFFCB18AB}" type="presParOf" srcId="{2AFD5925-89E6-4CDB-B771-8976E3EAA1E0}" destId="{71372FE3-666A-4799-B832-A7072D9433E9}" srcOrd="0" destOrd="0" presId="urn:microsoft.com/office/officeart/2005/8/layout/hierarchy4"/>
    <dgm:cxn modelId="{AD3A61AD-4857-43D0-A223-34D05167F047}" type="presParOf" srcId="{71372FE3-666A-4799-B832-A7072D9433E9}" destId="{9FA2C425-29ED-4A81-8CCA-DAD7A919D1CF}" srcOrd="0" destOrd="0" presId="urn:microsoft.com/office/officeart/2005/8/layout/hierarchy4"/>
    <dgm:cxn modelId="{B011868B-AFC5-4F33-9584-1BF0D723F144}" type="presParOf" srcId="{71372FE3-666A-4799-B832-A7072D9433E9}" destId="{0BF9F890-3150-4303-9A38-0FE55CA41772}" srcOrd="1" destOrd="0" presId="urn:microsoft.com/office/officeart/2005/8/layout/hierarchy4"/>
    <dgm:cxn modelId="{C5A72840-5CDB-410C-B13B-95F4E2AD2398}" type="presParOf" srcId="{B74154C5-AFFE-498C-8E4C-911D7456AC97}" destId="{8A94FD29-AE36-4272-B8B7-FF847200D7A2}" srcOrd="3" destOrd="0" presId="urn:microsoft.com/office/officeart/2005/8/layout/hierarchy4"/>
    <dgm:cxn modelId="{713C49D8-4655-4F99-AA59-7AC0FB9466B3}" type="presParOf" srcId="{B74154C5-AFFE-498C-8E4C-911D7456AC97}" destId="{AF93020A-9780-4776-85B8-7147747F36CC}" srcOrd="4" destOrd="0" presId="urn:microsoft.com/office/officeart/2005/8/layout/hierarchy4"/>
    <dgm:cxn modelId="{4CA98E36-B76D-47B1-B791-E2C811A4509F}" type="presParOf" srcId="{AF93020A-9780-4776-85B8-7147747F36CC}" destId="{A25BE625-018B-46BA-BE7F-ED875B975F26}" srcOrd="0" destOrd="0" presId="urn:microsoft.com/office/officeart/2005/8/layout/hierarchy4"/>
    <dgm:cxn modelId="{30EB143B-04B2-424F-8B06-A4499B41A693}" type="presParOf" srcId="{AF93020A-9780-4776-85B8-7147747F36CC}" destId="{1A223B6C-87F7-4855-A691-FD4F8FB278AD}" srcOrd="1" destOrd="0" presId="urn:microsoft.com/office/officeart/2005/8/layout/hierarchy4"/>
    <dgm:cxn modelId="{E1B1E6B2-28A8-48AC-9787-10CDA6C84874}" type="presParOf" srcId="{AF93020A-9780-4776-85B8-7147747F36CC}" destId="{DACF82F6-95A6-4B59-9D37-F46699815612}" srcOrd="2" destOrd="0" presId="urn:microsoft.com/office/officeart/2005/8/layout/hierarchy4"/>
    <dgm:cxn modelId="{22CBE8A7-B89A-40BD-A906-970219E7A80A}" type="presParOf" srcId="{DACF82F6-95A6-4B59-9D37-F46699815612}" destId="{72E6673E-523D-4E62-80E5-5062FE589301}" srcOrd="0" destOrd="0" presId="urn:microsoft.com/office/officeart/2005/8/layout/hierarchy4"/>
    <dgm:cxn modelId="{57B29D17-FC03-4249-8777-7367BA3CA6E8}" type="presParOf" srcId="{72E6673E-523D-4E62-80E5-5062FE589301}" destId="{CB2AF246-A0C3-4F64-A578-D38165C39147}" srcOrd="0" destOrd="0" presId="urn:microsoft.com/office/officeart/2005/8/layout/hierarchy4"/>
    <dgm:cxn modelId="{37D80AD6-F2DF-4CA3-9D73-CBEF75451B0F}" type="presParOf" srcId="{72E6673E-523D-4E62-80E5-5062FE589301}" destId="{819FC9E5-E3D6-4C1A-9A2E-5E9E87CE7A56}" srcOrd="1" destOrd="0" presId="urn:microsoft.com/office/officeart/2005/8/layout/hierarchy4"/>
    <dgm:cxn modelId="{402EDC95-656F-44DD-AFE9-60120D2C6CB5}" type="presParOf" srcId="{72E6673E-523D-4E62-80E5-5062FE589301}" destId="{F0336813-9E34-44C5-93FA-F6459A965D24}" srcOrd="2" destOrd="0" presId="urn:microsoft.com/office/officeart/2005/8/layout/hierarchy4"/>
    <dgm:cxn modelId="{D069749F-A341-49ED-AC24-09DEC2EF29B9}" type="presParOf" srcId="{F0336813-9E34-44C5-93FA-F6459A965D24}" destId="{BC3780EC-6A8B-44DF-B9EE-2DD1146E7F89}" srcOrd="0" destOrd="0" presId="urn:microsoft.com/office/officeart/2005/8/layout/hierarchy4"/>
    <dgm:cxn modelId="{47DD379F-D8A0-4438-842C-1F52ABFCCFBB}" type="presParOf" srcId="{BC3780EC-6A8B-44DF-B9EE-2DD1146E7F89}" destId="{02D78884-08A2-47FD-874A-FD0B1E1D6A24}" srcOrd="0" destOrd="0" presId="urn:microsoft.com/office/officeart/2005/8/layout/hierarchy4"/>
    <dgm:cxn modelId="{10CB6CD6-AAC3-4790-B818-802E693A35E1}" type="presParOf" srcId="{BC3780EC-6A8B-44DF-B9EE-2DD1146E7F89}" destId="{BEA800FD-3FF2-44D3-B095-1DA76A25312A}" srcOrd="1" destOrd="0" presId="urn:microsoft.com/office/officeart/2005/8/layout/hierarchy4"/>
    <dgm:cxn modelId="{AF97D0C2-8DFF-4901-838A-A1236128196B}" type="presParOf" srcId="{BC3780EC-6A8B-44DF-B9EE-2DD1146E7F89}" destId="{EE518E9E-1373-401A-B06B-B7F8F1BE37AF}" srcOrd="2" destOrd="0" presId="urn:microsoft.com/office/officeart/2005/8/layout/hierarchy4"/>
    <dgm:cxn modelId="{900A4A10-BC61-4DAF-AD4B-B0D1B5374FEE}" type="presParOf" srcId="{EE518E9E-1373-401A-B06B-B7F8F1BE37AF}" destId="{4A08C748-3ACE-47B8-ABA4-F56495914AD8}" srcOrd="0" destOrd="0" presId="urn:microsoft.com/office/officeart/2005/8/layout/hierarchy4"/>
    <dgm:cxn modelId="{68FA5DFC-AECA-4791-B71D-DAF6B183C165}" type="presParOf" srcId="{4A08C748-3ACE-47B8-ABA4-F56495914AD8}" destId="{59176932-D6D5-4C36-BF7A-69A1297C4BAD}" srcOrd="0" destOrd="0" presId="urn:microsoft.com/office/officeart/2005/8/layout/hierarchy4"/>
    <dgm:cxn modelId="{1A839889-8657-4D99-BEFA-AE0E06C51E47}" type="presParOf" srcId="{4A08C748-3ACE-47B8-ABA4-F56495914AD8}" destId="{30B75228-9E45-4192-98FC-463FCFD65011}" srcOrd="1" destOrd="0" presId="urn:microsoft.com/office/officeart/2005/8/layout/hierarchy4"/>
    <dgm:cxn modelId="{8C09840E-1FBF-45AD-A9F3-B455B75FC446}" type="presParOf" srcId="{4A08C748-3ACE-47B8-ABA4-F56495914AD8}" destId="{4E7A1119-403E-4C39-BB54-05ED8132FF0C}" srcOrd="2" destOrd="0" presId="urn:microsoft.com/office/officeart/2005/8/layout/hierarchy4"/>
    <dgm:cxn modelId="{FB77046D-FBDF-4DE4-B469-B8371CDE545A}" type="presParOf" srcId="{4E7A1119-403E-4C39-BB54-05ED8132FF0C}" destId="{F32685DE-10D4-4878-B807-45D477FFEF84}" srcOrd="0" destOrd="0" presId="urn:microsoft.com/office/officeart/2005/8/layout/hierarchy4"/>
    <dgm:cxn modelId="{A86D89F4-9F02-4F90-80F8-810900AF5395}" type="presParOf" srcId="{F32685DE-10D4-4878-B807-45D477FFEF84}" destId="{BA61E3A6-0BE5-4066-9F94-BB1BFFF8EBBF}" srcOrd="0" destOrd="0" presId="urn:microsoft.com/office/officeart/2005/8/layout/hierarchy4"/>
    <dgm:cxn modelId="{5676C2DD-A3DB-440D-BF12-227861E3D206}" type="presParOf" srcId="{F32685DE-10D4-4878-B807-45D477FFEF84}" destId="{E4A82E23-1C0A-4136-A9EF-782A3309B0A1}" srcOrd="1" destOrd="0" presId="urn:microsoft.com/office/officeart/2005/8/layout/hierarchy4"/>
    <dgm:cxn modelId="{B4EE985E-AC36-4B44-BB14-068955FD96C8}" type="presParOf" srcId="{F32685DE-10D4-4878-B807-45D477FFEF84}" destId="{12969847-F565-4B2C-9631-4E5EF759A09C}" srcOrd="2" destOrd="0" presId="urn:microsoft.com/office/officeart/2005/8/layout/hierarchy4"/>
    <dgm:cxn modelId="{FF8F4BC5-9AEB-4EE3-A6E6-6D1255E81D52}" type="presParOf" srcId="{12969847-F565-4B2C-9631-4E5EF759A09C}" destId="{52B80F8A-F071-46D8-883B-7E22B84F7B82}" srcOrd="0" destOrd="0" presId="urn:microsoft.com/office/officeart/2005/8/layout/hierarchy4"/>
    <dgm:cxn modelId="{F43FBF64-8B6E-4FE4-8AC3-FE08ADB27343}" type="presParOf" srcId="{52B80F8A-F071-46D8-883B-7E22B84F7B82}" destId="{8C5A4ABB-F609-4CF2-8CFC-5593BE697C3C}" srcOrd="0" destOrd="0" presId="urn:microsoft.com/office/officeart/2005/8/layout/hierarchy4"/>
    <dgm:cxn modelId="{B9361F48-770C-446F-BE1D-A64C140EFBAC}" type="presParOf" srcId="{52B80F8A-F071-46D8-883B-7E22B84F7B82}" destId="{628ECAEA-B4E2-4B8B-803B-B806DDFF1BEA}" srcOrd="1" destOrd="0" presId="urn:microsoft.com/office/officeart/2005/8/layout/hierarchy4"/>
    <dgm:cxn modelId="{451FC4EB-1F70-4CCE-84EE-03D65F7E167A}" type="presParOf" srcId="{52B80F8A-F071-46D8-883B-7E22B84F7B82}" destId="{363B422D-50FA-4623-87DE-F2646C7B8FA8}" srcOrd="2" destOrd="0" presId="urn:microsoft.com/office/officeart/2005/8/layout/hierarchy4"/>
    <dgm:cxn modelId="{31697BEB-6026-4F1C-9555-B4A548A8907B}" type="presParOf" srcId="{363B422D-50FA-4623-87DE-F2646C7B8FA8}" destId="{C6A45010-9352-4A1A-8B01-AEC7EFC8D6CE}" srcOrd="0" destOrd="0" presId="urn:microsoft.com/office/officeart/2005/8/layout/hierarchy4"/>
    <dgm:cxn modelId="{64A202D6-0C09-4C6C-8EFC-D1C4EF5DC41B}" type="presParOf" srcId="{C6A45010-9352-4A1A-8B01-AEC7EFC8D6CE}" destId="{5CA92D6E-6985-440B-92AD-5A876699A5A4}" srcOrd="0" destOrd="0" presId="urn:microsoft.com/office/officeart/2005/8/layout/hierarchy4"/>
    <dgm:cxn modelId="{C1DDE61E-DE8B-42DD-B9F0-04C3A01DAF34}" type="presParOf" srcId="{C6A45010-9352-4A1A-8B01-AEC7EFC8D6CE}" destId="{77486626-5C71-4F21-806E-DFCB8C443324}" srcOrd="1" destOrd="0" presId="urn:microsoft.com/office/officeart/2005/8/layout/hierarchy4"/>
    <dgm:cxn modelId="{CD819DF4-5ECE-47F2-8BE4-356496142346}" type="presParOf" srcId="{C6A45010-9352-4A1A-8B01-AEC7EFC8D6CE}" destId="{DC7AF065-3F82-4CA6-A7AA-3C6E8866FA3D}" srcOrd="2" destOrd="0" presId="urn:microsoft.com/office/officeart/2005/8/layout/hierarchy4"/>
    <dgm:cxn modelId="{ECF8619A-9A32-44E7-AA47-1987AB35CD7F}" type="presParOf" srcId="{DC7AF065-3F82-4CA6-A7AA-3C6E8866FA3D}" destId="{7BFE6034-3ACA-402C-8F83-A0C7639C2841}" srcOrd="0" destOrd="0" presId="urn:microsoft.com/office/officeart/2005/8/layout/hierarchy4"/>
    <dgm:cxn modelId="{D836F336-E33F-45B9-B319-B7E4FA1A3E43}" type="presParOf" srcId="{7BFE6034-3ACA-402C-8F83-A0C7639C2841}" destId="{B80FADA8-9B93-49CE-A018-424686569AEE}" srcOrd="0" destOrd="0" presId="urn:microsoft.com/office/officeart/2005/8/layout/hierarchy4"/>
    <dgm:cxn modelId="{2B0306B5-7677-44F9-9932-D08AEF3F7C2D}" type="presParOf" srcId="{7BFE6034-3ACA-402C-8F83-A0C7639C2841}" destId="{9896E09F-41DB-49BF-A0C6-B2E7A3A4FFAE}" srcOrd="1" destOrd="0" presId="urn:microsoft.com/office/officeart/2005/8/layout/hierarchy4"/>
    <dgm:cxn modelId="{0A415B08-0E52-41E7-AF21-464631850E2E}" type="presParOf" srcId="{B74154C5-AFFE-498C-8E4C-911D7456AC97}" destId="{DF99D3E9-B7CE-4F56-A161-7C0465341531}" srcOrd="5" destOrd="0" presId="urn:microsoft.com/office/officeart/2005/8/layout/hierarchy4"/>
    <dgm:cxn modelId="{9EE513D5-AAE5-403D-B0A6-80F439655B47}" type="presParOf" srcId="{B74154C5-AFFE-498C-8E4C-911D7456AC97}" destId="{CFBC63A5-42B0-460D-9C89-B64E9E9E2922}" srcOrd="6" destOrd="0" presId="urn:microsoft.com/office/officeart/2005/8/layout/hierarchy4"/>
    <dgm:cxn modelId="{FC6989C7-AA4F-43AB-AA3E-55CBE2716C8A}" type="presParOf" srcId="{CFBC63A5-42B0-460D-9C89-B64E9E9E2922}" destId="{9E5D5161-23D7-41B4-A187-BE6D7C6483D0}" srcOrd="0" destOrd="0" presId="urn:microsoft.com/office/officeart/2005/8/layout/hierarchy4"/>
    <dgm:cxn modelId="{9F583241-0B76-4F2E-9151-983903A40C3B}" type="presParOf" srcId="{CFBC63A5-42B0-460D-9C89-B64E9E9E2922}" destId="{8BC6FDF3-3E6D-414C-B5BC-6C5B61465391}" srcOrd="1" destOrd="0" presId="urn:microsoft.com/office/officeart/2005/8/layout/hierarchy4"/>
    <dgm:cxn modelId="{FAD4AD72-2C94-4F23-A25C-A3802F322EA5}" type="presParOf" srcId="{CFBC63A5-42B0-460D-9C89-B64E9E9E2922}" destId="{CEF18E39-1C73-42B9-BDF1-5DD3EC85EA0D}" srcOrd="2" destOrd="0" presId="urn:microsoft.com/office/officeart/2005/8/layout/hierarchy4"/>
    <dgm:cxn modelId="{044FA604-301C-437E-B5F0-A7B492019B25}" type="presParOf" srcId="{CEF18E39-1C73-42B9-BDF1-5DD3EC85EA0D}" destId="{D6936C6D-17F5-4369-B1C3-901E9E722DCF}" srcOrd="0" destOrd="0" presId="urn:microsoft.com/office/officeart/2005/8/layout/hierarchy4"/>
    <dgm:cxn modelId="{B6165286-4382-4224-B9F8-A923AB446E35}" type="presParOf" srcId="{D6936C6D-17F5-4369-B1C3-901E9E722DCF}" destId="{2965B01E-C0DE-4302-ADA0-732BD580C7B1}" srcOrd="0" destOrd="0" presId="urn:microsoft.com/office/officeart/2005/8/layout/hierarchy4"/>
    <dgm:cxn modelId="{CA3659A9-1B78-4EC7-83F7-6321130505B8}" type="presParOf" srcId="{D6936C6D-17F5-4369-B1C3-901E9E722DCF}" destId="{DC8AC8CB-3F6F-4460-AB01-5CBE0F14A486}" srcOrd="1" destOrd="0" presId="urn:microsoft.com/office/officeart/2005/8/layout/hierarchy4"/>
    <dgm:cxn modelId="{42EB12ED-323E-43FC-8446-CF30B7E81C15}" type="presParOf" srcId="{D6936C6D-17F5-4369-B1C3-901E9E722DCF}" destId="{73994466-6310-40D7-8792-BD7FD56E6AF4}" srcOrd="2" destOrd="0" presId="urn:microsoft.com/office/officeart/2005/8/layout/hierarchy4"/>
    <dgm:cxn modelId="{7A2281AF-2780-4EB0-BFE7-56C295AB94EB}" type="presParOf" srcId="{73994466-6310-40D7-8792-BD7FD56E6AF4}" destId="{3EAD5394-E4AB-45B2-BE09-F998533ECF40}" srcOrd="0" destOrd="0" presId="urn:microsoft.com/office/officeart/2005/8/layout/hierarchy4"/>
    <dgm:cxn modelId="{2032EEC3-8545-4A20-A75F-9A63D2E8951A}" type="presParOf" srcId="{3EAD5394-E4AB-45B2-BE09-F998533ECF40}" destId="{A7AF9B85-BF68-40A8-954B-A40EDB5CAF9F}" srcOrd="0" destOrd="0" presId="urn:microsoft.com/office/officeart/2005/8/layout/hierarchy4"/>
    <dgm:cxn modelId="{4115DA4B-91B2-4EDC-A3CA-E060878CEDE5}" type="presParOf" srcId="{3EAD5394-E4AB-45B2-BE09-F998533ECF40}" destId="{C764A47D-7314-411D-8EF1-5B8F29829B1A}" srcOrd="1" destOrd="0" presId="urn:microsoft.com/office/officeart/2005/8/layout/hierarchy4"/>
    <dgm:cxn modelId="{40D38E19-A480-443B-9AFA-E7820799C244}" type="presParOf" srcId="{3EAD5394-E4AB-45B2-BE09-F998533ECF40}" destId="{D5C7FEFF-BE20-4D98-A72C-52B1B8B3F4F7}" srcOrd="2" destOrd="0" presId="urn:microsoft.com/office/officeart/2005/8/layout/hierarchy4"/>
    <dgm:cxn modelId="{F9638D83-0C81-4904-8DB8-C831ACAE2DEA}" type="presParOf" srcId="{D5C7FEFF-BE20-4D98-A72C-52B1B8B3F4F7}" destId="{CA81CD2D-7A1B-4CCA-952B-6AE89CE8AAB7}" srcOrd="0" destOrd="0" presId="urn:microsoft.com/office/officeart/2005/8/layout/hierarchy4"/>
    <dgm:cxn modelId="{03177645-A25F-4B1C-9B79-6BA947D297AA}" type="presParOf" srcId="{CA81CD2D-7A1B-4CCA-952B-6AE89CE8AAB7}" destId="{EFF40216-5B58-45C6-B485-1C9C4561DF2F}" srcOrd="0" destOrd="0" presId="urn:microsoft.com/office/officeart/2005/8/layout/hierarchy4"/>
    <dgm:cxn modelId="{2B7A7926-429D-491C-9CAB-6E700E520BB7}" type="presParOf" srcId="{CA81CD2D-7A1B-4CCA-952B-6AE89CE8AAB7}" destId="{82BA7D97-E2A8-4C59-838B-E0906E156677}" srcOrd="1" destOrd="0" presId="urn:microsoft.com/office/officeart/2005/8/layout/hierarchy4"/>
    <dgm:cxn modelId="{3540352F-61E1-4E26-887C-8551B45913A2}" type="presParOf" srcId="{CA81CD2D-7A1B-4CCA-952B-6AE89CE8AAB7}" destId="{F73E662C-F722-4B4F-9DF8-BE21B2C2C700}" srcOrd="2" destOrd="0" presId="urn:microsoft.com/office/officeart/2005/8/layout/hierarchy4"/>
    <dgm:cxn modelId="{AC63A2BC-3456-4ADA-B5AD-CE3270035F39}" type="presParOf" srcId="{F73E662C-F722-4B4F-9DF8-BE21B2C2C700}" destId="{566AACE7-A2F1-4E7A-BECC-43348B95352C}" srcOrd="0" destOrd="0" presId="urn:microsoft.com/office/officeart/2005/8/layout/hierarchy4"/>
    <dgm:cxn modelId="{2AA80B92-DCEF-4DB3-9E0D-BC249D87022B}" type="presParOf" srcId="{566AACE7-A2F1-4E7A-BECC-43348B95352C}" destId="{7653A429-0E18-4BE3-A07C-F1A5A9D672E3}" srcOrd="0" destOrd="0" presId="urn:microsoft.com/office/officeart/2005/8/layout/hierarchy4"/>
    <dgm:cxn modelId="{7D304B71-E677-4A31-9875-8F94A3826753}" type="presParOf" srcId="{566AACE7-A2F1-4E7A-BECC-43348B95352C}" destId="{BED59DE9-3C29-48CB-8A25-B7F991619843}" srcOrd="1" destOrd="0" presId="urn:microsoft.com/office/officeart/2005/8/layout/hierarchy4"/>
    <dgm:cxn modelId="{5CCC5C4F-92B1-4BF1-B5C9-D39066410205}" type="presParOf" srcId="{566AACE7-A2F1-4E7A-BECC-43348B95352C}" destId="{3A3A01C6-B3AA-4C89-92D4-EA308C8E23E1}" srcOrd="2" destOrd="0" presId="urn:microsoft.com/office/officeart/2005/8/layout/hierarchy4"/>
    <dgm:cxn modelId="{EF26A2D5-32BC-40EE-9090-ABEA76CE55EC}" type="presParOf" srcId="{3A3A01C6-B3AA-4C89-92D4-EA308C8E23E1}" destId="{B8B89817-F07F-4DA9-AEBF-C4EDAD3E897E}" srcOrd="0" destOrd="0" presId="urn:microsoft.com/office/officeart/2005/8/layout/hierarchy4"/>
    <dgm:cxn modelId="{95531819-4934-4B26-8457-48CB6D76DE35}" type="presParOf" srcId="{B8B89817-F07F-4DA9-AEBF-C4EDAD3E897E}" destId="{35DF38A4-C109-469A-81F6-242705CF6432}" srcOrd="0" destOrd="0" presId="urn:microsoft.com/office/officeart/2005/8/layout/hierarchy4"/>
    <dgm:cxn modelId="{0D1044EC-5C48-4101-B9C9-9BABE4C654FC}" type="presParOf" srcId="{B8B89817-F07F-4DA9-AEBF-C4EDAD3E897E}" destId="{316284DC-AD60-4799-9C6D-BBAE00D72CFA}" srcOrd="1" destOrd="0" presId="urn:microsoft.com/office/officeart/2005/8/layout/hierarchy4"/>
    <dgm:cxn modelId="{BBEA2278-ACB6-42A9-A00C-3E693824F53F}" type="presParOf" srcId="{B8B89817-F07F-4DA9-AEBF-C4EDAD3E897E}" destId="{FF9D5968-2625-4FA7-B798-123DE0850F01}" srcOrd="2" destOrd="0" presId="urn:microsoft.com/office/officeart/2005/8/layout/hierarchy4"/>
    <dgm:cxn modelId="{1F2EBB00-945B-4286-ABFA-8BDBC6963A18}" type="presParOf" srcId="{FF9D5968-2625-4FA7-B798-123DE0850F01}" destId="{0ACE6D06-B44A-4123-806C-A6DF04AE4987}" srcOrd="0" destOrd="0" presId="urn:microsoft.com/office/officeart/2005/8/layout/hierarchy4"/>
    <dgm:cxn modelId="{C3D030E4-A8E3-46C7-89F1-EF3C55D1575E}" type="presParOf" srcId="{0ACE6D06-B44A-4123-806C-A6DF04AE4987}" destId="{72D34432-C31A-4895-8C4B-497C4DC5EA4F}" srcOrd="0" destOrd="0" presId="urn:microsoft.com/office/officeart/2005/8/layout/hierarchy4"/>
    <dgm:cxn modelId="{8BA1ADE9-3396-446A-AFE5-4A151B23D786}" type="presParOf" srcId="{0ACE6D06-B44A-4123-806C-A6DF04AE4987}" destId="{BE194F75-BA37-4CC4-A527-3212C84CE922}" srcOrd="1" destOrd="0" presId="urn:microsoft.com/office/officeart/2005/8/layout/hierarchy4"/>
    <dgm:cxn modelId="{C15E9F2E-9D86-4357-BCAA-E8E5CCFF893A}" type="presParOf" srcId="{0ACE6D06-B44A-4123-806C-A6DF04AE4987}" destId="{68423DB6-6E38-46B7-BEBB-F85082740DD1}" srcOrd="2" destOrd="0" presId="urn:microsoft.com/office/officeart/2005/8/layout/hierarchy4"/>
    <dgm:cxn modelId="{E487BE14-D2DC-44E1-B677-19850C2C86C2}" type="presParOf" srcId="{68423DB6-6E38-46B7-BEBB-F85082740DD1}" destId="{BF7FCFAF-C316-4708-BFD9-9FDD67CF5486}" srcOrd="0" destOrd="0" presId="urn:microsoft.com/office/officeart/2005/8/layout/hierarchy4"/>
    <dgm:cxn modelId="{48FDD100-A714-45F7-8322-2B0449A39AEA}" type="presParOf" srcId="{BF7FCFAF-C316-4708-BFD9-9FDD67CF5486}" destId="{56A13DFB-74BB-4CBC-9F5B-98997234F48D}" srcOrd="0" destOrd="0" presId="urn:microsoft.com/office/officeart/2005/8/layout/hierarchy4"/>
    <dgm:cxn modelId="{95F93327-2D6D-425D-AAD5-7A2615448545}" type="presParOf" srcId="{BF7FCFAF-C316-4708-BFD9-9FDD67CF5486}" destId="{D5471B3B-4138-4FF8-8D30-B82BB18365F2}" srcOrd="1" destOrd="0" presId="urn:microsoft.com/office/officeart/2005/8/layout/hierarchy4"/>
    <dgm:cxn modelId="{28C0D7B7-21B7-41BD-BD59-B8BB74DF9578}" type="presParOf" srcId="{B74154C5-AFFE-498C-8E4C-911D7456AC97}" destId="{62C0B193-30A4-4691-AF46-D5B94E7FC561}" srcOrd="7" destOrd="0" presId="urn:microsoft.com/office/officeart/2005/8/layout/hierarchy4"/>
    <dgm:cxn modelId="{266F2A43-9B2E-4F9B-A08A-3B3F3F2A2698}" type="presParOf" srcId="{B74154C5-AFFE-498C-8E4C-911D7456AC97}" destId="{E8090E1D-4DD8-46E0-BA1E-C3890CF14D47}" srcOrd="8" destOrd="0" presId="urn:microsoft.com/office/officeart/2005/8/layout/hierarchy4"/>
    <dgm:cxn modelId="{41C00401-7BBD-41FA-AC76-017D29F95C52}" type="presParOf" srcId="{E8090E1D-4DD8-46E0-BA1E-C3890CF14D47}" destId="{F8905714-088D-483C-AC16-D43BF2F0BF16}" srcOrd="0" destOrd="0" presId="urn:microsoft.com/office/officeart/2005/8/layout/hierarchy4"/>
    <dgm:cxn modelId="{7A8C9531-125F-4E66-A16C-16D63E4DC2FE}" type="presParOf" srcId="{E8090E1D-4DD8-46E0-BA1E-C3890CF14D47}" destId="{8825E9BC-9772-4579-B80A-08C02E6F5841}" srcOrd="1" destOrd="0" presId="urn:microsoft.com/office/officeart/2005/8/layout/hierarchy4"/>
    <dgm:cxn modelId="{2529EF8A-0F72-41C1-89CB-29CFE2C860BB}" type="presParOf" srcId="{E8090E1D-4DD8-46E0-BA1E-C3890CF14D47}" destId="{4101F8DA-93D9-46DF-B37A-B90529D7C907}" srcOrd="2" destOrd="0" presId="urn:microsoft.com/office/officeart/2005/8/layout/hierarchy4"/>
    <dgm:cxn modelId="{3058E856-8BF2-4214-A400-ADA736D56DF7}" type="presParOf" srcId="{4101F8DA-93D9-46DF-B37A-B90529D7C907}" destId="{95872D8F-BB28-4072-9DAD-3FCDEEA4A51B}" srcOrd="0" destOrd="0" presId="urn:microsoft.com/office/officeart/2005/8/layout/hierarchy4"/>
    <dgm:cxn modelId="{F66A77E6-310F-4822-A50A-1FAD6ED211FA}" type="presParOf" srcId="{95872D8F-BB28-4072-9DAD-3FCDEEA4A51B}" destId="{24CEF574-2765-4D7C-A195-C900E925FBE6}" srcOrd="0" destOrd="0" presId="urn:microsoft.com/office/officeart/2005/8/layout/hierarchy4"/>
    <dgm:cxn modelId="{3126C65A-2B76-484E-8D59-1D7A94AB18BE}" type="presParOf" srcId="{95872D8F-BB28-4072-9DAD-3FCDEEA4A51B}" destId="{9ED7436C-1536-41D8-A0EE-0E39E8864FDD}" srcOrd="1" destOrd="0" presId="urn:microsoft.com/office/officeart/2005/8/layout/hierarchy4"/>
    <dgm:cxn modelId="{5BD7E712-BEFB-42FB-A3CD-FFD02BFFB636}" type="presParOf" srcId="{95872D8F-BB28-4072-9DAD-3FCDEEA4A51B}" destId="{4139EE0B-9D40-4076-B516-60260BCFF8F9}" srcOrd="2" destOrd="0" presId="urn:microsoft.com/office/officeart/2005/8/layout/hierarchy4"/>
    <dgm:cxn modelId="{0B613F21-71B8-4DC5-8670-2258716A4FD7}" type="presParOf" srcId="{4139EE0B-9D40-4076-B516-60260BCFF8F9}" destId="{22447473-48A4-4C0C-8BEC-2558DB533AA4}" srcOrd="0" destOrd="0" presId="urn:microsoft.com/office/officeart/2005/8/layout/hierarchy4"/>
    <dgm:cxn modelId="{A84214F9-BE3B-44D2-879B-D875ADBB1CD0}" type="presParOf" srcId="{22447473-48A4-4C0C-8BEC-2558DB533AA4}" destId="{4CD2A706-78CC-47E3-A8F8-D778F944372A}" srcOrd="0" destOrd="0" presId="urn:microsoft.com/office/officeart/2005/8/layout/hierarchy4"/>
    <dgm:cxn modelId="{3559A447-D55F-4C6F-B645-18EC6EEDB15E}" type="presParOf" srcId="{22447473-48A4-4C0C-8BEC-2558DB533AA4}" destId="{4C177EB7-865B-4153-871C-6C5CF7DBC8C3}" srcOrd="1" destOrd="0" presId="urn:microsoft.com/office/officeart/2005/8/layout/hierarchy4"/>
    <dgm:cxn modelId="{A10E19F1-1C70-457B-9698-354630771E36}" type="presParOf" srcId="{22447473-48A4-4C0C-8BEC-2558DB533AA4}" destId="{20DB843D-8E62-4574-AB26-BE48E34E41C8}" srcOrd="2" destOrd="0" presId="urn:microsoft.com/office/officeart/2005/8/layout/hierarchy4"/>
    <dgm:cxn modelId="{83EBF835-6763-47CA-A584-81697A20D163}" type="presParOf" srcId="{20DB843D-8E62-4574-AB26-BE48E34E41C8}" destId="{F36349D9-AAD1-4D05-8BCB-F865ABA18533}" srcOrd="0" destOrd="0" presId="urn:microsoft.com/office/officeart/2005/8/layout/hierarchy4"/>
    <dgm:cxn modelId="{C2A4180B-237C-4E8E-9702-40A2015FA231}" type="presParOf" srcId="{F36349D9-AAD1-4D05-8BCB-F865ABA18533}" destId="{374E99F0-AE84-4383-93E4-780F78CE6D13}" srcOrd="0" destOrd="0" presId="urn:microsoft.com/office/officeart/2005/8/layout/hierarchy4"/>
    <dgm:cxn modelId="{BFD8FA9F-7BC0-484E-89E6-E1527C7C8280}" type="presParOf" srcId="{F36349D9-AAD1-4D05-8BCB-F865ABA18533}" destId="{FE4B595F-B001-4933-98CC-F9415F4FE45A}" srcOrd="1" destOrd="0" presId="urn:microsoft.com/office/officeart/2005/8/layout/hierarchy4"/>
    <dgm:cxn modelId="{947F06A6-D471-438D-995D-4EEC8295F58E}" type="presParOf" srcId="{F36349D9-AAD1-4D05-8BCB-F865ABA18533}" destId="{19CEB4E4-DAEB-4DAC-B74F-6A90F95E40F6}" srcOrd="2" destOrd="0" presId="urn:microsoft.com/office/officeart/2005/8/layout/hierarchy4"/>
    <dgm:cxn modelId="{A0CBE4F6-8940-4387-BF45-078B70FA871D}" type="presParOf" srcId="{19CEB4E4-DAEB-4DAC-B74F-6A90F95E40F6}" destId="{4B090C7C-91FA-46FA-862C-86DC2555E033}" srcOrd="0" destOrd="0" presId="urn:microsoft.com/office/officeart/2005/8/layout/hierarchy4"/>
    <dgm:cxn modelId="{4311D1E8-212B-4801-AF4A-BFF4B4ACE84E}" type="presParOf" srcId="{4B090C7C-91FA-46FA-862C-86DC2555E033}" destId="{874CF4BC-44A5-455D-A60A-EB599B596188}" srcOrd="0" destOrd="0" presId="urn:microsoft.com/office/officeart/2005/8/layout/hierarchy4"/>
    <dgm:cxn modelId="{4E2837E9-4AAC-4845-AA48-7BABE312F114}" type="presParOf" srcId="{4B090C7C-91FA-46FA-862C-86DC2555E033}" destId="{7879E5A0-7B91-4ECE-AF79-8798634D07D0}" srcOrd="1" destOrd="0" presId="urn:microsoft.com/office/officeart/2005/8/layout/hierarchy4"/>
    <dgm:cxn modelId="{B90C1C80-E5ED-49B6-8943-B1C1217EC9B8}" type="presParOf" srcId="{4B090C7C-91FA-46FA-862C-86DC2555E033}" destId="{97FFE9E6-CE88-44D7-A8E9-5F178F964167}" srcOrd="2" destOrd="0" presId="urn:microsoft.com/office/officeart/2005/8/layout/hierarchy4"/>
    <dgm:cxn modelId="{AB401213-CD01-4DC3-B45C-7193CA687900}" type="presParOf" srcId="{97FFE9E6-CE88-44D7-A8E9-5F178F964167}" destId="{B45A538C-DC99-43D4-9C5E-FD6136650525}" srcOrd="0" destOrd="0" presId="urn:microsoft.com/office/officeart/2005/8/layout/hierarchy4"/>
    <dgm:cxn modelId="{5F62AB6B-2CCB-4CA5-839B-B478331D0693}" type="presParOf" srcId="{B45A538C-DC99-43D4-9C5E-FD6136650525}" destId="{D2D81AF8-4EA8-45A6-A84D-9694EF1BCFE7}" srcOrd="0" destOrd="0" presId="urn:microsoft.com/office/officeart/2005/8/layout/hierarchy4"/>
    <dgm:cxn modelId="{A2879655-9CAD-4CC3-B8D0-32A097EB1907}" type="presParOf" srcId="{B45A538C-DC99-43D4-9C5E-FD6136650525}" destId="{31DD6202-DBD1-44BF-A1E0-17D7DF207347}" srcOrd="1" destOrd="0" presId="urn:microsoft.com/office/officeart/2005/8/layout/hierarchy4"/>
    <dgm:cxn modelId="{58D83FE0-B6BD-45DD-B399-86B8E8E68DD2}" type="presParOf" srcId="{B45A538C-DC99-43D4-9C5E-FD6136650525}" destId="{78FA1C88-01CB-45D0-B8B1-93ED28DC0515}" srcOrd="2" destOrd="0" presId="urn:microsoft.com/office/officeart/2005/8/layout/hierarchy4"/>
    <dgm:cxn modelId="{0E88AEE0-7237-4FBC-B4DC-3892D46C17A9}" type="presParOf" srcId="{78FA1C88-01CB-45D0-B8B1-93ED28DC0515}" destId="{C388ABCD-EF97-4C36-B582-B368BFAF3A98}" srcOrd="0" destOrd="0" presId="urn:microsoft.com/office/officeart/2005/8/layout/hierarchy4"/>
    <dgm:cxn modelId="{70EC652F-C1DC-4273-9D12-F03DBC75B56D}" type="presParOf" srcId="{C388ABCD-EF97-4C36-B582-B368BFAF3A98}" destId="{B05C0A3E-A45E-4E74-81F8-BADC3EA7BC7D}" srcOrd="0" destOrd="0" presId="urn:microsoft.com/office/officeart/2005/8/layout/hierarchy4"/>
    <dgm:cxn modelId="{FA16009D-889C-432D-849A-76EEF2A09C5A}" type="presParOf" srcId="{C388ABCD-EF97-4C36-B582-B368BFAF3A98}" destId="{872E7CE0-EFB4-49A2-B460-625E1E33E84A}" srcOrd="1" destOrd="0" presId="urn:microsoft.com/office/officeart/2005/8/layout/hierarchy4"/>
    <dgm:cxn modelId="{5A00F30F-D0D5-41E4-A368-1B4DD6F5861F}" type="presParOf" srcId="{C388ABCD-EF97-4C36-B582-B368BFAF3A98}" destId="{3CF494E9-8292-4011-9D6D-8524C148D964}" srcOrd="2" destOrd="0" presId="urn:microsoft.com/office/officeart/2005/8/layout/hierarchy4"/>
    <dgm:cxn modelId="{B9D71BF2-93EF-45E9-AE2B-B844F9FD3666}" type="presParOf" srcId="{3CF494E9-8292-4011-9D6D-8524C148D964}" destId="{BE092D4E-FC3D-4801-9CA0-EC64EB7E7AF8}" srcOrd="0" destOrd="0" presId="urn:microsoft.com/office/officeart/2005/8/layout/hierarchy4"/>
    <dgm:cxn modelId="{EAC0920F-1A22-4F13-862A-DA66936527F9}" type="presParOf" srcId="{BE092D4E-FC3D-4801-9CA0-EC64EB7E7AF8}" destId="{7FAFDC0E-7DC5-4508-95F6-F6D268C01C60}" srcOrd="0" destOrd="0" presId="urn:microsoft.com/office/officeart/2005/8/layout/hierarchy4"/>
    <dgm:cxn modelId="{B8384A8C-6675-4742-90E6-A83B3F098286}" type="presParOf" srcId="{BE092D4E-FC3D-4801-9CA0-EC64EB7E7AF8}" destId="{937E22D0-74E5-415D-9A61-E0720F00D1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3514" y="345627"/>
          <a:ext cx="1982156" cy="109816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3794" y="506450"/>
        <a:ext cx="1401596" cy="776520"/>
      </dsp:txXfrm>
    </dsp:sp>
    <dsp:sp modelId="{1816D16A-814C-4C22-A6CC-12105B3989BB}">
      <dsp:nvSpPr>
        <dsp:cNvPr id="0" name=""/>
        <dsp:cNvSpPr/>
      </dsp:nvSpPr>
      <dsp:spPr>
        <a:xfrm>
          <a:off x="2107680" y="546656"/>
          <a:ext cx="634335" cy="634335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91761" y="789226"/>
        <a:ext cx="466173" cy="149195"/>
      </dsp:txXfrm>
    </dsp:sp>
    <dsp:sp modelId="{32775538-2AC3-4373-B014-5A44732CBC7F}">
      <dsp:nvSpPr>
        <dsp:cNvPr id="0" name=""/>
        <dsp:cNvSpPr/>
      </dsp:nvSpPr>
      <dsp:spPr>
        <a:xfrm>
          <a:off x="2797620" y="342160"/>
          <a:ext cx="1882620" cy="1105100"/>
        </a:xfrm>
        <a:prstGeom prst="ellipse">
          <a:avLst/>
        </a:prstGeom>
        <a:solidFill>
          <a:srgbClr val="F57E1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3323" y="503998"/>
        <a:ext cx="1331214" cy="781424"/>
      </dsp:txXfrm>
    </dsp:sp>
    <dsp:sp modelId="{4B955819-9EB5-4C61-BE5E-7CE7027DF3F0}">
      <dsp:nvSpPr>
        <dsp:cNvPr id="0" name=""/>
        <dsp:cNvSpPr/>
      </dsp:nvSpPr>
      <dsp:spPr>
        <a:xfrm>
          <a:off x="4769048" y="577542"/>
          <a:ext cx="634335" cy="634335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4853129" y="708215"/>
        <a:ext cx="466173" cy="372989"/>
      </dsp:txXfrm>
    </dsp:sp>
    <dsp:sp modelId="{A84245DF-C8CC-47D2-83AC-15EF153255E0}">
      <dsp:nvSpPr>
        <dsp:cNvPr id="0" name=""/>
        <dsp:cNvSpPr/>
      </dsp:nvSpPr>
      <dsp:spPr>
        <a:xfrm>
          <a:off x="5492190" y="335581"/>
          <a:ext cx="2122869" cy="111825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</dsp:txBody>
      <dsp:txXfrm>
        <a:off x="5803077" y="499346"/>
        <a:ext cx="1501095" cy="7907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538"/>
          <a:ext cx="3903032" cy="571106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8294" y="17265"/>
        <a:ext cx="3869578" cy="537652"/>
      </dsp:txXfrm>
    </dsp:sp>
    <dsp:sp modelId="{EFD09625-1EEB-463A-9D51-52F09A5E039B}">
      <dsp:nvSpPr>
        <dsp:cNvPr id="0" name=""/>
        <dsp:cNvSpPr/>
      </dsp:nvSpPr>
      <dsp:spPr>
        <a:xfrm>
          <a:off x="1567" y="595089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8294" y="611816"/>
        <a:ext cx="697998" cy="537652"/>
      </dsp:txXfrm>
    </dsp:sp>
    <dsp:sp modelId="{B7B68934-E179-4D36-8AD9-7637EF3F0019}">
      <dsp:nvSpPr>
        <dsp:cNvPr id="0" name=""/>
        <dsp:cNvSpPr/>
      </dsp:nvSpPr>
      <dsp:spPr>
        <a:xfrm>
          <a:off x="1567" y="1189640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13,1</a:t>
          </a:r>
          <a:endParaRPr lang="ru-RU" sz="1100" b="1" kern="1200" dirty="0"/>
        </a:p>
      </dsp:txBody>
      <dsp:txXfrm>
        <a:off x="18294" y="1206367"/>
        <a:ext cx="697998" cy="537652"/>
      </dsp:txXfrm>
    </dsp:sp>
    <dsp:sp modelId="{14BABD28-5047-47A3-A701-B7AFBBE28819}">
      <dsp:nvSpPr>
        <dsp:cNvPr id="0" name=""/>
        <dsp:cNvSpPr/>
      </dsp:nvSpPr>
      <dsp:spPr>
        <a:xfrm>
          <a:off x="1567" y="1784191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11,6</a:t>
          </a:r>
          <a:endParaRPr lang="ru-RU" sz="1100" b="1" kern="1200" dirty="0"/>
        </a:p>
      </dsp:txBody>
      <dsp:txXfrm>
        <a:off x="18294" y="1800918"/>
        <a:ext cx="697998" cy="537652"/>
      </dsp:txXfrm>
    </dsp:sp>
    <dsp:sp modelId="{8E7E2D4A-62E6-4A23-A5DD-552A63903B64}">
      <dsp:nvSpPr>
        <dsp:cNvPr id="0" name=""/>
        <dsp:cNvSpPr/>
      </dsp:nvSpPr>
      <dsp:spPr>
        <a:xfrm>
          <a:off x="1567" y="2378742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3,3</a:t>
          </a:r>
          <a:endParaRPr lang="ru-RU" sz="1100" b="1" kern="1200" dirty="0"/>
        </a:p>
      </dsp:txBody>
      <dsp:txXfrm>
        <a:off x="18294" y="2395469"/>
        <a:ext cx="697998" cy="537652"/>
      </dsp:txXfrm>
    </dsp:sp>
    <dsp:sp modelId="{085136A3-D02F-461C-B31C-FD1D69D16759}">
      <dsp:nvSpPr>
        <dsp:cNvPr id="0" name=""/>
        <dsp:cNvSpPr/>
      </dsp:nvSpPr>
      <dsp:spPr>
        <a:xfrm>
          <a:off x="1567" y="2973293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70,95</a:t>
          </a:r>
          <a:endParaRPr lang="ru-RU" sz="1100" b="1" kern="1200" dirty="0"/>
        </a:p>
      </dsp:txBody>
      <dsp:txXfrm>
        <a:off x="18294" y="2990020"/>
        <a:ext cx="697998" cy="537652"/>
      </dsp:txXfrm>
    </dsp:sp>
    <dsp:sp modelId="{2BC9EB28-F68D-4321-836D-A642C2C0DAB1}">
      <dsp:nvSpPr>
        <dsp:cNvPr id="0" name=""/>
        <dsp:cNvSpPr/>
      </dsp:nvSpPr>
      <dsp:spPr>
        <a:xfrm>
          <a:off x="1567" y="3567844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485,6</a:t>
          </a:r>
          <a:endParaRPr lang="ru-RU" sz="1100" b="1" kern="1200" dirty="0"/>
        </a:p>
      </dsp:txBody>
      <dsp:txXfrm>
        <a:off x="18294" y="3584571"/>
        <a:ext cx="697998" cy="537652"/>
      </dsp:txXfrm>
    </dsp:sp>
    <dsp:sp modelId="{85D767EC-FAE5-4312-B23F-9B41F2C6B7D7}">
      <dsp:nvSpPr>
        <dsp:cNvPr id="0" name=""/>
        <dsp:cNvSpPr/>
      </dsp:nvSpPr>
      <dsp:spPr>
        <a:xfrm>
          <a:off x="1567" y="4162395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17,0</a:t>
          </a:r>
          <a:endParaRPr lang="ru-RU" sz="1100" b="1" kern="1200" dirty="0"/>
        </a:p>
      </dsp:txBody>
      <dsp:txXfrm>
        <a:off x="18294" y="4179122"/>
        <a:ext cx="697998" cy="537652"/>
      </dsp:txXfrm>
    </dsp:sp>
    <dsp:sp modelId="{CABA72D8-9A55-48F8-A321-AE17E3E42455}">
      <dsp:nvSpPr>
        <dsp:cNvPr id="0" name=""/>
        <dsp:cNvSpPr/>
      </dsp:nvSpPr>
      <dsp:spPr>
        <a:xfrm>
          <a:off x="1567" y="4756947"/>
          <a:ext cx="731452" cy="5711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38,3</a:t>
          </a:r>
          <a:endParaRPr lang="ru-RU" sz="1100" b="1" kern="1200" dirty="0"/>
        </a:p>
      </dsp:txBody>
      <dsp:txXfrm>
        <a:off x="18294" y="4773674"/>
        <a:ext cx="697998" cy="537652"/>
      </dsp:txXfrm>
    </dsp:sp>
    <dsp:sp modelId="{576C6983-4618-426C-8177-DEA9FE3AC4EB}">
      <dsp:nvSpPr>
        <dsp:cNvPr id="0" name=""/>
        <dsp:cNvSpPr/>
      </dsp:nvSpPr>
      <dsp:spPr>
        <a:xfrm>
          <a:off x="794462" y="595089"/>
          <a:ext cx="731452" cy="571106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1189" y="611816"/>
        <a:ext cx="697998" cy="537652"/>
      </dsp:txXfrm>
    </dsp:sp>
    <dsp:sp modelId="{672DFC88-43F4-433B-9B7F-D5CE282279E3}">
      <dsp:nvSpPr>
        <dsp:cNvPr id="0" name=""/>
        <dsp:cNvSpPr/>
      </dsp:nvSpPr>
      <dsp:spPr>
        <a:xfrm>
          <a:off x="794462" y="1189640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12,8</a:t>
          </a:r>
          <a:endParaRPr lang="ru-RU" sz="1100" b="1" kern="1200" dirty="0"/>
        </a:p>
      </dsp:txBody>
      <dsp:txXfrm>
        <a:off x="811189" y="1206367"/>
        <a:ext cx="697998" cy="537652"/>
      </dsp:txXfrm>
    </dsp:sp>
    <dsp:sp modelId="{C586111C-58B6-40AF-8D8A-60EE680572BA}">
      <dsp:nvSpPr>
        <dsp:cNvPr id="0" name=""/>
        <dsp:cNvSpPr/>
      </dsp:nvSpPr>
      <dsp:spPr>
        <a:xfrm>
          <a:off x="794462" y="1784191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6,2</a:t>
          </a:r>
          <a:endParaRPr lang="ru-RU" sz="1100" b="1" kern="1200" dirty="0"/>
        </a:p>
      </dsp:txBody>
      <dsp:txXfrm>
        <a:off x="811189" y="1800918"/>
        <a:ext cx="697998" cy="537652"/>
      </dsp:txXfrm>
    </dsp:sp>
    <dsp:sp modelId="{41590EE3-70B4-4E0E-8D44-18EF1FD97F2E}">
      <dsp:nvSpPr>
        <dsp:cNvPr id="0" name=""/>
        <dsp:cNvSpPr/>
      </dsp:nvSpPr>
      <dsp:spPr>
        <a:xfrm>
          <a:off x="794462" y="2378742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4,9</a:t>
          </a:r>
          <a:endParaRPr lang="ru-RU" sz="1100" b="1" kern="1200" dirty="0"/>
        </a:p>
      </dsp:txBody>
      <dsp:txXfrm>
        <a:off x="811189" y="2395469"/>
        <a:ext cx="697998" cy="537652"/>
      </dsp:txXfrm>
    </dsp:sp>
    <dsp:sp modelId="{6CE5FDB4-BFBB-4259-A330-B441199BCE24}">
      <dsp:nvSpPr>
        <dsp:cNvPr id="0" name=""/>
        <dsp:cNvSpPr/>
      </dsp:nvSpPr>
      <dsp:spPr>
        <a:xfrm>
          <a:off x="794462" y="2973293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70,6</a:t>
          </a:r>
          <a:endParaRPr lang="ru-RU" sz="1100" b="1" kern="1200" dirty="0"/>
        </a:p>
      </dsp:txBody>
      <dsp:txXfrm>
        <a:off x="811189" y="2990020"/>
        <a:ext cx="697998" cy="537652"/>
      </dsp:txXfrm>
    </dsp:sp>
    <dsp:sp modelId="{89DC61A6-3199-4C88-A8D1-98ADCFDD3274}">
      <dsp:nvSpPr>
        <dsp:cNvPr id="0" name=""/>
        <dsp:cNvSpPr/>
      </dsp:nvSpPr>
      <dsp:spPr>
        <a:xfrm>
          <a:off x="794462" y="3567844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594,5</a:t>
          </a:r>
          <a:endParaRPr lang="ru-RU" sz="1100" b="1" kern="1200" dirty="0"/>
        </a:p>
      </dsp:txBody>
      <dsp:txXfrm>
        <a:off x="811189" y="3584571"/>
        <a:ext cx="697998" cy="537652"/>
      </dsp:txXfrm>
    </dsp:sp>
    <dsp:sp modelId="{B35EEDEE-A63C-4DC0-9860-A34A7BFD903E}">
      <dsp:nvSpPr>
        <dsp:cNvPr id="0" name=""/>
        <dsp:cNvSpPr/>
      </dsp:nvSpPr>
      <dsp:spPr>
        <a:xfrm>
          <a:off x="794462" y="4162395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13,9</a:t>
          </a:r>
          <a:endParaRPr lang="ru-RU" sz="1100" b="1" kern="1200" dirty="0"/>
        </a:p>
      </dsp:txBody>
      <dsp:txXfrm>
        <a:off x="811189" y="4179122"/>
        <a:ext cx="697998" cy="537652"/>
      </dsp:txXfrm>
    </dsp:sp>
    <dsp:sp modelId="{3FE63968-55D4-4290-AD35-CC41B727FEE4}">
      <dsp:nvSpPr>
        <dsp:cNvPr id="0" name=""/>
        <dsp:cNvSpPr/>
      </dsp:nvSpPr>
      <dsp:spPr>
        <a:xfrm>
          <a:off x="794462" y="4756947"/>
          <a:ext cx="731452" cy="5711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38,8</a:t>
          </a:r>
          <a:endParaRPr lang="ru-RU" sz="1100" b="1" kern="1200" dirty="0"/>
        </a:p>
      </dsp:txBody>
      <dsp:txXfrm>
        <a:off x="811189" y="4773674"/>
        <a:ext cx="697998" cy="537652"/>
      </dsp:txXfrm>
    </dsp:sp>
    <dsp:sp modelId="{A25BE625-018B-46BA-BE7F-ED875B975F26}">
      <dsp:nvSpPr>
        <dsp:cNvPr id="0" name=""/>
        <dsp:cNvSpPr/>
      </dsp:nvSpPr>
      <dsp:spPr>
        <a:xfrm>
          <a:off x="1587357" y="595089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4084" y="611816"/>
        <a:ext cx="697998" cy="537652"/>
      </dsp:txXfrm>
    </dsp:sp>
    <dsp:sp modelId="{CB2AF246-A0C3-4F64-A578-D38165C39147}">
      <dsp:nvSpPr>
        <dsp:cNvPr id="0" name=""/>
        <dsp:cNvSpPr/>
      </dsp:nvSpPr>
      <dsp:spPr>
        <a:xfrm>
          <a:off x="1587357" y="1189640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12,8</a:t>
          </a:r>
          <a:endParaRPr lang="ru-RU" sz="1100" kern="1200" dirty="0"/>
        </a:p>
      </dsp:txBody>
      <dsp:txXfrm>
        <a:off x="1604084" y="1206367"/>
        <a:ext cx="697998" cy="537652"/>
      </dsp:txXfrm>
    </dsp:sp>
    <dsp:sp modelId="{02D78884-08A2-47FD-874A-FD0B1E1D6A24}">
      <dsp:nvSpPr>
        <dsp:cNvPr id="0" name=""/>
        <dsp:cNvSpPr/>
      </dsp:nvSpPr>
      <dsp:spPr>
        <a:xfrm>
          <a:off x="1587357" y="1784191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6,2</a:t>
          </a:r>
          <a:endParaRPr lang="ru-RU" sz="1100" kern="1200" dirty="0"/>
        </a:p>
      </dsp:txBody>
      <dsp:txXfrm>
        <a:off x="1604084" y="1800918"/>
        <a:ext cx="697998" cy="537652"/>
      </dsp:txXfrm>
    </dsp:sp>
    <dsp:sp modelId="{59176932-D6D5-4C36-BF7A-69A1297C4BAD}">
      <dsp:nvSpPr>
        <dsp:cNvPr id="0" name=""/>
        <dsp:cNvSpPr/>
      </dsp:nvSpPr>
      <dsp:spPr>
        <a:xfrm>
          <a:off x="1587357" y="2378742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4,8</a:t>
          </a:r>
          <a:endParaRPr lang="ru-RU" sz="1100" kern="1200" dirty="0"/>
        </a:p>
      </dsp:txBody>
      <dsp:txXfrm>
        <a:off x="1604084" y="2395469"/>
        <a:ext cx="697998" cy="537652"/>
      </dsp:txXfrm>
    </dsp:sp>
    <dsp:sp modelId="{BA61E3A6-0BE5-4066-9F94-BB1BFFF8EBBF}">
      <dsp:nvSpPr>
        <dsp:cNvPr id="0" name=""/>
        <dsp:cNvSpPr/>
      </dsp:nvSpPr>
      <dsp:spPr>
        <a:xfrm>
          <a:off x="1587357" y="2973293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70,9</a:t>
          </a:r>
          <a:endParaRPr lang="ru-RU" sz="1100" kern="1200" dirty="0"/>
        </a:p>
      </dsp:txBody>
      <dsp:txXfrm>
        <a:off x="1604084" y="2990020"/>
        <a:ext cx="697998" cy="537652"/>
      </dsp:txXfrm>
    </dsp:sp>
    <dsp:sp modelId="{8C5A4ABB-F609-4CF2-8CFC-5593BE697C3C}">
      <dsp:nvSpPr>
        <dsp:cNvPr id="0" name=""/>
        <dsp:cNvSpPr/>
      </dsp:nvSpPr>
      <dsp:spPr>
        <a:xfrm>
          <a:off x="1587357" y="3567844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593,5</a:t>
          </a:r>
          <a:endParaRPr lang="ru-RU" sz="1100" kern="1200" dirty="0"/>
        </a:p>
      </dsp:txBody>
      <dsp:txXfrm>
        <a:off x="1604084" y="3584571"/>
        <a:ext cx="697998" cy="537652"/>
      </dsp:txXfrm>
    </dsp:sp>
    <dsp:sp modelId="{5CA92D6E-6985-440B-92AD-5A876699A5A4}">
      <dsp:nvSpPr>
        <dsp:cNvPr id="0" name=""/>
        <dsp:cNvSpPr/>
      </dsp:nvSpPr>
      <dsp:spPr>
        <a:xfrm>
          <a:off x="1587357" y="4162395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11,6</a:t>
          </a:r>
          <a:endParaRPr lang="ru-RU" sz="1100" kern="1200" dirty="0"/>
        </a:p>
      </dsp:txBody>
      <dsp:txXfrm>
        <a:off x="1604084" y="4179122"/>
        <a:ext cx="697998" cy="537652"/>
      </dsp:txXfrm>
    </dsp:sp>
    <dsp:sp modelId="{71C035C7-3422-4AC8-9222-1B6144A7471F}">
      <dsp:nvSpPr>
        <dsp:cNvPr id="0" name=""/>
        <dsp:cNvSpPr/>
      </dsp:nvSpPr>
      <dsp:spPr>
        <a:xfrm>
          <a:off x="1587357" y="4756947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38,0</a:t>
          </a:r>
          <a:endParaRPr lang="ru-RU" sz="1100" kern="1200" dirty="0"/>
        </a:p>
      </dsp:txBody>
      <dsp:txXfrm>
        <a:off x="1604084" y="4773674"/>
        <a:ext cx="697998" cy="537652"/>
      </dsp:txXfrm>
    </dsp:sp>
    <dsp:sp modelId="{9E5D5161-23D7-41B4-A187-BE6D7C6483D0}">
      <dsp:nvSpPr>
        <dsp:cNvPr id="0" name=""/>
        <dsp:cNvSpPr/>
      </dsp:nvSpPr>
      <dsp:spPr>
        <a:xfrm>
          <a:off x="2380252" y="595089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6979" y="611816"/>
        <a:ext cx="697998" cy="537652"/>
      </dsp:txXfrm>
    </dsp:sp>
    <dsp:sp modelId="{2965B01E-C0DE-4302-ADA0-732BD580C7B1}">
      <dsp:nvSpPr>
        <dsp:cNvPr id="0" name=""/>
        <dsp:cNvSpPr/>
      </dsp:nvSpPr>
      <dsp:spPr>
        <a:xfrm>
          <a:off x="2380252" y="1189640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12,8</a:t>
          </a:r>
        </a:p>
      </dsp:txBody>
      <dsp:txXfrm>
        <a:off x="2396979" y="1206367"/>
        <a:ext cx="697998" cy="537652"/>
      </dsp:txXfrm>
    </dsp:sp>
    <dsp:sp modelId="{A7AF9B85-BF68-40A8-954B-A40EDB5CAF9F}">
      <dsp:nvSpPr>
        <dsp:cNvPr id="0" name=""/>
        <dsp:cNvSpPr/>
      </dsp:nvSpPr>
      <dsp:spPr>
        <a:xfrm>
          <a:off x="2380252" y="1784191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6,2</a:t>
          </a:r>
          <a:endParaRPr lang="ru-RU" sz="1100" kern="1200" dirty="0"/>
        </a:p>
      </dsp:txBody>
      <dsp:txXfrm>
        <a:off x="2396979" y="1800918"/>
        <a:ext cx="697998" cy="537652"/>
      </dsp:txXfrm>
    </dsp:sp>
    <dsp:sp modelId="{EFF40216-5B58-45C6-B485-1C9C4561DF2F}">
      <dsp:nvSpPr>
        <dsp:cNvPr id="0" name=""/>
        <dsp:cNvSpPr/>
      </dsp:nvSpPr>
      <dsp:spPr>
        <a:xfrm>
          <a:off x="2380252" y="2378742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4,7</a:t>
          </a:r>
          <a:endParaRPr lang="ru-RU" sz="1100" kern="1200" dirty="0"/>
        </a:p>
      </dsp:txBody>
      <dsp:txXfrm>
        <a:off x="2396979" y="2395469"/>
        <a:ext cx="697998" cy="537652"/>
      </dsp:txXfrm>
    </dsp:sp>
    <dsp:sp modelId="{7653A429-0E18-4BE3-A07C-F1A5A9D672E3}">
      <dsp:nvSpPr>
        <dsp:cNvPr id="0" name=""/>
        <dsp:cNvSpPr/>
      </dsp:nvSpPr>
      <dsp:spPr>
        <a:xfrm>
          <a:off x="2380252" y="2973293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71,2</a:t>
          </a:r>
          <a:endParaRPr lang="ru-RU" sz="1100" kern="1200" dirty="0"/>
        </a:p>
      </dsp:txBody>
      <dsp:txXfrm>
        <a:off x="2396979" y="2990020"/>
        <a:ext cx="697998" cy="537652"/>
      </dsp:txXfrm>
    </dsp:sp>
    <dsp:sp modelId="{35DF38A4-C109-469A-81F6-242705CF6432}">
      <dsp:nvSpPr>
        <dsp:cNvPr id="0" name=""/>
        <dsp:cNvSpPr/>
      </dsp:nvSpPr>
      <dsp:spPr>
        <a:xfrm>
          <a:off x="2380252" y="3567844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592,5</a:t>
          </a:r>
          <a:endParaRPr lang="ru-RU" sz="1100" kern="1200" dirty="0"/>
        </a:p>
      </dsp:txBody>
      <dsp:txXfrm>
        <a:off x="2396979" y="3584571"/>
        <a:ext cx="697998" cy="537652"/>
      </dsp:txXfrm>
    </dsp:sp>
    <dsp:sp modelId="{72D34432-C31A-4895-8C4B-497C4DC5EA4F}">
      <dsp:nvSpPr>
        <dsp:cNvPr id="0" name=""/>
        <dsp:cNvSpPr/>
      </dsp:nvSpPr>
      <dsp:spPr>
        <a:xfrm>
          <a:off x="2380252" y="4162395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10,6</a:t>
          </a:r>
          <a:endParaRPr lang="ru-RU" sz="1100" kern="1200" dirty="0"/>
        </a:p>
      </dsp:txBody>
      <dsp:txXfrm>
        <a:off x="2396979" y="4179122"/>
        <a:ext cx="697998" cy="537652"/>
      </dsp:txXfrm>
    </dsp:sp>
    <dsp:sp modelId="{252B03E0-D5FD-41C1-88D1-55ADB0B5C077}">
      <dsp:nvSpPr>
        <dsp:cNvPr id="0" name=""/>
        <dsp:cNvSpPr/>
      </dsp:nvSpPr>
      <dsp:spPr>
        <a:xfrm>
          <a:off x="2380252" y="4756947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37,5</a:t>
          </a:r>
          <a:endParaRPr lang="ru-RU" sz="1100" kern="1200" dirty="0"/>
        </a:p>
      </dsp:txBody>
      <dsp:txXfrm>
        <a:off x="2396979" y="4773674"/>
        <a:ext cx="697998" cy="537652"/>
      </dsp:txXfrm>
    </dsp:sp>
    <dsp:sp modelId="{F8905714-088D-483C-AC16-D43BF2F0BF16}">
      <dsp:nvSpPr>
        <dsp:cNvPr id="0" name=""/>
        <dsp:cNvSpPr/>
      </dsp:nvSpPr>
      <dsp:spPr>
        <a:xfrm>
          <a:off x="3173147" y="595089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9874" y="611816"/>
        <a:ext cx="697998" cy="537652"/>
      </dsp:txXfrm>
    </dsp:sp>
    <dsp:sp modelId="{24CEF574-2765-4D7C-A195-C900E925FBE6}">
      <dsp:nvSpPr>
        <dsp:cNvPr id="0" name=""/>
        <dsp:cNvSpPr/>
      </dsp:nvSpPr>
      <dsp:spPr>
        <a:xfrm>
          <a:off x="3173147" y="1189640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12,7</a:t>
          </a:r>
          <a:endParaRPr lang="ru-RU" sz="1100" kern="1200" dirty="0"/>
        </a:p>
      </dsp:txBody>
      <dsp:txXfrm>
        <a:off x="3189874" y="1206367"/>
        <a:ext cx="697998" cy="537652"/>
      </dsp:txXfrm>
    </dsp:sp>
    <dsp:sp modelId="{4CD2A706-78CC-47E3-A8F8-D778F944372A}">
      <dsp:nvSpPr>
        <dsp:cNvPr id="0" name=""/>
        <dsp:cNvSpPr/>
      </dsp:nvSpPr>
      <dsp:spPr>
        <a:xfrm>
          <a:off x="3173147" y="1784191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6,2</a:t>
          </a:r>
          <a:endParaRPr lang="ru-RU" sz="1100" kern="1200" dirty="0"/>
        </a:p>
      </dsp:txBody>
      <dsp:txXfrm>
        <a:off x="3189874" y="1800918"/>
        <a:ext cx="697998" cy="537652"/>
      </dsp:txXfrm>
    </dsp:sp>
    <dsp:sp modelId="{374E99F0-AE84-4383-93E4-780F78CE6D13}">
      <dsp:nvSpPr>
        <dsp:cNvPr id="0" name=""/>
        <dsp:cNvSpPr/>
      </dsp:nvSpPr>
      <dsp:spPr>
        <a:xfrm>
          <a:off x="3173147" y="2378742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4,6</a:t>
          </a:r>
          <a:endParaRPr lang="ru-RU" sz="1100" kern="1200" dirty="0"/>
        </a:p>
      </dsp:txBody>
      <dsp:txXfrm>
        <a:off x="3189874" y="2395469"/>
        <a:ext cx="697998" cy="537652"/>
      </dsp:txXfrm>
    </dsp:sp>
    <dsp:sp modelId="{874CF4BC-44A5-455D-A60A-EB599B596188}">
      <dsp:nvSpPr>
        <dsp:cNvPr id="0" name=""/>
        <dsp:cNvSpPr/>
      </dsp:nvSpPr>
      <dsp:spPr>
        <a:xfrm>
          <a:off x="3173147" y="2973293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71,4</a:t>
          </a:r>
          <a:endParaRPr lang="ru-RU" sz="1100" kern="1200" dirty="0"/>
        </a:p>
      </dsp:txBody>
      <dsp:txXfrm>
        <a:off x="3189874" y="2990020"/>
        <a:ext cx="697998" cy="537652"/>
      </dsp:txXfrm>
    </dsp:sp>
    <dsp:sp modelId="{D2D81AF8-4EA8-45A6-A84D-9694EF1BCFE7}">
      <dsp:nvSpPr>
        <dsp:cNvPr id="0" name=""/>
        <dsp:cNvSpPr/>
      </dsp:nvSpPr>
      <dsp:spPr>
        <a:xfrm>
          <a:off x="3173147" y="3567844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591,5</a:t>
          </a:r>
          <a:endParaRPr lang="ru-RU" sz="1100" kern="1200" dirty="0"/>
        </a:p>
      </dsp:txBody>
      <dsp:txXfrm>
        <a:off x="3189874" y="3584571"/>
        <a:ext cx="697998" cy="537652"/>
      </dsp:txXfrm>
    </dsp:sp>
    <dsp:sp modelId="{B05C0A3E-A45E-4E74-81F8-BADC3EA7BC7D}">
      <dsp:nvSpPr>
        <dsp:cNvPr id="0" name=""/>
        <dsp:cNvSpPr/>
      </dsp:nvSpPr>
      <dsp:spPr>
        <a:xfrm>
          <a:off x="3173147" y="4162395"/>
          <a:ext cx="731452" cy="5711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10,4</a:t>
          </a:r>
          <a:endParaRPr lang="ru-RU" sz="1100" kern="1200" dirty="0"/>
        </a:p>
      </dsp:txBody>
      <dsp:txXfrm>
        <a:off x="3189874" y="4179122"/>
        <a:ext cx="697998" cy="537652"/>
      </dsp:txXfrm>
    </dsp:sp>
    <dsp:sp modelId="{7E9DD26B-A2C6-4A47-8D76-8FEB33BF00E3}">
      <dsp:nvSpPr>
        <dsp:cNvPr id="0" name=""/>
        <dsp:cNvSpPr/>
      </dsp:nvSpPr>
      <dsp:spPr>
        <a:xfrm>
          <a:off x="3173147" y="4756947"/>
          <a:ext cx="731452" cy="57110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37,5</a:t>
          </a:r>
          <a:endParaRPr lang="ru-RU" sz="1100" kern="1200" dirty="0"/>
        </a:p>
      </dsp:txBody>
      <dsp:txXfrm>
        <a:off x="3189874" y="4773674"/>
        <a:ext cx="697998" cy="5376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655" y="162"/>
          <a:ext cx="3932448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26283" y="24790"/>
        <a:ext cx="3883192" cy="791622"/>
      </dsp:txXfrm>
    </dsp:sp>
    <dsp:sp modelId="{B5E642CB-E027-4891-9890-4C997D088B55}">
      <dsp:nvSpPr>
        <dsp:cNvPr id="0" name=""/>
        <dsp:cNvSpPr/>
      </dsp:nvSpPr>
      <dsp:spPr>
        <a:xfrm>
          <a:off x="5493" y="893667"/>
          <a:ext cx="2938385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защиты населения от безработицы и содействие в трудоустройстве</a:t>
          </a:r>
        </a:p>
      </dsp:txBody>
      <dsp:txXfrm>
        <a:off x="30121" y="918295"/>
        <a:ext cx="2889129" cy="791622"/>
      </dsp:txXfrm>
    </dsp:sp>
    <dsp:sp modelId="{5F7EDDBA-3051-47EB-AAA3-E17798B3443E}">
      <dsp:nvSpPr>
        <dsp:cNvPr id="0" name=""/>
        <dsp:cNvSpPr/>
      </dsp:nvSpPr>
      <dsp:spPr>
        <a:xfrm>
          <a:off x="5493" y="1787171"/>
          <a:ext cx="2938385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условий труда, охраны труда и здоровья работающих в Чувашской Республике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21" y="1811799"/>
        <a:ext cx="2889129" cy="791622"/>
      </dsp:txXfrm>
    </dsp:sp>
    <dsp:sp modelId="{E46628DA-DFCB-494E-9EDB-9DEB3E961771}">
      <dsp:nvSpPr>
        <dsp:cNvPr id="0" name=""/>
        <dsp:cNvSpPr/>
      </dsp:nvSpPr>
      <dsp:spPr>
        <a:xfrm>
          <a:off x="5493" y="2680676"/>
          <a:ext cx="2938385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Чувашской Республики «Содействие занятости населения»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21" y="2705304"/>
        <a:ext cx="2889129" cy="791622"/>
      </dsp:txXfrm>
    </dsp:sp>
    <dsp:sp modelId="{C3D65556-9B34-4346-A99C-73E3FE9EE9C6}">
      <dsp:nvSpPr>
        <dsp:cNvPr id="0" name=""/>
        <dsp:cNvSpPr/>
      </dsp:nvSpPr>
      <dsp:spPr>
        <a:xfrm>
          <a:off x="3190703" y="893667"/>
          <a:ext cx="739562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264,0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2364" y="915328"/>
        <a:ext cx="696240" cy="797556"/>
      </dsp:txXfrm>
    </dsp:sp>
    <dsp:sp modelId="{83C0364A-A82B-41BD-93C7-EFFDB0175838}">
      <dsp:nvSpPr>
        <dsp:cNvPr id="0" name=""/>
        <dsp:cNvSpPr/>
      </dsp:nvSpPr>
      <dsp:spPr>
        <a:xfrm>
          <a:off x="3198892" y="1787171"/>
          <a:ext cx="723184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3,0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0073" y="1808352"/>
        <a:ext cx="680822" cy="798516"/>
      </dsp:txXfrm>
    </dsp:sp>
    <dsp:sp modelId="{E4327505-0C43-4871-8757-A50453A0C067}">
      <dsp:nvSpPr>
        <dsp:cNvPr id="0" name=""/>
        <dsp:cNvSpPr/>
      </dsp:nvSpPr>
      <dsp:spPr>
        <a:xfrm>
          <a:off x="3196053" y="2680676"/>
          <a:ext cx="728862" cy="84087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157,0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7401" y="2702024"/>
        <a:ext cx="686166" cy="7981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510"/>
          <a:ext cx="3903032" cy="103163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31783" y="30726"/>
        <a:ext cx="3842600" cy="971202"/>
      </dsp:txXfrm>
    </dsp:sp>
    <dsp:sp modelId="{EFD09625-1EEB-463A-9D51-52F09A5E039B}">
      <dsp:nvSpPr>
        <dsp:cNvPr id="0" name=""/>
        <dsp:cNvSpPr/>
      </dsp:nvSpPr>
      <dsp:spPr>
        <a:xfrm>
          <a:off x="1567" y="1074494"/>
          <a:ext cx="731452" cy="1031634"/>
        </a:xfrm>
        <a:prstGeom prst="roundRect">
          <a:avLst>
            <a:gd name="adj" fmla="val 10000"/>
          </a:avLst>
        </a:prstGeom>
        <a:solidFill>
          <a:srgbClr val="4F62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1095917"/>
        <a:ext cx="688606" cy="988788"/>
      </dsp:txXfrm>
    </dsp:sp>
    <dsp:sp modelId="{B7B68934-E179-4D36-8AD9-7637EF3F0019}">
      <dsp:nvSpPr>
        <dsp:cNvPr id="0" name=""/>
        <dsp:cNvSpPr/>
      </dsp:nvSpPr>
      <dsp:spPr>
        <a:xfrm>
          <a:off x="1567" y="2148478"/>
          <a:ext cx="731452" cy="1031634"/>
        </a:xfrm>
        <a:prstGeom prst="roundRect">
          <a:avLst>
            <a:gd name="adj" fmla="val 10000"/>
          </a:avLst>
        </a:prstGeom>
        <a:solidFill>
          <a:srgbClr val="7793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4,95</a:t>
          </a:r>
          <a:endParaRPr lang="ru-RU" sz="1100" b="1" kern="1200" dirty="0"/>
        </a:p>
      </dsp:txBody>
      <dsp:txXfrm>
        <a:off x="22990" y="2169901"/>
        <a:ext cx="688606" cy="988788"/>
      </dsp:txXfrm>
    </dsp:sp>
    <dsp:sp modelId="{14BABD28-5047-47A3-A701-B7AFBBE28819}">
      <dsp:nvSpPr>
        <dsp:cNvPr id="0" name=""/>
        <dsp:cNvSpPr/>
      </dsp:nvSpPr>
      <dsp:spPr>
        <a:xfrm>
          <a:off x="1567" y="3222462"/>
          <a:ext cx="731452" cy="10316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0,65</a:t>
          </a:r>
          <a:endParaRPr lang="ru-RU" sz="1100" b="1" kern="1200" dirty="0"/>
        </a:p>
      </dsp:txBody>
      <dsp:txXfrm>
        <a:off x="22990" y="3243885"/>
        <a:ext cx="688606" cy="988788"/>
      </dsp:txXfrm>
    </dsp:sp>
    <dsp:sp modelId="{8E7E2D4A-62E6-4A23-A5DD-552A63903B64}">
      <dsp:nvSpPr>
        <dsp:cNvPr id="0" name=""/>
        <dsp:cNvSpPr/>
      </dsp:nvSpPr>
      <dsp:spPr>
        <a:xfrm>
          <a:off x="1567" y="4296446"/>
          <a:ext cx="731452" cy="10316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/>
            <a:t>18,9</a:t>
          </a:r>
          <a:endParaRPr lang="ru-RU" sz="1100" b="1" kern="1200" dirty="0"/>
        </a:p>
      </dsp:txBody>
      <dsp:txXfrm>
        <a:off x="22990" y="4317869"/>
        <a:ext cx="688606" cy="988788"/>
      </dsp:txXfrm>
    </dsp:sp>
    <dsp:sp modelId="{576C6983-4618-426C-8177-DEA9FE3AC4EB}">
      <dsp:nvSpPr>
        <dsp:cNvPr id="0" name=""/>
        <dsp:cNvSpPr/>
      </dsp:nvSpPr>
      <dsp:spPr>
        <a:xfrm>
          <a:off x="794462" y="1074494"/>
          <a:ext cx="731452" cy="103163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885" y="1095917"/>
        <a:ext cx="688606" cy="988788"/>
      </dsp:txXfrm>
    </dsp:sp>
    <dsp:sp modelId="{672DFC88-43F4-433B-9B7F-D5CE282279E3}">
      <dsp:nvSpPr>
        <dsp:cNvPr id="0" name=""/>
        <dsp:cNvSpPr/>
      </dsp:nvSpPr>
      <dsp:spPr>
        <a:xfrm>
          <a:off x="794462" y="2148478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5,0</a:t>
          </a:r>
          <a:endParaRPr lang="ru-RU" sz="1100" b="1" kern="1200" dirty="0"/>
        </a:p>
      </dsp:txBody>
      <dsp:txXfrm>
        <a:off x="815885" y="2169901"/>
        <a:ext cx="688606" cy="988788"/>
      </dsp:txXfrm>
    </dsp:sp>
    <dsp:sp modelId="{C586111C-58B6-40AF-8D8A-60EE680572BA}">
      <dsp:nvSpPr>
        <dsp:cNvPr id="0" name=""/>
        <dsp:cNvSpPr/>
      </dsp:nvSpPr>
      <dsp:spPr>
        <a:xfrm>
          <a:off x="794462" y="3222462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0,9</a:t>
          </a:r>
          <a:endParaRPr lang="ru-RU" sz="1100" b="1" kern="1200" dirty="0"/>
        </a:p>
      </dsp:txBody>
      <dsp:txXfrm>
        <a:off x="815885" y="3243885"/>
        <a:ext cx="688606" cy="988788"/>
      </dsp:txXfrm>
    </dsp:sp>
    <dsp:sp modelId="{41590EE3-70B4-4E0E-8D44-18EF1FD97F2E}">
      <dsp:nvSpPr>
        <dsp:cNvPr id="0" name=""/>
        <dsp:cNvSpPr/>
      </dsp:nvSpPr>
      <dsp:spPr>
        <a:xfrm>
          <a:off x="794462" y="4296446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17,1</a:t>
          </a:r>
          <a:endParaRPr lang="ru-RU" sz="1100" b="1" kern="1200" dirty="0"/>
        </a:p>
      </dsp:txBody>
      <dsp:txXfrm>
        <a:off x="815885" y="4317869"/>
        <a:ext cx="688606" cy="988788"/>
      </dsp:txXfrm>
    </dsp:sp>
    <dsp:sp modelId="{A25BE625-018B-46BA-BE7F-ED875B975F26}">
      <dsp:nvSpPr>
        <dsp:cNvPr id="0" name=""/>
        <dsp:cNvSpPr/>
      </dsp:nvSpPr>
      <dsp:spPr>
        <a:xfrm>
          <a:off x="1587357" y="1074494"/>
          <a:ext cx="731452" cy="1031634"/>
        </a:xfrm>
        <a:prstGeom prst="roundRect">
          <a:avLst>
            <a:gd name="adj" fmla="val 10000"/>
          </a:avLst>
        </a:prstGeom>
        <a:solidFill>
          <a:srgbClr val="3760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1095917"/>
        <a:ext cx="688606" cy="988788"/>
      </dsp:txXfrm>
    </dsp:sp>
    <dsp:sp modelId="{CB2AF246-A0C3-4F64-A578-D38165C39147}">
      <dsp:nvSpPr>
        <dsp:cNvPr id="0" name=""/>
        <dsp:cNvSpPr/>
      </dsp:nvSpPr>
      <dsp:spPr>
        <a:xfrm>
          <a:off x="1587357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4,8</a:t>
          </a:r>
          <a:endParaRPr lang="ru-RU" sz="1100" kern="1200" dirty="0"/>
        </a:p>
      </dsp:txBody>
      <dsp:txXfrm>
        <a:off x="1608780" y="2169901"/>
        <a:ext cx="688606" cy="988788"/>
      </dsp:txXfrm>
    </dsp:sp>
    <dsp:sp modelId="{02D78884-08A2-47FD-874A-FD0B1E1D6A24}">
      <dsp:nvSpPr>
        <dsp:cNvPr id="0" name=""/>
        <dsp:cNvSpPr/>
      </dsp:nvSpPr>
      <dsp:spPr>
        <a:xfrm>
          <a:off x="1587357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0,9</a:t>
          </a:r>
          <a:endParaRPr lang="ru-RU" sz="1100" kern="1200" dirty="0"/>
        </a:p>
      </dsp:txBody>
      <dsp:txXfrm>
        <a:off x="1608780" y="3243885"/>
        <a:ext cx="688606" cy="988788"/>
      </dsp:txXfrm>
    </dsp:sp>
    <dsp:sp modelId="{59176932-D6D5-4C36-BF7A-69A1297C4BAD}">
      <dsp:nvSpPr>
        <dsp:cNvPr id="0" name=""/>
        <dsp:cNvSpPr/>
      </dsp:nvSpPr>
      <dsp:spPr>
        <a:xfrm>
          <a:off x="1587357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17,0</a:t>
          </a:r>
          <a:endParaRPr lang="ru-RU" sz="1100" kern="1200" dirty="0"/>
        </a:p>
      </dsp:txBody>
      <dsp:txXfrm>
        <a:off x="1608780" y="4317869"/>
        <a:ext cx="688606" cy="988788"/>
      </dsp:txXfrm>
    </dsp:sp>
    <dsp:sp modelId="{9E5D5161-23D7-41B4-A187-BE6D7C6483D0}">
      <dsp:nvSpPr>
        <dsp:cNvPr id="0" name=""/>
        <dsp:cNvSpPr/>
      </dsp:nvSpPr>
      <dsp:spPr>
        <a:xfrm>
          <a:off x="2380252" y="1074494"/>
          <a:ext cx="731452" cy="10316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1095917"/>
        <a:ext cx="688606" cy="988788"/>
      </dsp:txXfrm>
    </dsp:sp>
    <dsp:sp modelId="{2965B01E-C0DE-4302-ADA0-732BD580C7B1}">
      <dsp:nvSpPr>
        <dsp:cNvPr id="0" name=""/>
        <dsp:cNvSpPr/>
      </dsp:nvSpPr>
      <dsp:spPr>
        <a:xfrm>
          <a:off x="2380252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4,7</a:t>
          </a:r>
        </a:p>
      </dsp:txBody>
      <dsp:txXfrm>
        <a:off x="2401675" y="2169901"/>
        <a:ext cx="688606" cy="988788"/>
      </dsp:txXfrm>
    </dsp:sp>
    <dsp:sp modelId="{A7AF9B85-BF68-40A8-954B-A40EDB5CAF9F}">
      <dsp:nvSpPr>
        <dsp:cNvPr id="0" name=""/>
        <dsp:cNvSpPr/>
      </dsp:nvSpPr>
      <dsp:spPr>
        <a:xfrm>
          <a:off x="2380252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0,8</a:t>
          </a:r>
          <a:endParaRPr lang="ru-RU" sz="1100" kern="1200" dirty="0"/>
        </a:p>
      </dsp:txBody>
      <dsp:txXfrm>
        <a:off x="2401675" y="3243885"/>
        <a:ext cx="688606" cy="988788"/>
      </dsp:txXfrm>
    </dsp:sp>
    <dsp:sp modelId="{EFF40216-5B58-45C6-B485-1C9C4561DF2F}">
      <dsp:nvSpPr>
        <dsp:cNvPr id="0" name=""/>
        <dsp:cNvSpPr/>
      </dsp:nvSpPr>
      <dsp:spPr>
        <a:xfrm>
          <a:off x="2380252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16,8</a:t>
          </a:r>
          <a:endParaRPr lang="ru-RU" sz="1100" kern="1200" dirty="0"/>
        </a:p>
      </dsp:txBody>
      <dsp:txXfrm>
        <a:off x="2401675" y="4317869"/>
        <a:ext cx="688606" cy="988788"/>
      </dsp:txXfrm>
    </dsp:sp>
    <dsp:sp modelId="{F8905714-088D-483C-AC16-D43BF2F0BF16}">
      <dsp:nvSpPr>
        <dsp:cNvPr id="0" name=""/>
        <dsp:cNvSpPr/>
      </dsp:nvSpPr>
      <dsp:spPr>
        <a:xfrm>
          <a:off x="3173147" y="1074494"/>
          <a:ext cx="731452" cy="10316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1095917"/>
        <a:ext cx="688606" cy="988788"/>
      </dsp:txXfrm>
    </dsp:sp>
    <dsp:sp modelId="{24CEF574-2765-4D7C-A195-C900E925FBE6}">
      <dsp:nvSpPr>
        <dsp:cNvPr id="0" name=""/>
        <dsp:cNvSpPr/>
      </dsp:nvSpPr>
      <dsp:spPr>
        <a:xfrm>
          <a:off x="3173147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4,6</a:t>
          </a:r>
          <a:endParaRPr lang="ru-RU" sz="1100" kern="1200" dirty="0"/>
        </a:p>
      </dsp:txBody>
      <dsp:txXfrm>
        <a:off x="3194570" y="2169901"/>
        <a:ext cx="688606" cy="988788"/>
      </dsp:txXfrm>
    </dsp:sp>
    <dsp:sp modelId="{4CD2A706-78CC-47E3-A8F8-D778F944372A}">
      <dsp:nvSpPr>
        <dsp:cNvPr id="0" name=""/>
        <dsp:cNvSpPr/>
      </dsp:nvSpPr>
      <dsp:spPr>
        <a:xfrm>
          <a:off x="3173147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0,8</a:t>
          </a:r>
          <a:endParaRPr lang="ru-RU" sz="1100" kern="1200" dirty="0"/>
        </a:p>
      </dsp:txBody>
      <dsp:txXfrm>
        <a:off x="3194570" y="3243885"/>
        <a:ext cx="688606" cy="988788"/>
      </dsp:txXfrm>
    </dsp:sp>
    <dsp:sp modelId="{374E99F0-AE84-4383-93E4-780F78CE6D13}">
      <dsp:nvSpPr>
        <dsp:cNvPr id="0" name=""/>
        <dsp:cNvSpPr/>
      </dsp:nvSpPr>
      <dsp:spPr>
        <a:xfrm>
          <a:off x="3173147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16,6</a:t>
          </a:r>
          <a:endParaRPr lang="ru-RU" sz="1100" kern="1200" dirty="0"/>
        </a:p>
      </dsp:txBody>
      <dsp:txXfrm>
        <a:off x="3194570" y="4317869"/>
        <a:ext cx="688606" cy="9887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492" y="507"/>
          <a:ext cx="4508839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16299" y="15314"/>
        <a:ext cx="4479225" cy="475918"/>
      </dsp:txXfrm>
    </dsp:sp>
    <dsp:sp modelId="{B5E642CB-E027-4891-9890-4C997D088B55}">
      <dsp:nvSpPr>
        <dsp:cNvPr id="0" name=""/>
        <dsp:cNvSpPr/>
      </dsp:nvSpPr>
      <dsp:spPr>
        <a:xfrm>
          <a:off x="15108" y="540152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Социальная защита населения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5" y="554959"/>
        <a:ext cx="3325660" cy="475918"/>
      </dsp:txXfrm>
    </dsp:sp>
    <dsp:sp modelId="{90F499B4-F115-41CD-8117-278BB7C1079C}">
      <dsp:nvSpPr>
        <dsp:cNvPr id="0" name=""/>
        <dsp:cNvSpPr/>
      </dsp:nvSpPr>
      <dsp:spPr>
        <a:xfrm>
          <a:off x="15108" y="1079796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Поддержка социально ориентированных некоммерческих организаций в Чувашской Республике 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5" y="1094603"/>
        <a:ext cx="3325660" cy="475918"/>
      </dsp:txXfrm>
    </dsp:sp>
    <dsp:sp modelId="{90BD3D43-1A3B-485E-AFA6-70323627E9FE}">
      <dsp:nvSpPr>
        <dsp:cNvPr id="0" name=""/>
        <dsp:cNvSpPr/>
      </dsp:nvSpPr>
      <dsp:spPr>
        <a:xfrm>
          <a:off x="0" y="1619441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Доступная среда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07" y="1634248"/>
        <a:ext cx="3325660" cy="475918"/>
      </dsp:txXfrm>
    </dsp:sp>
    <dsp:sp modelId="{E46628DA-DFCB-494E-9EDB-9DEB3E961771}">
      <dsp:nvSpPr>
        <dsp:cNvPr id="0" name=""/>
        <dsp:cNvSpPr/>
      </dsp:nvSpPr>
      <dsp:spPr>
        <a:xfrm>
          <a:off x="15108" y="2159085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Совершенствование социальной поддержки семьи и детей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5" y="2173892"/>
        <a:ext cx="3325660" cy="475918"/>
      </dsp:txXfrm>
    </dsp:sp>
    <dsp:sp modelId="{0AC65D80-99D6-40C0-8E49-2EECF2BCE3A9}">
      <dsp:nvSpPr>
        <dsp:cNvPr id="0" name=""/>
        <dsp:cNvSpPr/>
      </dsp:nvSpPr>
      <dsp:spPr>
        <a:xfrm>
          <a:off x="15108" y="2698730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Оказание содействия добровольному переселению  в Чувашскую Республику соотечественников , проживающих за рубежом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5" y="2713537"/>
        <a:ext cx="3325660" cy="475918"/>
      </dsp:txXfrm>
    </dsp:sp>
    <dsp:sp modelId="{C4145823-F6A6-4FD0-91E7-96466CB8D1F1}">
      <dsp:nvSpPr>
        <dsp:cNvPr id="0" name=""/>
        <dsp:cNvSpPr/>
      </dsp:nvSpPr>
      <dsp:spPr>
        <a:xfrm>
          <a:off x="50540" y="3213982"/>
          <a:ext cx="3355274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Обеспечение реализации государственной программы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347" y="3228789"/>
        <a:ext cx="3325660" cy="475918"/>
      </dsp:txXfrm>
    </dsp:sp>
    <dsp:sp modelId="{C3D65556-9B34-4346-A99C-73E3FE9EE9C6}">
      <dsp:nvSpPr>
        <dsp:cNvPr id="0" name=""/>
        <dsp:cNvSpPr/>
      </dsp:nvSpPr>
      <dsp:spPr>
        <a:xfrm>
          <a:off x="3652226" y="540152"/>
          <a:ext cx="844489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3 488,3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67033" y="554959"/>
        <a:ext cx="814875" cy="475918"/>
      </dsp:txXfrm>
    </dsp:sp>
    <dsp:sp modelId="{83C0364A-A82B-41BD-93C7-EFFDB0175838}">
      <dsp:nvSpPr>
        <dsp:cNvPr id="0" name=""/>
        <dsp:cNvSpPr/>
      </dsp:nvSpPr>
      <dsp:spPr>
        <a:xfrm>
          <a:off x="3661577" y="1079796"/>
          <a:ext cx="825787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6384" y="1094603"/>
        <a:ext cx="796173" cy="475918"/>
      </dsp:txXfrm>
    </dsp:sp>
    <dsp:sp modelId="{E4327505-0C43-4871-8757-A50453A0C067}">
      <dsp:nvSpPr>
        <dsp:cNvPr id="0" name=""/>
        <dsp:cNvSpPr/>
      </dsp:nvSpPr>
      <dsp:spPr>
        <a:xfrm>
          <a:off x="3661575" y="1619441"/>
          <a:ext cx="825791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18,1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6382" y="1634248"/>
        <a:ext cx="796177" cy="475918"/>
      </dsp:txXfrm>
    </dsp:sp>
    <dsp:sp modelId="{26A96B2E-8431-4887-87F9-A88D05F1F01E}">
      <dsp:nvSpPr>
        <dsp:cNvPr id="0" name=""/>
        <dsp:cNvSpPr/>
      </dsp:nvSpPr>
      <dsp:spPr>
        <a:xfrm>
          <a:off x="3661564" y="2159085"/>
          <a:ext cx="825813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2 036,5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6371" y="2173892"/>
        <a:ext cx="796199" cy="475918"/>
      </dsp:txXfrm>
    </dsp:sp>
    <dsp:sp modelId="{8E8AC1E9-FB6F-42A5-9474-FD92A989D567}">
      <dsp:nvSpPr>
        <dsp:cNvPr id="0" name=""/>
        <dsp:cNvSpPr/>
      </dsp:nvSpPr>
      <dsp:spPr>
        <a:xfrm>
          <a:off x="3661569" y="2698730"/>
          <a:ext cx="825802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6376" y="2713537"/>
        <a:ext cx="796188" cy="475918"/>
      </dsp:txXfrm>
    </dsp:sp>
    <dsp:sp modelId="{E4A8A91F-C72F-42C4-9F11-3F9AA5B7D093}">
      <dsp:nvSpPr>
        <dsp:cNvPr id="0" name=""/>
        <dsp:cNvSpPr/>
      </dsp:nvSpPr>
      <dsp:spPr>
        <a:xfrm>
          <a:off x="3661569" y="3238374"/>
          <a:ext cx="825802" cy="5055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94,7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6376" y="3253181"/>
        <a:ext cx="796188" cy="4759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423"/>
          <a:ext cx="3903032" cy="62465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9863" y="19719"/>
        <a:ext cx="3866440" cy="588063"/>
      </dsp:txXfrm>
    </dsp:sp>
    <dsp:sp modelId="{EFD09625-1EEB-463A-9D51-52F09A5E039B}">
      <dsp:nvSpPr>
        <dsp:cNvPr id="0" name=""/>
        <dsp:cNvSpPr/>
      </dsp:nvSpPr>
      <dsp:spPr>
        <a:xfrm>
          <a:off x="156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9863" y="670730"/>
        <a:ext cx="694860" cy="588063"/>
      </dsp:txXfrm>
    </dsp:sp>
    <dsp:sp modelId="{B7B68934-E179-4D36-8AD9-7637EF3F0019}">
      <dsp:nvSpPr>
        <dsp:cNvPr id="0" name=""/>
        <dsp:cNvSpPr/>
      </dsp:nvSpPr>
      <dsp:spPr>
        <a:xfrm>
          <a:off x="1567" y="1303444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17,4</a:t>
          </a:r>
        </a:p>
      </dsp:txBody>
      <dsp:txXfrm>
        <a:off x="19863" y="1321740"/>
        <a:ext cx="694860" cy="588063"/>
      </dsp:txXfrm>
    </dsp:sp>
    <dsp:sp modelId="{14BABD28-5047-47A3-A701-B7AFBBE28819}">
      <dsp:nvSpPr>
        <dsp:cNvPr id="0" name=""/>
        <dsp:cNvSpPr/>
      </dsp:nvSpPr>
      <dsp:spPr>
        <a:xfrm>
          <a:off x="1567" y="1954455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</a:t>
          </a:r>
          <a:endParaRPr lang="ru-RU" sz="1100" b="1" kern="1200" dirty="0"/>
        </a:p>
      </dsp:txBody>
      <dsp:txXfrm>
        <a:off x="19863" y="1972751"/>
        <a:ext cx="694860" cy="588063"/>
      </dsp:txXfrm>
    </dsp:sp>
    <dsp:sp modelId="{8E7E2D4A-62E6-4A23-A5DD-552A63903B64}">
      <dsp:nvSpPr>
        <dsp:cNvPr id="0" name=""/>
        <dsp:cNvSpPr/>
      </dsp:nvSpPr>
      <dsp:spPr>
        <a:xfrm>
          <a:off x="1567" y="2605465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</a:t>
          </a:r>
          <a:endParaRPr lang="ru-RU" sz="1100" b="1" kern="1200" dirty="0"/>
        </a:p>
      </dsp:txBody>
      <dsp:txXfrm>
        <a:off x="19863" y="2623761"/>
        <a:ext cx="694860" cy="588063"/>
      </dsp:txXfrm>
    </dsp:sp>
    <dsp:sp modelId="{085136A3-D02F-461C-B31C-FD1D69D16759}">
      <dsp:nvSpPr>
        <dsp:cNvPr id="0" name=""/>
        <dsp:cNvSpPr/>
      </dsp:nvSpPr>
      <dsp:spPr>
        <a:xfrm>
          <a:off x="1567" y="3256476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</a:t>
          </a:r>
          <a:endParaRPr lang="ru-RU" sz="1100" b="1" kern="1200" dirty="0"/>
        </a:p>
      </dsp:txBody>
      <dsp:txXfrm>
        <a:off x="19863" y="3274772"/>
        <a:ext cx="694860" cy="588063"/>
      </dsp:txXfrm>
    </dsp:sp>
    <dsp:sp modelId="{2BC9EB28-F68D-4321-836D-A642C2C0DAB1}">
      <dsp:nvSpPr>
        <dsp:cNvPr id="0" name=""/>
        <dsp:cNvSpPr/>
      </dsp:nvSpPr>
      <dsp:spPr>
        <a:xfrm>
          <a:off x="1567" y="3907486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</a:t>
          </a:r>
          <a:endParaRPr lang="ru-RU" sz="1100" b="1" kern="1200" dirty="0"/>
        </a:p>
      </dsp:txBody>
      <dsp:txXfrm>
        <a:off x="19863" y="3925782"/>
        <a:ext cx="694860" cy="588063"/>
      </dsp:txXfrm>
    </dsp:sp>
    <dsp:sp modelId="{85D767EC-FAE5-4312-B23F-9B41F2C6B7D7}">
      <dsp:nvSpPr>
        <dsp:cNvPr id="0" name=""/>
        <dsp:cNvSpPr/>
      </dsp:nvSpPr>
      <dsp:spPr>
        <a:xfrm>
          <a:off x="1567" y="4558497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</a:t>
          </a:r>
          <a:endParaRPr lang="ru-RU" sz="1100" b="1" kern="1200" dirty="0"/>
        </a:p>
      </dsp:txBody>
      <dsp:txXfrm>
        <a:off x="19863" y="4576793"/>
        <a:ext cx="694860" cy="588063"/>
      </dsp:txXfrm>
    </dsp:sp>
    <dsp:sp modelId="{576C6983-4618-426C-8177-DEA9FE3AC4EB}">
      <dsp:nvSpPr>
        <dsp:cNvPr id="0" name=""/>
        <dsp:cNvSpPr/>
      </dsp:nvSpPr>
      <dsp:spPr>
        <a:xfrm>
          <a:off x="794462" y="652434"/>
          <a:ext cx="731452" cy="62465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2758" y="670730"/>
        <a:ext cx="694860" cy="588063"/>
      </dsp:txXfrm>
    </dsp:sp>
    <dsp:sp modelId="{672DFC88-43F4-433B-9B7F-D5CE282279E3}">
      <dsp:nvSpPr>
        <dsp:cNvPr id="0" name=""/>
        <dsp:cNvSpPr/>
      </dsp:nvSpPr>
      <dsp:spPr>
        <a:xfrm>
          <a:off x="794462" y="1303444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17,3</a:t>
          </a:r>
          <a:endParaRPr lang="ru-RU" sz="1100" b="1" kern="1200" dirty="0"/>
        </a:p>
      </dsp:txBody>
      <dsp:txXfrm>
        <a:off x="812758" y="1321740"/>
        <a:ext cx="694860" cy="588063"/>
      </dsp:txXfrm>
    </dsp:sp>
    <dsp:sp modelId="{C586111C-58B6-40AF-8D8A-60EE680572BA}">
      <dsp:nvSpPr>
        <dsp:cNvPr id="0" name=""/>
        <dsp:cNvSpPr/>
      </dsp:nvSpPr>
      <dsp:spPr>
        <a:xfrm>
          <a:off x="794462" y="1954455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51</a:t>
          </a:r>
          <a:endParaRPr lang="ru-RU" sz="1100" b="1" kern="1200" dirty="0"/>
        </a:p>
      </dsp:txBody>
      <dsp:txXfrm>
        <a:off x="812758" y="1972751"/>
        <a:ext cx="694860" cy="588063"/>
      </dsp:txXfrm>
    </dsp:sp>
    <dsp:sp modelId="{41590EE3-70B4-4E0E-8D44-18EF1FD97F2E}">
      <dsp:nvSpPr>
        <dsp:cNvPr id="0" name=""/>
        <dsp:cNvSpPr/>
      </dsp:nvSpPr>
      <dsp:spPr>
        <a:xfrm>
          <a:off x="794462" y="2605465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30</a:t>
          </a:r>
          <a:endParaRPr lang="ru-RU" sz="1100" b="1" kern="1200" dirty="0"/>
        </a:p>
      </dsp:txBody>
      <dsp:txXfrm>
        <a:off x="812758" y="2623761"/>
        <a:ext cx="694860" cy="588063"/>
      </dsp:txXfrm>
    </dsp:sp>
    <dsp:sp modelId="{6CE5FDB4-BFBB-4259-A330-B441199BCE24}">
      <dsp:nvSpPr>
        <dsp:cNvPr id="0" name=""/>
        <dsp:cNvSpPr/>
      </dsp:nvSpPr>
      <dsp:spPr>
        <a:xfrm>
          <a:off x="794462" y="3256476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21,4</a:t>
          </a:r>
          <a:endParaRPr lang="ru-RU" sz="1100" b="1" kern="1200" dirty="0"/>
        </a:p>
      </dsp:txBody>
      <dsp:txXfrm>
        <a:off x="812758" y="3274772"/>
        <a:ext cx="694860" cy="588063"/>
      </dsp:txXfrm>
    </dsp:sp>
    <dsp:sp modelId="{89DC61A6-3199-4C88-A8D1-98ADCFDD3274}">
      <dsp:nvSpPr>
        <dsp:cNvPr id="0" name=""/>
        <dsp:cNvSpPr/>
      </dsp:nvSpPr>
      <dsp:spPr>
        <a:xfrm>
          <a:off x="794462" y="3907486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</a:t>
          </a:r>
          <a:endParaRPr lang="ru-RU" sz="1100" b="1" kern="1200" dirty="0"/>
        </a:p>
      </dsp:txBody>
      <dsp:txXfrm>
        <a:off x="812758" y="3925782"/>
        <a:ext cx="694860" cy="588063"/>
      </dsp:txXfrm>
    </dsp:sp>
    <dsp:sp modelId="{B35EEDEE-A63C-4DC0-9860-A34A7BFD903E}">
      <dsp:nvSpPr>
        <dsp:cNvPr id="0" name=""/>
        <dsp:cNvSpPr/>
      </dsp:nvSpPr>
      <dsp:spPr>
        <a:xfrm>
          <a:off x="794462" y="4558497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</a:t>
          </a:r>
          <a:endParaRPr lang="ru-RU" sz="1100" b="1" kern="1200" dirty="0"/>
        </a:p>
      </dsp:txBody>
      <dsp:txXfrm>
        <a:off x="812758" y="4576793"/>
        <a:ext cx="694860" cy="588063"/>
      </dsp:txXfrm>
    </dsp:sp>
    <dsp:sp modelId="{A25BE625-018B-46BA-BE7F-ED875B975F26}">
      <dsp:nvSpPr>
        <dsp:cNvPr id="0" name=""/>
        <dsp:cNvSpPr/>
      </dsp:nvSpPr>
      <dsp:spPr>
        <a:xfrm>
          <a:off x="158735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5653" y="670730"/>
        <a:ext cx="694860" cy="588063"/>
      </dsp:txXfrm>
    </dsp:sp>
    <dsp:sp modelId="{CB2AF246-A0C3-4F64-A578-D38165C39147}">
      <dsp:nvSpPr>
        <dsp:cNvPr id="0" name=""/>
        <dsp:cNvSpPr/>
      </dsp:nvSpPr>
      <dsp:spPr>
        <a:xfrm>
          <a:off x="1587357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17</a:t>
          </a:r>
          <a:endParaRPr lang="ru-RU" sz="1100" kern="1200" dirty="0"/>
        </a:p>
      </dsp:txBody>
      <dsp:txXfrm>
        <a:off x="1605653" y="1321740"/>
        <a:ext cx="694860" cy="588063"/>
      </dsp:txXfrm>
    </dsp:sp>
    <dsp:sp modelId="{02D78884-08A2-47FD-874A-FD0B1E1D6A24}">
      <dsp:nvSpPr>
        <dsp:cNvPr id="0" name=""/>
        <dsp:cNvSpPr/>
      </dsp:nvSpPr>
      <dsp:spPr>
        <a:xfrm>
          <a:off x="1587357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</a:t>
          </a:r>
          <a:endParaRPr lang="ru-RU" sz="1100" kern="1200" dirty="0"/>
        </a:p>
      </dsp:txBody>
      <dsp:txXfrm>
        <a:off x="1605653" y="1972751"/>
        <a:ext cx="694860" cy="588063"/>
      </dsp:txXfrm>
    </dsp:sp>
    <dsp:sp modelId="{59176932-D6D5-4C36-BF7A-69A1297C4BAD}">
      <dsp:nvSpPr>
        <dsp:cNvPr id="0" name=""/>
        <dsp:cNvSpPr/>
      </dsp:nvSpPr>
      <dsp:spPr>
        <a:xfrm>
          <a:off x="1587357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35</a:t>
          </a:r>
          <a:endParaRPr lang="ru-RU" sz="1100" kern="1200" dirty="0"/>
        </a:p>
      </dsp:txBody>
      <dsp:txXfrm>
        <a:off x="1605653" y="2623761"/>
        <a:ext cx="694860" cy="588063"/>
      </dsp:txXfrm>
    </dsp:sp>
    <dsp:sp modelId="{BA61E3A6-0BE5-4066-9F94-BB1BFFF8EBBF}">
      <dsp:nvSpPr>
        <dsp:cNvPr id="0" name=""/>
        <dsp:cNvSpPr/>
      </dsp:nvSpPr>
      <dsp:spPr>
        <a:xfrm>
          <a:off x="1587357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22,3</a:t>
          </a:r>
          <a:endParaRPr lang="ru-RU" sz="1100" kern="1200" dirty="0"/>
        </a:p>
      </dsp:txBody>
      <dsp:txXfrm>
        <a:off x="1605653" y="3274772"/>
        <a:ext cx="694860" cy="588063"/>
      </dsp:txXfrm>
    </dsp:sp>
    <dsp:sp modelId="{8C5A4ABB-F609-4CF2-8CFC-5593BE697C3C}">
      <dsp:nvSpPr>
        <dsp:cNvPr id="0" name=""/>
        <dsp:cNvSpPr/>
      </dsp:nvSpPr>
      <dsp:spPr>
        <a:xfrm>
          <a:off x="1587357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66</a:t>
          </a:r>
          <a:endParaRPr lang="ru-RU" sz="1100" kern="1200" dirty="0"/>
        </a:p>
      </dsp:txBody>
      <dsp:txXfrm>
        <a:off x="1605653" y="3925782"/>
        <a:ext cx="694860" cy="588063"/>
      </dsp:txXfrm>
    </dsp:sp>
    <dsp:sp modelId="{5CA92D6E-6985-440B-92AD-5A876699A5A4}">
      <dsp:nvSpPr>
        <dsp:cNvPr id="0" name=""/>
        <dsp:cNvSpPr/>
      </dsp:nvSpPr>
      <dsp:spPr>
        <a:xfrm>
          <a:off x="1587357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</a:t>
          </a:r>
          <a:endParaRPr lang="ru-RU" sz="1100" kern="1200" dirty="0"/>
        </a:p>
      </dsp:txBody>
      <dsp:txXfrm>
        <a:off x="1605653" y="4576793"/>
        <a:ext cx="694860" cy="588063"/>
      </dsp:txXfrm>
    </dsp:sp>
    <dsp:sp modelId="{9E5D5161-23D7-41B4-A187-BE6D7C6483D0}">
      <dsp:nvSpPr>
        <dsp:cNvPr id="0" name=""/>
        <dsp:cNvSpPr/>
      </dsp:nvSpPr>
      <dsp:spPr>
        <a:xfrm>
          <a:off x="2380252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8548" y="670730"/>
        <a:ext cx="694860" cy="588063"/>
      </dsp:txXfrm>
    </dsp:sp>
    <dsp:sp modelId="{2965B01E-C0DE-4302-ADA0-732BD580C7B1}">
      <dsp:nvSpPr>
        <dsp:cNvPr id="0" name=""/>
        <dsp:cNvSpPr/>
      </dsp:nvSpPr>
      <dsp:spPr>
        <a:xfrm>
          <a:off x="2380252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16,8</a:t>
          </a:r>
        </a:p>
      </dsp:txBody>
      <dsp:txXfrm>
        <a:off x="2398548" y="1321740"/>
        <a:ext cx="694860" cy="588063"/>
      </dsp:txXfrm>
    </dsp:sp>
    <dsp:sp modelId="{A7AF9B85-BF68-40A8-954B-A40EDB5CAF9F}">
      <dsp:nvSpPr>
        <dsp:cNvPr id="0" name=""/>
        <dsp:cNvSpPr/>
      </dsp:nvSpPr>
      <dsp:spPr>
        <a:xfrm>
          <a:off x="2380252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61</a:t>
          </a:r>
          <a:endParaRPr lang="ru-RU" sz="1100" kern="1200" dirty="0"/>
        </a:p>
      </dsp:txBody>
      <dsp:txXfrm>
        <a:off x="2398548" y="1972751"/>
        <a:ext cx="694860" cy="588063"/>
      </dsp:txXfrm>
    </dsp:sp>
    <dsp:sp modelId="{EFF40216-5B58-45C6-B485-1C9C4561DF2F}">
      <dsp:nvSpPr>
        <dsp:cNvPr id="0" name=""/>
        <dsp:cNvSpPr/>
      </dsp:nvSpPr>
      <dsp:spPr>
        <a:xfrm>
          <a:off x="2380252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40</a:t>
          </a:r>
          <a:endParaRPr lang="ru-RU" sz="1100" kern="1200" dirty="0"/>
        </a:p>
      </dsp:txBody>
      <dsp:txXfrm>
        <a:off x="2398548" y="2623761"/>
        <a:ext cx="694860" cy="588063"/>
      </dsp:txXfrm>
    </dsp:sp>
    <dsp:sp modelId="{7653A429-0E18-4BE3-A07C-F1A5A9D672E3}">
      <dsp:nvSpPr>
        <dsp:cNvPr id="0" name=""/>
        <dsp:cNvSpPr/>
      </dsp:nvSpPr>
      <dsp:spPr>
        <a:xfrm>
          <a:off x="2380252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23,2</a:t>
          </a:r>
          <a:endParaRPr lang="ru-RU" sz="1100" kern="1200" dirty="0"/>
        </a:p>
      </dsp:txBody>
      <dsp:txXfrm>
        <a:off x="2398548" y="3274772"/>
        <a:ext cx="694860" cy="588063"/>
      </dsp:txXfrm>
    </dsp:sp>
    <dsp:sp modelId="{35DF38A4-C109-469A-81F6-242705CF6432}">
      <dsp:nvSpPr>
        <dsp:cNvPr id="0" name=""/>
        <dsp:cNvSpPr/>
      </dsp:nvSpPr>
      <dsp:spPr>
        <a:xfrm>
          <a:off x="2380252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68</a:t>
          </a:r>
          <a:endParaRPr lang="ru-RU" sz="1100" kern="1200" dirty="0"/>
        </a:p>
      </dsp:txBody>
      <dsp:txXfrm>
        <a:off x="2398548" y="3925782"/>
        <a:ext cx="694860" cy="588063"/>
      </dsp:txXfrm>
    </dsp:sp>
    <dsp:sp modelId="{72D34432-C31A-4895-8C4B-497C4DC5EA4F}">
      <dsp:nvSpPr>
        <dsp:cNvPr id="0" name=""/>
        <dsp:cNvSpPr/>
      </dsp:nvSpPr>
      <dsp:spPr>
        <a:xfrm>
          <a:off x="2380252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</a:t>
          </a:r>
          <a:endParaRPr lang="ru-RU" sz="1100" kern="1200" dirty="0"/>
        </a:p>
      </dsp:txBody>
      <dsp:txXfrm>
        <a:off x="2398548" y="4576793"/>
        <a:ext cx="694860" cy="588063"/>
      </dsp:txXfrm>
    </dsp:sp>
    <dsp:sp modelId="{F8905714-088D-483C-AC16-D43BF2F0BF16}">
      <dsp:nvSpPr>
        <dsp:cNvPr id="0" name=""/>
        <dsp:cNvSpPr/>
      </dsp:nvSpPr>
      <dsp:spPr>
        <a:xfrm>
          <a:off x="317314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1443" y="670730"/>
        <a:ext cx="694860" cy="588063"/>
      </dsp:txXfrm>
    </dsp:sp>
    <dsp:sp modelId="{24CEF574-2765-4D7C-A195-C900E925FBE6}">
      <dsp:nvSpPr>
        <dsp:cNvPr id="0" name=""/>
        <dsp:cNvSpPr/>
      </dsp:nvSpPr>
      <dsp:spPr>
        <a:xfrm>
          <a:off x="3173147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16,4</a:t>
          </a:r>
          <a:endParaRPr lang="ru-RU" sz="1100" kern="1200" dirty="0"/>
        </a:p>
      </dsp:txBody>
      <dsp:txXfrm>
        <a:off x="3191443" y="1321740"/>
        <a:ext cx="694860" cy="588063"/>
      </dsp:txXfrm>
    </dsp:sp>
    <dsp:sp modelId="{4CD2A706-78CC-47E3-A8F8-D778F944372A}">
      <dsp:nvSpPr>
        <dsp:cNvPr id="0" name=""/>
        <dsp:cNvSpPr/>
      </dsp:nvSpPr>
      <dsp:spPr>
        <a:xfrm>
          <a:off x="3173147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63</a:t>
          </a:r>
          <a:endParaRPr lang="ru-RU" sz="1100" kern="1200" dirty="0"/>
        </a:p>
      </dsp:txBody>
      <dsp:txXfrm>
        <a:off x="3191443" y="1972751"/>
        <a:ext cx="694860" cy="588063"/>
      </dsp:txXfrm>
    </dsp:sp>
    <dsp:sp modelId="{374E99F0-AE84-4383-93E4-780F78CE6D13}">
      <dsp:nvSpPr>
        <dsp:cNvPr id="0" name=""/>
        <dsp:cNvSpPr/>
      </dsp:nvSpPr>
      <dsp:spPr>
        <a:xfrm>
          <a:off x="3173147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45</a:t>
          </a:r>
          <a:endParaRPr lang="ru-RU" sz="1100" kern="1200" dirty="0"/>
        </a:p>
      </dsp:txBody>
      <dsp:txXfrm>
        <a:off x="3191443" y="2623761"/>
        <a:ext cx="694860" cy="588063"/>
      </dsp:txXfrm>
    </dsp:sp>
    <dsp:sp modelId="{874CF4BC-44A5-455D-A60A-EB599B596188}">
      <dsp:nvSpPr>
        <dsp:cNvPr id="0" name=""/>
        <dsp:cNvSpPr/>
      </dsp:nvSpPr>
      <dsp:spPr>
        <a:xfrm>
          <a:off x="3173147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24,1</a:t>
          </a:r>
          <a:endParaRPr lang="ru-RU" sz="1100" kern="1200" dirty="0"/>
        </a:p>
      </dsp:txBody>
      <dsp:txXfrm>
        <a:off x="3191443" y="3274772"/>
        <a:ext cx="694860" cy="588063"/>
      </dsp:txXfrm>
    </dsp:sp>
    <dsp:sp modelId="{D2D81AF8-4EA8-45A6-A84D-9694EF1BCFE7}">
      <dsp:nvSpPr>
        <dsp:cNvPr id="0" name=""/>
        <dsp:cNvSpPr/>
      </dsp:nvSpPr>
      <dsp:spPr>
        <a:xfrm>
          <a:off x="3173147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</a:t>
          </a:r>
          <a:endParaRPr lang="ru-RU" sz="1100" kern="1200" dirty="0"/>
        </a:p>
      </dsp:txBody>
      <dsp:txXfrm>
        <a:off x="3191443" y="3925782"/>
        <a:ext cx="694860" cy="588063"/>
      </dsp:txXfrm>
    </dsp:sp>
    <dsp:sp modelId="{B05C0A3E-A45E-4E74-81F8-BADC3EA7BC7D}">
      <dsp:nvSpPr>
        <dsp:cNvPr id="0" name=""/>
        <dsp:cNvSpPr/>
      </dsp:nvSpPr>
      <dsp:spPr>
        <a:xfrm>
          <a:off x="3173147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</a:t>
          </a:r>
          <a:endParaRPr lang="ru-RU" sz="1100" kern="1200" dirty="0"/>
        </a:p>
      </dsp:txBody>
      <dsp:txXfrm>
        <a:off x="3191443" y="4576793"/>
        <a:ext cx="694860" cy="5880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42"/>
          <a:ext cx="3903032" cy="54313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7475" y="17050"/>
        <a:ext cx="3871216" cy="511316"/>
      </dsp:txXfrm>
    </dsp:sp>
    <dsp:sp modelId="{EFD09625-1EEB-463A-9D51-52F09A5E039B}">
      <dsp:nvSpPr>
        <dsp:cNvPr id="0" name=""/>
        <dsp:cNvSpPr/>
      </dsp:nvSpPr>
      <dsp:spPr>
        <a:xfrm>
          <a:off x="156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7475" y="586405"/>
        <a:ext cx="699636" cy="511316"/>
      </dsp:txXfrm>
    </dsp:sp>
    <dsp:sp modelId="{B7B68934-E179-4D36-8AD9-7637EF3F0019}">
      <dsp:nvSpPr>
        <dsp:cNvPr id="0" name=""/>
        <dsp:cNvSpPr/>
      </dsp:nvSpPr>
      <dsp:spPr>
        <a:xfrm>
          <a:off x="1567" y="1139851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94</a:t>
          </a:r>
          <a:endParaRPr lang="ru-RU" sz="1100" b="1" kern="1200" dirty="0"/>
        </a:p>
      </dsp:txBody>
      <dsp:txXfrm>
        <a:off x="17475" y="1155759"/>
        <a:ext cx="699636" cy="511316"/>
      </dsp:txXfrm>
    </dsp:sp>
    <dsp:sp modelId="{14BABD28-5047-47A3-A701-B7AFBBE28819}">
      <dsp:nvSpPr>
        <dsp:cNvPr id="0" name=""/>
        <dsp:cNvSpPr/>
      </dsp:nvSpPr>
      <dsp:spPr>
        <a:xfrm>
          <a:off x="1567" y="1709206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76</a:t>
          </a:r>
          <a:endParaRPr lang="ru-RU" sz="1100" b="1" kern="1200" dirty="0"/>
        </a:p>
      </dsp:txBody>
      <dsp:txXfrm>
        <a:off x="17475" y="1725114"/>
        <a:ext cx="699636" cy="511316"/>
      </dsp:txXfrm>
    </dsp:sp>
    <dsp:sp modelId="{8E7E2D4A-62E6-4A23-A5DD-552A63903B64}">
      <dsp:nvSpPr>
        <dsp:cNvPr id="0" name=""/>
        <dsp:cNvSpPr/>
      </dsp:nvSpPr>
      <dsp:spPr>
        <a:xfrm>
          <a:off x="1567" y="2278560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73,5</a:t>
          </a:r>
          <a:endParaRPr lang="ru-RU" sz="1100" b="1" kern="1200" dirty="0"/>
        </a:p>
      </dsp:txBody>
      <dsp:txXfrm>
        <a:off x="17475" y="2294468"/>
        <a:ext cx="699636" cy="511316"/>
      </dsp:txXfrm>
    </dsp:sp>
    <dsp:sp modelId="{085136A3-D02F-461C-B31C-FD1D69D16759}">
      <dsp:nvSpPr>
        <dsp:cNvPr id="0" name=""/>
        <dsp:cNvSpPr/>
      </dsp:nvSpPr>
      <dsp:spPr>
        <a:xfrm>
          <a:off x="1567" y="2847915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71,5</a:t>
          </a:r>
          <a:endParaRPr lang="ru-RU" sz="1100" b="1" kern="1200" dirty="0"/>
        </a:p>
      </dsp:txBody>
      <dsp:txXfrm>
        <a:off x="17475" y="2863823"/>
        <a:ext cx="699636" cy="511316"/>
      </dsp:txXfrm>
    </dsp:sp>
    <dsp:sp modelId="{2BC9EB28-F68D-4321-836D-A642C2C0DAB1}">
      <dsp:nvSpPr>
        <dsp:cNvPr id="0" name=""/>
        <dsp:cNvSpPr/>
      </dsp:nvSpPr>
      <dsp:spPr>
        <a:xfrm>
          <a:off x="1567" y="3417269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</a:t>
          </a:r>
          <a:endParaRPr lang="ru-RU" sz="1100" b="1" kern="1200" dirty="0"/>
        </a:p>
      </dsp:txBody>
      <dsp:txXfrm>
        <a:off x="17475" y="3433177"/>
        <a:ext cx="699636" cy="511316"/>
      </dsp:txXfrm>
    </dsp:sp>
    <dsp:sp modelId="{85D767EC-FAE5-4312-B23F-9B41F2C6B7D7}">
      <dsp:nvSpPr>
        <dsp:cNvPr id="0" name=""/>
        <dsp:cNvSpPr/>
      </dsp:nvSpPr>
      <dsp:spPr>
        <a:xfrm>
          <a:off x="1567" y="3986624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</a:t>
          </a:r>
          <a:endParaRPr lang="ru-RU" sz="1100" b="1" kern="1200" dirty="0"/>
        </a:p>
      </dsp:txBody>
      <dsp:txXfrm>
        <a:off x="17475" y="4002532"/>
        <a:ext cx="699636" cy="511316"/>
      </dsp:txXfrm>
    </dsp:sp>
    <dsp:sp modelId="{576C6983-4618-426C-8177-DEA9FE3AC4EB}">
      <dsp:nvSpPr>
        <dsp:cNvPr id="0" name=""/>
        <dsp:cNvSpPr/>
      </dsp:nvSpPr>
      <dsp:spPr>
        <a:xfrm>
          <a:off x="794462" y="570497"/>
          <a:ext cx="731452" cy="54313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0370" y="586405"/>
        <a:ext cx="699636" cy="511316"/>
      </dsp:txXfrm>
    </dsp:sp>
    <dsp:sp modelId="{672DFC88-43F4-433B-9B7F-D5CE282279E3}">
      <dsp:nvSpPr>
        <dsp:cNvPr id="0" name=""/>
        <dsp:cNvSpPr/>
      </dsp:nvSpPr>
      <dsp:spPr>
        <a:xfrm>
          <a:off x="794462" y="1139851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95</a:t>
          </a:r>
          <a:endParaRPr lang="ru-RU" sz="1100" b="1" kern="1200" dirty="0"/>
        </a:p>
      </dsp:txBody>
      <dsp:txXfrm>
        <a:off x="810370" y="1155759"/>
        <a:ext cx="699636" cy="511316"/>
      </dsp:txXfrm>
    </dsp:sp>
    <dsp:sp modelId="{C586111C-58B6-40AF-8D8A-60EE680572BA}">
      <dsp:nvSpPr>
        <dsp:cNvPr id="0" name=""/>
        <dsp:cNvSpPr/>
      </dsp:nvSpPr>
      <dsp:spPr>
        <a:xfrm>
          <a:off x="794462" y="1709206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</a:t>
          </a:r>
          <a:endParaRPr lang="ru-RU" sz="1100" b="1" kern="1200" dirty="0"/>
        </a:p>
      </dsp:txBody>
      <dsp:txXfrm>
        <a:off x="810370" y="1725114"/>
        <a:ext cx="699636" cy="511316"/>
      </dsp:txXfrm>
    </dsp:sp>
    <dsp:sp modelId="{41590EE3-70B4-4E0E-8D44-18EF1FD97F2E}">
      <dsp:nvSpPr>
        <dsp:cNvPr id="0" name=""/>
        <dsp:cNvSpPr/>
      </dsp:nvSpPr>
      <dsp:spPr>
        <a:xfrm>
          <a:off x="794462" y="2278560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74</a:t>
          </a:r>
          <a:endParaRPr lang="ru-RU" sz="1100" b="1" kern="1200" dirty="0"/>
        </a:p>
      </dsp:txBody>
      <dsp:txXfrm>
        <a:off x="810370" y="2294468"/>
        <a:ext cx="699636" cy="511316"/>
      </dsp:txXfrm>
    </dsp:sp>
    <dsp:sp modelId="{6CE5FDB4-BFBB-4259-A330-B441199BCE24}">
      <dsp:nvSpPr>
        <dsp:cNvPr id="0" name=""/>
        <dsp:cNvSpPr/>
      </dsp:nvSpPr>
      <dsp:spPr>
        <a:xfrm>
          <a:off x="794462" y="2847915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66,2</a:t>
          </a:r>
          <a:endParaRPr lang="ru-RU" sz="1100" b="1" kern="1200" dirty="0"/>
        </a:p>
      </dsp:txBody>
      <dsp:txXfrm>
        <a:off x="810370" y="2863823"/>
        <a:ext cx="699636" cy="511316"/>
      </dsp:txXfrm>
    </dsp:sp>
    <dsp:sp modelId="{89DC61A6-3199-4C88-A8D1-98ADCFDD3274}">
      <dsp:nvSpPr>
        <dsp:cNvPr id="0" name=""/>
        <dsp:cNvSpPr/>
      </dsp:nvSpPr>
      <dsp:spPr>
        <a:xfrm>
          <a:off x="794462" y="3417269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1130</a:t>
          </a:r>
          <a:endParaRPr lang="ru-RU" sz="1100" b="1" kern="1200" dirty="0"/>
        </a:p>
      </dsp:txBody>
      <dsp:txXfrm>
        <a:off x="810370" y="3433177"/>
        <a:ext cx="699636" cy="511316"/>
      </dsp:txXfrm>
    </dsp:sp>
    <dsp:sp modelId="{B35EEDEE-A63C-4DC0-9860-A34A7BFD903E}">
      <dsp:nvSpPr>
        <dsp:cNvPr id="0" name=""/>
        <dsp:cNvSpPr/>
      </dsp:nvSpPr>
      <dsp:spPr>
        <a:xfrm>
          <a:off x="794462" y="3986624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516</a:t>
          </a:r>
          <a:endParaRPr lang="ru-RU" sz="1100" b="1" kern="1200" dirty="0"/>
        </a:p>
      </dsp:txBody>
      <dsp:txXfrm>
        <a:off x="810370" y="4002532"/>
        <a:ext cx="699636" cy="511316"/>
      </dsp:txXfrm>
    </dsp:sp>
    <dsp:sp modelId="{A25BE625-018B-46BA-BE7F-ED875B975F26}">
      <dsp:nvSpPr>
        <dsp:cNvPr id="0" name=""/>
        <dsp:cNvSpPr/>
      </dsp:nvSpPr>
      <dsp:spPr>
        <a:xfrm>
          <a:off x="158735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3265" y="586405"/>
        <a:ext cx="699636" cy="511316"/>
      </dsp:txXfrm>
    </dsp:sp>
    <dsp:sp modelId="{CB2AF246-A0C3-4F64-A578-D38165C39147}">
      <dsp:nvSpPr>
        <dsp:cNvPr id="0" name=""/>
        <dsp:cNvSpPr/>
      </dsp:nvSpPr>
      <dsp:spPr>
        <a:xfrm>
          <a:off x="1587357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96</a:t>
          </a:r>
          <a:endParaRPr lang="ru-RU" sz="1100" kern="1200" dirty="0"/>
        </a:p>
      </dsp:txBody>
      <dsp:txXfrm>
        <a:off x="1603265" y="1155759"/>
        <a:ext cx="699636" cy="511316"/>
      </dsp:txXfrm>
    </dsp:sp>
    <dsp:sp modelId="{02D78884-08A2-47FD-874A-FD0B1E1D6A24}">
      <dsp:nvSpPr>
        <dsp:cNvPr id="0" name=""/>
        <dsp:cNvSpPr/>
      </dsp:nvSpPr>
      <dsp:spPr>
        <a:xfrm>
          <a:off x="1587357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80</a:t>
          </a:r>
          <a:endParaRPr lang="ru-RU" sz="1100" kern="1200" dirty="0"/>
        </a:p>
      </dsp:txBody>
      <dsp:txXfrm>
        <a:off x="1603265" y="1725114"/>
        <a:ext cx="699636" cy="511316"/>
      </dsp:txXfrm>
    </dsp:sp>
    <dsp:sp modelId="{59176932-D6D5-4C36-BF7A-69A1297C4BAD}">
      <dsp:nvSpPr>
        <dsp:cNvPr id="0" name=""/>
        <dsp:cNvSpPr/>
      </dsp:nvSpPr>
      <dsp:spPr>
        <a:xfrm>
          <a:off x="1587357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74,4</a:t>
          </a:r>
          <a:endParaRPr lang="ru-RU" sz="1100" kern="1200" dirty="0"/>
        </a:p>
      </dsp:txBody>
      <dsp:txXfrm>
        <a:off x="1603265" y="2294468"/>
        <a:ext cx="699636" cy="511316"/>
      </dsp:txXfrm>
    </dsp:sp>
    <dsp:sp modelId="{BA61E3A6-0BE5-4066-9F94-BB1BFFF8EBBF}">
      <dsp:nvSpPr>
        <dsp:cNvPr id="0" name=""/>
        <dsp:cNvSpPr/>
      </dsp:nvSpPr>
      <dsp:spPr>
        <a:xfrm>
          <a:off x="1587357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69,2</a:t>
          </a:r>
          <a:endParaRPr lang="ru-RU" sz="1100" kern="1200" dirty="0"/>
        </a:p>
      </dsp:txBody>
      <dsp:txXfrm>
        <a:off x="1603265" y="2863823"/>
        <a:ext cx="699636" cy="511316"/>
      </dsp:txXfrm>
    </dsp:sp>
    <dsp:sp modelId="{8C5A4ABB-F609-4CF2-8CFC-5593BE697C3C}">
      <dsp:nvSpPr>
        <dsp:cNvPr id="0" name=""/>
        <dsp:cNvSpPr/>
      </dsp:nvSpPr>
      <dsp:spPr>
        <a:xfrm>
          <a:off x="1587357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1120</a:t>
          </a:r>
          <a:endParaRPr lang="ru-RU" sz="1100" kern="1200" dirty="0"/>
        </a:p>
      </dsp:txBody>
      <dsp:txXfrm>
        <a:off x="1603265" y="3433177"/>
        <a:ext cx="699636" cy="511316"/>
      </dsp:txXfrm>
    </dsp:sp>
    <dsp:sp modelId="{5CA92D6E-6985-440B-92AD-5A876699A5A4}">
      <dsp:nvSpPr>
        <dsp:cNvPr id="0" name=""/>
        <dsp:cNvSpPr/>
      </dsp:nvSpPr>
      <dsp:spPr>
        <a:xfrm>
          <a:off x="1587357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522</a:t>
          </a:r>
          <a:endParaRPr lang="ru-RU" sz="1100" kern="1200" dirty="0"/>
        </a:p>
      </dsp:txBody>
      <dsp:txXfrm>
        <a:off x="1603265" y="4002532"/>
        <a:ext cx="699636" cy="511316"/>
      </dsp:txXfrm>
    </dsp:sp>
    <dsp:sp modelId="{9E5D5161-23D7-41B4-A187-BE6D7C6483D0}">
      <dsp:nvSpPr>
        <dsp:cNvPr id="0" name=""/>
        <dsp:cNvSpPr/>
      </dsp:nvSpPr>
      <dsp:spPr>
        <a:xfrm>
          <a:off x="2380252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6160" y="586405"/>
        <a:ext cx="699636" cy="511316"/>
      </dsp:txXfrm>
    </dsp:sp>
    <dsp:sp modelId="{2965B01E-C0DE-4302-ADA0-732BD580C7B1}">
      <dsp:nvSpPr>
        <dsp:cNvPr id="0" name=""/>
        <dsp:cNvSpPr/>
      </dsp:nvSpPr>
      <dsp:spPr>
        <a:xfrm>
          <a:off x="2380252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97</a:t>
          </a:r>
        </a:p>
      </dsp:txBody>
      <dsp:txXfrm>
        <a:off x="2396160" y="1155759"/>
        <a:ext cx="699636" cy="511316"/>
      </dsp:txXfrm>
    </dsp:sp>
    <dsp:sp modelId="{A7AF9B85-BF68-40A8-954B-A40EDB5CAF9F}">
      <dsp:nvSpPr>
        <dsp:cNvPr id="0" name=""/>
        <dsp:cNvSpPr/>
      </dsp:nvSpPr>
      <dsp:spPr>
        <a:xfrm>
          <a:off x="2380252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82</a:t>
          </a:r>
          <a:endParaRPr lang="ru-RU" sz="1100" kern="1200" dirty="0"/>
        </a:p>
      </dsp:txBody>
      <dsp:txXfrm>
        <a:off x="2396160" y="1725114"/>
        <a:ext cx="699636" cy="511316"/>
      </dsp:txXfrm>
    </dsp:sp>
    <dsp:sp modelId="{EFF40216-5B58-45C6-B485-1C9C4561DF2F}">
      <dsp:nvSpPr>
        <dsp:cNvPr id="0" name=""/>
        <dsp:cNvSpPr/>
      </dsp:nvSpPr>
      <dsp:spPr>
        <a:xfrm>
          <a:off x="2380252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75</a:t>
          </a:r>
          <a:endParaRPr lang="ru-RU" sz="1100" kern="1200" dirty="0"/>
        </a:p>
      </dsp:txBody>
      <dsp:txXfrm>
        <a:off x="2396160" y="2294468"/>
        <a:ext cx="699636" cy="511316"/>
      </dsp:txXfrm>
    </dsp:sp>
    <dsp:sp modelId="{7653A429-0E18-4BE3-A07C-F1A5A9D672E3}">
      <dsp:nvSpPr>
        <dsp:cNvPr id="0" name=""/>
        <dsp:cNvSpPr/>
      </dsp:nvSpPr>
      <dsp:spPr>
        <a:xfrm>
          <a:off x="2380252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71,3</a:t>
          </a:r>
          <a:endParaRPr lang="ru-RU" sz="1100" kern="1200" dirty="0"/>
        </a:p>
      </dsp:txBody>
      <dsp:txXfrm>
        <a:off x="2396160" y="2863823"/>
        <a:ext cx="699636" cy="511316"/>
      </dsp:txXfrm>
    </dsp:sp>
    <dsp:sp modelId="{35DF38A4-C109-469A-81F6-242705CF6432}">
      <dsp:nvSpPr>
        <dsp:cNvPr id="0" name=""/>
        <dsp:cNvSpPr/>
      </dsp:nvSpPr>
      <dsp:spPr>
        <a:xfrm>
          <a:off x="2380252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1110</a:t>
          </a:r>
          <a:endParaRPr lang="ru-RU" sz="1100" kern="1200" dirty="0"/>
        </a:p>
      </dsp:txBody>
      <dsp:txXfrm>
        <a:off x="2396160" y="3433177"/>
        <a:ext cx="699636" cy="511316"/>
      </dsp:txXfrm>
    </dsp:sp>
    <dsp:sp modelId="{72D34432-C31A-4895-8C4B-497C4DC5EA4F}">
      <dsp:nvSpPr>
        <dsp:cNvPr id="0" name=""/>
        <dsp:cNvSpPr/>
      </dsp:nvSpPr>
      <dsp:spPr>
        <a:xfrm>
          <a:off x="2380252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529</a:t>
          </a:r>
          <a:endParaRPr lang="ru-RU" sz="1100" kern="1200" dirty="0"/>
        </a:p>
      </dsp:txBody>
      <dsp:txXfrm>
        <a:off x="2396160" y="4002532"/>
        <a:ext cx="699636" cy="511316"/>
      </dsp:txXfrm>
    </dsp:sp>
    <dsp:sp modelId="{F8905714-088D-483C-AC16-D43BF2F0BF16}">
      <dsp:nvSpPr>
        <dsp:cNvPr id="0" name=""/>
        <dsp:cNvSpPr/>
      </dsp:nvSpPr>
      <dsp:spPr>
        <a:xfrm>
          <a:off x="317314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9055" y="586405"/>
        <a:ext cx="699636" cy="511316"/>
      </dsp:txXfrm>
    </dsp:sp>
    <dsp:sp modelId="{24CEF574-2765-4D7C-A195-C900E925FBE6}">
      <dsp:nvSpPr>
        <dsp:cNvPr id="0" name=""/>
        <dsp:cNvSpPr/>
      </dsp:nvSpPr>
      <dsp:spPr>
        <a:xfrm>
          <a:off x="3173147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99</a:t>
          </a:r>
          <a:endParaRPr lang="ru-RU" sz="1100" kern="1200" dirty="0"/>
        </a:p>
      </dsp:txBody>
      <dsp:txXfrm>
        <a:off x="3189055" y="1155759"/>
        <a:ext cx="699636" cy="511316"/>
      </dsp:txXfrm>
    </dsp:sp>
    <dsp:sp modelId="{4CD2A706-78CC-47E3-A8F8-D778F944372A}">
      <dsp:nvSpPr>
        <dsp:cNvPr id="0" name=""/>
        <dsp:cNvSpPr/>
      </dsp:nvSpPr>
      <dsp:spPr>
        <a:xfrm>
          <a:off x="3173147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84</a:t>
          </a:r>
          <a:endParaRPr lang="ru-RU" sz="1100" kern="1200" dirty="0"/>
        </a:p>
      </dsp:txBody>
      <dsp:txXfrm>
        <a:off x="3189055" y="1725114"/>
        <a:ext cx="699636" cy="511316"/>
      </dsp:txXfrm>
    </dsp:sp>
    <dsp:sp modelId="{374E99F0-AE84-4383-93E4-780F78CE6D13}">
      <dsp:nvSpPr>
        <dsp:cNvPr id="0" name=""/>
        <dsp:cNvSpPr/>
      </dsp:nvSpPr>
      <dsp:spPr>
        <a:xfrm>
          <a:off x="3173147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75,4</a:t>
          </a:r>
          <a:endParaRPr lang="ru-RU" sz="1100" kern="1200" dirty="0"/>
        </a:p>
      </dsp:txBody>
      <dsp:txXfrm>
        <a:off x="3189055" y="2294468"/>
        <a:ext cx="699636" cy="511316"/>
      </dsp:txXfrm>
    </dsp:sp>
    <dsp:sp modelId="{874CF4BC-44A5-455D-A60A-EB599B596188}">
      <dsp:nvSpPr>
        <dsp:cNvPr id="0" name=""/>
        <dsp:cNvSpPr/>
      </dsp:nvSpPr>
      <dsp:spPr>
        <a:xfrm>
          <a:off x="3173147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67</a:t>
          </a:r>
          <a:endParaRPr lang="ru-RU" sz="1100" kern="1200" dirty="0"/>
        </a:p>
      </dsp:txBody>
      <dsp:txXfrm>
        <a:off x="3189055" y="2863823"/>
        <a:ext cx="699636" cy="511316"/>
      </dsp:txXfrm>
    </dsp:sp>
    <dsp:sp modelId="{D2D81AF8-4EA8-45A6-A84D-9694EF1BCFE7}">
      <dsp:nvSpPr>
        <dsp:cNvPr id="0" name=""/>
        <dsp:cNvSpPr/>
      </dsp:nvSpPr>
      <dsp:spPr>
        <a:xfrm>
          <a:off x="3173147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1100</a:t>
          </a:r>
          <a:endParaRPr lang="ru-RU" sz="1100" kern="1200" dirty="0"/>
        </a:p>
      </dsp:txBody>
      <dsp:txXfrm>
        <a:off x="3189055" y="3433177"/>
        <a:ext cx="699636" cy="511316"/>
      </dsp:txXfrm>
    </dsp:sp>
    <dsp:sp modelId="{B05C0A3E-A45E-4E74-81F8-BADC3EA7BC7D}">
      <dsp:nvSpPr>
        <dsp:cNvPr id="0" name=""/>
        <dsp:cNvSpPr/>
      </dsp:nvSpPr>
      <dsp:spPr>
        <a:xfrm>
          <a:off x="3173147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535</a:t>
          </a:r>
          <a:endParaRPr lang="ru-RU" sz="1100" kern="1200" dirty="0"/>
        </a:p>
      </dsp:txBody>
      <dsp:txXfrm>
        <a:off x="3189055" y="4002532"/>
        <a:ext cx="699636" cy="5113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2020" y="1074"/>
          <a:ext cx="3931718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18112" y="17166"/>
        <a:ext cx="3899534" cy="517224"/>
      </dsp:txXfrm>
    </dsp:sp>
    <dsp:sp modelId="{B5E642CB-E027-4891-9890-4C997D088B55}">
      <dsp:nvSpPr>
        <dsp:cNvPr id="0" name=""/>
        <dsp:cNvSpPr/>
      </dsp:nvSpPr>
      <dsp:spPr>
        <a:xfrm>
          <a:off x="9183" y="584866"/>
          <a:ext cx="2919205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информационных технологий</a:t>
          </a:r>
        </a:p>
      </dsp:txBody>
      <dsp:txXfrm>
        <a:off x="25275" y="600958"/>
        <a:ext cx="2887021" cy="517224"/>
      </dsp:txXfrm>
    </dsp:sp>
    <dsp:sp modelId="{90F499B4-F115-41CD-8117-278BB7C1079C}">
      <dsp:nvSpPr>
        <dsp:cNvPr id="0" name=""/>
        <dsp:cNvSpPr/>
      </dsp:nvSpPr>
      <dsp:spPr>
        <a:xfrm>
          <a:off x="14876" y="1168659"/>
          <a:ext cx="2907819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sp:txBody>
      <dsp:txXfrm>
        <a:off x="30968" y="1184751"/>
        <a:ext cx="2875635" cy="517224"/>
      </dsp:txXfrm>
    </dsp:sp>
    <dsp:sp modelId="{90BD3D43-1A3B-485E-AFA6-70323627E9FE}">
      <dsp:nvSpPr>
        <dsp:cNvPr id="0" name=""/>
        <dsp:cNvSpPr/>
      </dsp:nvSpPr>
      <dsp:spPr>
        <a:xfrm>
          <a:off x="0" y="1752452"/>
          <a:ext cx="2885179" cy="118244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a:t>
          </a:r>
        </a:p>
      </dsp:txBody>
      <dsp:txXfrm>
        <a:off x="34633" y="1787085"/>
        <a:ext cx="2815913" cy="1113182"/>
      </dsp:txXfrm>
    </dsp:sp>
    <dsp:sp modelId="{C4145823-F6A6-4FD0-91E7-96466CB8D1F1}">
      <dsp:nvSpPr>
        <dsp:cNvPr id="0" name=""/>
        <dsp:cNvSpPr/>
      </dsp:nvSpPr>
      <dsp:spPr>
        <a:xfrm>
          <a:off x="26196" y="2969284"/>
          <a:ext cx="2885179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88" y="2985376"/>
        <a:ext cx="2852995" cy="517224"/>
      </dsp:txXfrm>
    </dsp:sp>
    <dsp:sp modelId="{C3D65556-9B34-4346-A99C-73E3FE9EE9C6}">
      <dsp:nvSpPr>
        <dsp:cNvPr id="0" name=""/>
        <dsp:cNvSpPr/>
      </dsp:nvSpPr>
      <dsp:spPr>
        <a:xfrm>
          <a:off x="3182721" y="584866"/>
          <a:ext cx="734734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44,9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198813" y="600958"/>
        <a:ext cx="702550" cy="517224"/>
      </dsp:txXfrm>
    </dsp:sp>
    <dsp:sp modelId="{83C0364A-A82B-41BD-93C7-EFFDB0175838}">
      <dsp:nvSpPr>
        <dsp:cNvPr id="0" name=""/>
        <dsp:cNvSpPr/>
      </dsp:nvSpPr>
      <dsp:spPr>
        <a:xfrm>
          <a:off x="3190857" y="1168659"/>
          <a:ext cx="718463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79,6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206949" y="1184751"/>
        <a:ext cx="686279" cy="517224"/>
      </dsp:txXfrm>
    </dsp:sp>
    <dsp:sp modelId="{E4327505-0C43-4871-8757-A50453A0C067}">
      <dsp:nvSpPr>
        <dsp:cNvPr id="0" name=""/>
        <dsp:cNvSpPr/>
      </dsp:nvSpPr>
      <dsp:spPr>
        <a:xfrm>
          <a:off x="3190855" y="1752452"/>
          <a:ext cx="718467" cy="118439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0,4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211898" y="1773495"/>
        <a:ext cx="676381" cy="1142312"/>
      </dsp:txXfrm>
    </dsp:sp>
    <dsp:sp modelId="{E4A8A91F-C72F-42C4-9F11-3F9AA5B7D093}">
      <dsp:nvSpPr>
        <dsp:cNvPr id="0" name=""/>
        <dsp:cNvSpPr/>
      </dsp:nvSpPr>
      <dsp:spPr>
        <a:xfrm>
          <a:off x="3173602" y="2971235"/>
          <a:ext cx="752974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19,3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189694" y="2987327"/>
        <a:ext cx="720790" cy="5172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94"/>
          <a:ext cx="3903032" cy="73502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095" y="22722"/>
        <a:ext cx="3859976" cy="691967"/>
      </dsp:txXfrm>
    </dsp:sp>
    <dsp:sp modelId="{EFD09625-1EEB-463A-9D51-52F09A5E039B}">
      <dsp:nvSpPr>
        <dsp:cNvPr id="0" name=""/>
        <dsp:cNvSpPr/>
      </dsp:nvSpPr>
      <dsp:spPr>
        <a:xfrm>
          <a:off x="156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787814"/>
        <a:ext cx="688606" cy="692177"/>
      </dsp:txXfrm>
    </dsp:sp>
    <dsp:sp modelId="{B7B68934-E179-4D36-8AD9-7637EF3F0019}">
      <dsp:nvSpPr>
        <dsp:cNvPr id="0" name=""/>
        <dsp:cNvSpPr/>
      </dsp:nvSpPr>
      <dsp:spPr>
        <a:xfrm>
          <a:off x="1567" y="1531587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</a:p>
      </dsp:txBody>
      <dsp:txXfrm>
        <a:off x="22990" y="1553010"/>
        <a:ext cx="688606" cy="692177"/>
      </dsp:txXfrm>
    </dsp:sp>
    <dsp:sp modelId="{14BABD28-5047-47A3-A701-B7AFBBE28819}">
      <dsp:nvSpPr>
        <dsp:cNvPr id="0" name=""/>
        <dsp:cNvSpPr/>
      </dsp:nvSpPr>
      <dsp:spPr>
        <a:xfrm>
          <a:off x="1567" y="2296784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68</a:t>
          </a:r>
          <a:endParaRPr lang="ru-RU" sz="1400" b="1" kern="1200" dirty="0"/>
        </a:p>
      </dsp:txBody>
      <dsp:txXfrm>
        <a:off x="22990" y="2318207"/>
        <a:ext cx="688606" cy="692177"/>
      </dsp:txXfrm>
    </dsp:sp>
    <dsp:sp modelId="{8E7E2D4A-62E6-4A23-A5DD-552A63903B64}">
      <dsp:nvSpPr>
        <dsp:cNvPr id="0" name=""/>
        <dsp:cNvSpPr/>
      </dsp:nvSpPr>
      <dsp:spPr>
        <a:xfrm>
          <a:off x="1567" y="3061981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75</a:t>
          </a:r>
          <a:endParaRPr lang="ru-RU" sz="1400" b="1" i="1" kern="1200" dirty="0"/>
        </a:p>
      </dsp:txBody>
      <dsp:txXfrm>
        <a:off x="22990" y="3083404"/>
        <a:ext cx="688606" cy="692177"/>
      </dsp:txXfrm>
    </dsp:sp>
    <dsp:sp modelId="{085136A3-D02F-461C-B31C-FD1D69D16759}">
      <dsp:nvSpPr>
        <dsp:cNvPr id="0" name=""/>
        <dsp:cNvSpPr/>
      </dsp:nvSpPr>
      <dsp:spPr>
        <a:xfrm>
          <a:off x="1567" y="3827177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46</a:t>
          </a:r>
          <a:endParaRPr lang="ru-RU" sz="1400" b="1" i="1" kern="1200" dirty="0"/>
        </a:p>
      </dsp:txBody>
      <dsp:txXfrm>
        <a:off x="22990" y="3848600"/>
        <a:ext cx="688606" cy="692177"/>
      </dsp:txXfrm>
    </dsp:sp>
    <dsp:sp modelId="{2BC9EB28-F68D-4321-836D-A642C2C0DAB1}">
      <dsp:nvSpPr>
        <dsp:cNvPr id="0" name=""/>
        <dsp:cNvSpPr/>
      </dsp:nvSpPr>
      <dsp:spPr>
        <a:xfrm>
          <a:off x="1567" y="4592374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40</a:t>
          </a:r>
          <a:endParaRPr lang="ru-RU" sz="1400" b="1" kern="1200" dirty="0"/>
        </a:p>
      </dsp:txBody>
      <dsp:txXfrm>
        <a:off x="22990" y="4613797"/>
        <a:ext cx="688606" cy="692177"/>
      </dsp:txXfrm>
    </dsp:sp>
    <dsp:sp modelId="{576C6983-4618-426C-8177-DEA9FE3AC4EB}">
      <dsp:nvSpPr>
        <dsp:cNvPr id="0" name=""/>
        <dsp:cNvSpPr/>
      </dsp:nvSpPr>
      <dsp:spPr>
        <a:xfrm>
          <a:off x="794462" y="766391"/>
          <a:ext cx="731452" cy="735023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885" y="787814"/>
        <a:ext cx="688606" cy="692177"/>
      </dsp:txXfrm>
    </dsp:sp>
    <dsp:sp modelId="{672DFC88-43F4-433B-9B7F-D5CE282279E3}">
      <dsp:nvSpPr>
        <dsp:cNvPr id="0" name=""/>
        <dsp:cNvSpPr/>
      </dsp:nvSpPr>
      <dsp:spPr>
        <a:xfrm>
          <a:off x="794462" y="1531587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</a:p>
      </dsp:txBody>
      <dsp:txXfrm>
        <a:off x="815885" y="1553010"/>
        <a:ext cx="688606" cy="692177"/>
      </dsp:txXfrm>
    </dsp:sp>
    <dsp:sp modelId="{C586111C-58B6-40AF-8D8A-60EE680572BA}">
      <dsp:nvSpPr>
        <dsp:cNvPr id="0" name=""/>
        <dsp:cNvSpPr/>
      </dsp:nvSpPr>
      <dsp:spPr>
        <a:xfrm>
          <a:off x="794462" y="2296784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71</a:t>
          </a:r>
          <a:endParaRPr lang="ru-RU" sz="1400" b="1" kern="1200" dirty="0"/>
        </a:p>
      </dsp:txBody>
      <dsp:txXfrm>
        <a:off x="815885" y="2318207"/>
        <a:ext cx="688606" cy="692177"/>
      </dsp:txXfrm>
    </dsp:sp>
    <dsp:sp modelId="{41590EE3-70B4-4E0E-8D44-18EF1FD97F2E}">
      <dsp:nvSpPr>
        <dsp:cNvPr id="0" name=""/>
        <dsp:cNvSpPr/>
      </dsp:nvSpPr>
      <dsp:spPr>
        <a:xfrm>
          <a:off x="794462" y="3061981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78</a:t>
          </a:r>
          <a:endParaRPr lang="ru-RU" sz="1400" b="1" i="1" kern="1200" dirty="0"/>
        </a:p>
      </dsp:txBody>
      <dsp:txXfrm>
        <a:off x="815885" y="3083404"/>
        <a:ext cx="688606" cy="692177"/>
      </dsp:txXfrm>
    </dsp:sp>
    <dsp:sp modelId="{6CE5FDB4-BFBB-4259-A330-B441199BCE24}">
      <dsp:nvSpPr>
        <dsp:cNvPr id="0" name=""/>
        <dsp:cNvSpPr/>
      </dsp:nvSpPr>
      <dsp:spPr>
        <a:xfrm>
          <a:off x="794462" y="3827177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49</a:t>
          </a:r>
          <a:endParaRPr lang="ru-RU" sz="1400" b="1" i="1" kern="1200" dirty="0"/>
        </a:p>
      </dsp:txBody>
      <dsp:txXfrm>
        <a:off x="815885" y="3848600"/>
        <a:ext cx="688606" cy="692177"/>
      </dsp:txXfrm>
    </dsp:sp>
    <dsp:sp modelId="{89DC61A6-3199-4C88-A8D1-98ADCFDD3274}">
      <dsp:nvSpPr>
        <dsp:cNvPr id="0" name=""/>
        <dsp:cNvSpPr/>
      </dsp:nvSpPr>
      <dsp:spPr>
        <a:xfrm>
          <a:off x="794462" y="4592374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50</a:t>
          </a:r>
          <a:endParaRPr lang="ru-RU" sz="1400" b="1" kern="1200" dirty="0"/>
        </a:p>
      </dsp:txBody>
      <dsp:txXfrm>
        <a:off x="815885" y="4613797"/>
        <a:ext cx="688606" cy="692177"/>
      </dsp:txXfrm>
    </dsp:sp>
    <dsp:sp modelId="{A25BE625-018B-46BA-BE7F-ED875B975F26}">
      <dsp:nvSpPr>
        <dsp:cNvPr id="0" name=""/>
        <dsp:cNvSpPr/>
      </dsp:nvSpPr>
      <dsp:spPr>
        <a:xfrm>
          <a:off x="158735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787814"/>
        <a:ext cx="688606" cy="692177"/>
      </dsp:txXfrm>
    </dsp:sp>
    <dsp:sp modelId="{CB2AF246-A0C3-4F64-A578-D38165C39147}">
      <dsp:nvSpPr>
        <dsp:cNvPr id="0" name=""/>
        <dsp:cNvSpPr/>
      </dsp:nvSpPr>
      <dsp:spPr>
        <a:xfrm>
          <a:off x="1587357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/>
        </a:p>
      </dsp:txBody>
      <dsp:txXfrm>
        <a:off x="1608780" y="1553010"/>
        <a:ext cx="688606" cy="692177"/>
      </dsp:txXfrm>
    </dsp:sp>
    <dsp:sp modelId="{02D78884-08A2-47FD-874A-FD0B1E1D6A24}">
      <dsp:nvSpPr>
        <dsp:cNvPr id="0" name=""/>
        <dsp:cNvSpPr/>
      </dsp:nvSpPr>
      <dsp:spPr>
        <a:xfrm>
          <a:off x="1587357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74</a:t>
          </a:r>
          <a:endParaRPr lang="ru-RU" sz="1400" b="1" kern="1200" dirty="0"/>
        </a:p>
      </dsp:txBody>
      <dsp:txXfrm>
        <a:off x="1608780" y="2318207"/>
        <a:ext cx="688606" cy="692177"/>
      </dsp:txXfrm>
    </dsp:sp>
    <dsp:sp modelId="{59176932-D6D5-4C36-BF7A-69A1297C4BAD}">
      <dsp:nvSpPr>
        <dsp:cNvPr id="0" name=""/>
        <dsp:cNvSpPr/>
      </dsp:nvSpPr>
      <dsp:spPr>
        <a:xfrm>
          <a:off x="1587357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81</a:t>
          </a:r>
          <a:endParaRPr lang="ru-RU" sz="1400" b="1" i="1" kern="1200" dirty="0"/>
        </a:p>
      </dsp:txBody>
      <dsp:txXfrm>
        <a:off x="1608780" y="3083404"/>
        <a:ext cx="688606" cy="692177"/>
      </dsp:txXfrm>
    </dsp:sp>
    <dsp:sp modelId="{BA61E3A6-0BE5-4066-9F94-BB1BFFF8EBBF}">
      <dsp:nvSpPr>
        <dsp:cNvPr id="0" name=""/>
        <dsp:cNvSpPr/>
      </dsp:nvSpPr>
      <dsp:spPr>
        <a:xfrm>
          <a:off x="1587357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51</a:t>
          </a:r>
          <a:endParaRPr lang="ru-RU" sz="1400" b="1" i="1" kern="1200" dirty="0"/>
        </a:p>
      </dsp:txBody>
      <dsp:txXfrm>
        <a:off x="1608780" y="3848600"/>
        <a:ext cx="688606" cy="692177"/>
      </dsp:txXfrm>
    </dsp:sp>
    <dsp:sp modelId="{8C5A4ABB-F609-4CF2-8CFC-5593BE697C3C}">
      <dsp:nvSpPr>
        <dsp:cNvPr id="0" name=""/>
        <dsp:cNvSpPr/>
      </dsp:nvSpPr>
      <dsp:spPr>
        <a:xfrm>
          <a:off x="1587357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60</a:t>
          </a:r>
          <a:endParaRPr lang="ru-RU" sz="1400" b="1" kern="1200" dirty="0"/>
        </a:p>
      </dsp:txBody>
      <dsp:txXfrm>
        <a:off x="1608780" y="4613797"/>
        <a:ext cx="688606" cy="692177"/>
      </dsp:txXfrm>
    </dsp:sp>
    <dsp:sp modelId="{9E5D5161-23D7-41B4-A187-BE6D7C6483D0}">
      <dsp:nvSpPr>
        <dsp:cNvPr id="0" name=""/>
        <dsp:cNvSpPr/>
      </dsp:nvSpPr>
      <dsp:spPr>
        <a:xfrm>
          <a:off x="2380252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787814"/>
        <a:ext cx="688606" cy="692177"/>
      </dsp:txXfrm>
    </dsp:sp>
    <dsp:sp modelId="{2965B01E-C0DE-4302-ADA0-732BD580C7B1}">
      <dsp:nvSpPr>
        <dsp:cNvPr id="0" name=""/>
        <dsp:cNvSpPr/>
      </dsp:nvSpPr>
      <dsp:spPr>
        <a:xfrm>
          <a:off x="2380252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 smtClean="0"/>
        </a:p>
      </dsp:txBody>
      <dsp:txXfrm>
        <a:off x="2401675" y="1553010"/>
        <a:ext cx="688606" cy="692177"/>
      </dsp:txXfrm>
    </dsp:sp>
    <dsp:sp modelId="{A7AF9B85-BF68-40A8-954B-A40EDB5CAF9F}">
      <dsp:nvSpPr>
        <dsp:cNvPr id="0" name=""/>
        <dsp:cNvSpPr/>
      </dsp:nvSpPr>
      <dsp:spPr>
        <a:xfrm>
          <a:off x="2380252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77</a:t>
          </a:r>
          <a:endParaRPr lang="ru-RU" sz="1400" b="1" kern="1200" dirty="0"/>
        </a:p>
      </dsp:txBody>
      <dsp:txXfrm>
        <a:off x="2401675" y="2318207"/>
        <a:ext cx="688606" cy="692177"/>
      </dsp:txXfrm>
    </dsp:sp>
    <dsp:sp modelId="{EFF40216-5B58-45C6-B485-1C9C4561DF2F}">
      <dsp:nvSpPr>
        <dsp:cNvPr id="0" name=""/>
        <dsp:cNvSpPr/>
      </dsp:nvSpPr>
      <dsp:spPr>
        <a:xfrm>
          <a:off x="2380252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84</a:t>
          </a:r>
          <a:endParaRPr lang="ru-RU" sz="1400" b="1" i="1" kern="1200" dirty="0"/>
        </a:p>
      </dsp:txBody>
      <dsp:txXfrm>
        <a:off x="2401675" y="3083404"/>
        <a:ext cx="688606" cy="692177"/>
      </dsp:txXfrm>
    </dsp:sp>
    <dsp:sp modelId="{7653A429-0E18-4BE3-A07C-F1A5A9D672E3}">
      <dsp:nvSpPr>
        <dsp:cNvPr id="0" name=""/>
        <dsp:cNvSpPr/>
      </dsp:nvSpPr>
      <dsp:spPr>
        <a:xfrm>
          <a:off x="2380252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54</a:t>
          </a:r>
          <a:endParaRPr lang="ru-RU" sz="1400" b="1" i="1" kern="1200" dirty="0"/>
        </a:p>
      </dsp:txBody>
      <dsp:txXfrm>
        <a:off x="2401675" y="3848600"/>
        <a:ext cx="688606" cy="692177"/>
      </dsp:txXfrm>
    </dsp:sp>
    <dsp:sp modelId="{35DF38A4-C109-469A-81F6-242705CF6432}">
      <dsp:nvSpPr>
        <dsp:cNvPr id="0" name=""/>
        <dsp:cNvSpPr/>
      </dsp:nvSpPr>
      <dsp:spPr>
        <a:xfrm>
          <a:off x="2380252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70</a:t>
          </a:r>
          <a:endParaRPr lang="ru-RU" sz="1400" b="1" kern="1200" dirty="0"/>
        </a:p>
      </dsp:txBody>
      <dsp:txXfrm>
        <a:off x="2401675" y="4613797"/>
        <a:ext cx="688606" cy="692177"/>
      </dsp:txXfrm>
    </dsp:sp>
    <dsp:sp modelId="{F8905714-088D-483C-AC16-D43BF2F0BF16}">
      <dsp:nvSpPr>
        <dsp:cNvPr id="0" name=""/>
        <dsp:cNvSpPr/>
      </dsp:nvSpPr>
      <dsp:spPr>
        <a:xfrm>
          <a:off x="317314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787814"/>
        <a:ext cx="688606" cy="692177"/>
      </dsp:txXfrm>
    </dsp:sp>
    <dsp:sp modelId="{24CEF574-2765-4D7C-A195-C900E925FBE6}">
      <dsp:nvSpPr>
        <dsp:cNvPr id="0" name=""/>
        <dsp:cNvSpPr/>
      </dsp:nvSpPr>
      <dsp:spPr>
        <a:xfrm>
          <a:off x="3173147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/>
        </a:p>
      </dsp:txBody>
      <dsp:txXfrm>
        <a:off x="3194570" y="1553010"/>
        <a:ext cx="688606" cy="692177"/>
      </dsp:txXfrm>
    </dsp:sp>
    <dsp:sp modelId="{4CD2A706-78CC-47E3-A8F8-D778F944372A}">
      <dsp:nvSpPr>
        <dsp:cNvPr id="0" name=""/>
        <dsp:cNvSpPr/>
      </dsp:nvSpPr>
      <dsp:spPr>
        <a:xfrm>
          <a:off x="3173147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79</a:t>
          </a:r>
          <a:endParaRPr lang="ru-RU" sz="1400" b="1" kern="1200" dirty="0"/>
        </a:p>
      </dsp:txBody>
      <dsp:txXfrm>
        <a:off x="3194570" y="2318207"/>
        <a:ext cx="688606" cy="692177"/>
      </dsp:txXfrm>
    </dsp:sp>
    <dsp:sp modelId="{374E99F0-AE84-4383-93E4-780F78CE6D13}">
      <dsp:nvSpPr>
        <dsp:cNvPr id="0" name=""/>
        <dsp:cNvSpPr/>
      </dsp:nvSpPr>
      <dsp:spPr>
        <a:xfrm>
          <a:off x="3173147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87</a:t>
          </a:r>
          <a:endParaRPr lang="ru-RU" sz="1400" b="1" i="1" kern="1200" dirty="0"/>
        </a:p>
      </dsp:txBody>
      <dsp:txXfrm>
        <a:off x="3194570" y="3083404"/>
        <a:ext cx="688606" cy="692177"/>
      </dsp:txXfrm>
    </dsp:sp>
    <dsp:sp modelId="{874CF4BC-44A5-455D-A60A-EB599B596188}">
      <dsp:nvSpPr>
        <dsp:cNvPr id="0" name=""/>
        <dsp:cNvSpPr/>
      </dsp:nvSpPr>
      <dsp:spPr>
        <a:xfrm>
          <a:off x="3173147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57</a:t>
          </a:r>
          <a:endParaRPr lang="ru-RU" sz="1400" b="1" i="1" kern="1200" dirty="0"/>
        </a:p>
      </dsp:txBody>
      <dsp:txXfrm>
        <a:off x="3194570" y="3848600"/>
        <a:ext cx="688606" cy="692177"/>
      </dsp:txXfrm>
    </dsp:sp>
    <dsp:sp modelId="{D2D81AF8-4EA8-45A6-A84D-9694EF1BCFE7}">
      <dsp:nvSpPr>
        <dsp:cNvPr id="0" name=""/>
        <dsp:cNvSpPr/>
      </dsp:nvSpPr>
      <dsp:spPr>
        <a:xfrm>
          <a:off x="3173147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70</a:t>
          </a:r>
          <a:endParaRPr lang="ru-RU" sz="1400" b="1" kern="1200" dirty="0"/>
        </a:p>
      </dsp:txBody>
      <dsp:txXfrm>
        <a:off x="3194570" y="4613797"/>
        <a:ext cx="688606" cy="6921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923" y="1062"/>
          <a:ext cx="3933912" cy="539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sp:txBody>
      <dsp:txXfrm>
        <a:off x="16710" y="16849"/>
        <a:ext cx="3902338" cy="507436"/>
      </dsp:txXfrm>
    </dsp:sp>
    <dsp:sp modelId="{B5E642CB-E027-4891-9890-4C997D088B55}">
      <dsp:nvSpPr>
        <dsp:cNvPr id="0" name=""/>
        <dsp:cNvSpPr/>
      </dsp:nvSpPr>
      <dsp:spPr>
        <a:xfrm>
          <a:off x="12457" y="571443"/>
          <a:ext cx="2923041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в Чувашской Республике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67" y="586053"/>
        <a:ext cx="2893821" cy="469586"/>
      </dsp:txXfrm>
    </dsp:sp>
    <dsp:sp modelId="{90F499B4-F115-41CD-8117-278BB7C1079C}">
      <dsp:nvSpPr>
        <dsp:cNvPr id="0" name=""/>
        <dsp:cNvSpPr/>
      </dsp:nvSpPr>
      <dsp:spPr>
        <a:xfrm>
          <a:off x="18157" y="1101620"/>
          <a:ext cx="2911640" cy="79290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единства российской нации и этно-культурное развитие народов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80" y="1124843"/>
        <a:ext cx="2865194" cy="746461"/>
      </dsp:txXfrm>
    </dsp:sp>
    <dsp:sp modelId="{E46628DA-DFCB-494E-9EDB-9DEB3E961771}">
      <dsp:nvSpPr>
        <dsp:cNvPr id="0" name=""/>
        <dsp:cNvSpPr/>
      </dsp:nvSpPr>
      <dsp:spPr>
        <a:xfrm>
          <a:off x="18157" y="1925899"/>
          <a:ext cx="2911640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Реализации Закона ЧР «О языках в Чувашской Республике»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67" y="1940509"/>
        <a:ext cx="2882420" cy="469586"/>
      </dsp:txXfrm>
    </dsp:sp>
    <dsp:sp modelId="{0AC65D80-99D6-40C0-8E49-2EECF2BCE3A9}">
      <dsp:nvSpPr>
        <dsp:cNvPr id="0" name=""/>
        <dsp:cNvSpPr/>
      </dsp:nvSpPr>
      <dsp:spPr>
        <a:xfrm>
          <a:off x="0" y="2468547"/>
          <a:ext cx="2911640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Туризм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10" y="2483157"/>
        <a:ext cx="2882420" cy="469586"/>
      </dsp:txXfrm>
    </dsp:sp>
    <dsp:sp modelId="{C4145823-F6A6-4FD0-91E7-96466CB8D1F1}">
      <dsp:nvSpPr>
        <dsp:cNvPr id="0" name=""/>
        <dsp:cNvSpPr/>
      </dsp:nvSpPr>
      <dsp:spPr>
        <a:xfrm>
          <a:off x="18157" y="2986253"/>
          <a:ext cx="2911640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67" y="3000863"/>
        <a:ext cx="2882420" cy="469586"/>
      </dsp:txXfrm>
    </dsp:sp>
    <dsp:sp modelId="{C3D65556-9B34-4346-A99C-73E3FE9EE9C6}">
      <dsp:nvSpPr>
        <dsp:cNvPr id="0" name=""/>
        <dsp:cNvSpPr/>
      </dsp:nvSpPr>
      <dsp:spPr>
        <a:xfrm>
          <a:off x="3184318" y="571443"/>
          <a:ext cx="735700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711,5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8928" y="586053"/>
        <a:ext cx="706480" cy="469586"/>
      </dsp:txXfrm>
    </dsp:sp>
    <dsp:sp modelId="{83C0364A-A82B-41BD-93C7-EFFDB0175838}">
      <dsp:nvSpPr>
        <dsp:cNvPr id="0" name=""/>
        <dsp:cNvSpPr/>
      </dsp:nvSpPr>
      <dsp:spPr>
        <a:xfrm>
          <a:off x="3192464" y="1101620"/>
          <a:ext cx="719408" cy="8112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19,3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3535" y="1122691"/>
        <a:ext cx="677266" cy="769121"/>
      </dsp:txXfrm>
    </dsp:sp>
    <dsp:sp modelId="{E4327505-0C43-4871-8757-A50453A0C067}">
      <dsp:nvSpPr>
        <dsp:cNvPr id="0" name=""/>
        <dsp:cNvSpPr/>
      </dsp:nvSpPr>
      <dsp:spPr>
        <a:xfrm>
          <a:off x="3192462" y="1944255"/>
          <a:ext cx="719411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-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07072" y="1958865"/>
        <a:ext cx="690191" cy="469586"/>
      </dsp:txXfrm>
    </dsp:sp>
    <dsp:sp modelId="{8E8AC1E9-FB6F-42A5-9474-FD92A989D567}">
      <dsp:nvSpPr>
        <dsp:cNvPr id="0" name=""/>
        <dsp:cNvSpPr/>
      </dsp:nvSpPr>
      <dsp:spPr>
        <a:xfrm>
          <a:off x="3181034" y="2474432"/>
          <a:ext cx="742268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1,4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5644" y="2489042"/>
        <a:ext cx="713048" cy="469586"/>
      </dsp:txXfrm>
    </dsp:sp>
    <dsp:sp modelId="{E4A8A91F-C72F-42C4-9F11-3F9AA5B7D093}">
      <dsp:nvSpPr>
        <dsp:cNvPr id="0" name=""/>
        <dsp:cNvSpPr/>
      </dsp:nvSpPr>
      <dsp:spPr>
        <a:xfrm>
          <a:off x="3181034" y="3004609"/>
          <a:ext cx="742268" cy="4988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20,8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5644" y="3019219"/>
        <a:ext cx="713048" cy="46958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3530"/>
          <a:ext cx="3903032" cy="98055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30287" y="32250"/>
        <a:ext cx="3845592" cy="923118"/>
      </dsp:txXfrm>
    </dsp:sp>
    <dsp:sp modelId="{EFD09625-1EEB-463A-9D51-52F09A5E039B}">
      <dsp:nvSpPr>
        <dsp:cNvPr id="0" name=""/>
        <dsp:cNvSpPr/>
      </dsp:nvSpPr>
      <dsp:spPr>
        <a:xfrm>
          <a:off x="1567" y="1012179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0516" y="1031128"/>
        <a:ext cx="693554" cy="609061"/>
      </dsp:txXfrm>
    </dsp:sp>
    <dsp:sp modelId="{B7B68934-E179-4D36-8AD9-7637EF3F0019}">
      <dsp:nvSpPr>
        <dsp:cNvPr id="0" name=""/>
        <dsp:cNvSpPr/>
      </dsp:nvSpPr>
      <dsp:spPr>
        <a:xfrm>
          <a:off x="1567" y="1687229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74,3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0516" y="1706178"/>
        <a:ext cx="693554" cy="609061"/>
      </dsp:txXfrm>
    </dsp:sp>
    <dsp:sp modelId="{14BABD28-5047-47A3-A701-B7AFBBE28819}">
      <dsp:nvSpPr>
        <dsp:cNvPr id="0" name=""/>
        <dsp:cNvSpPr/>
      </dsp:nvSpPr>
      <dsp:spPr>
        <a:xfrm>
          <a:off x="1567" y="2362280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78,0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0516" y="2381229"/>
        <a:ext cx="693554" cy="609061"/>
      </dsp:txXfrm>
    </dsp:sp>
    <dsp:sp modelId="{8E7E2D4A-62E6-4A23-A5DD-552A63903B64}">
      <dsp:nvSpPr>
        <dsp:cNvPr id="0" name=""/>
        <dsp:cNvSpPr/>
      </dsp:nvSpPr>
      <dsp:spPr>
        <a:xfrm>
          <a:off x="1567" y="3037330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126,4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0516" y="3056279"/>
        <a:ext cx="693554" cy="609061"/>
      </dsp:txXfrm>
    </dsp:sp>
    <dsp:sp modelId="{085136A3-D02F-461C-B31C-FD1D69D16759}">
      <dsp:nvSpPr>
        <dsp:cNvPr id="0" name=""/>
        <dsp:cNvSpPr/>
      </dsp:nvSpPr>
      <dsp:spPr>
        <a:xfrm>
          <a:off x="1567" y="3712381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121,6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0516" y="3731330"/>
        <a:ext cx="693554" cy="609061"/>
      </dsp:txXfrm>
    </dsp:sp>
    <dsp:sp modelId="{2BC9EB28-F68D-4321-836D-A642C2C0DAB1}">
      <dsp:nvSpPr>
        <dsp:cNvPr id="0" name=""/>
        <dsp:cNvSpPr/>
      </dsp:nvSpPr>
      <dsp:spPr>
        <a:xfrm>
          <a:off x="1567" y="4387431"/>
          <a:ext cx="731452" cy="6469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-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0516" y="4406380"/>
        <a:ext cx="693554" cy="609061"/>
      </dsp:txXfrm>
    </dsp:sp>
    <dsp:sp modelId="{576C6983-4618-426C-8177-DEA9FE3AC4EB}">
      <dsp:nvSpPr>
        <dsp:cNvPr id="0" name=""/>
        <dsp:cNvSpPr/>
      </dsp:nvSpPr>
      <dsp:spPr>
        <a:xfrm>
          <a:off x="794462" y="1012179"/>
          <a:ext cx="731452" cy="646959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3411" y="1031128"/>
        <a:ext cx="693554" cy="609061"/>
      </dsp:txXfrm>
    </dsp:sp>
    <dsp:sp modelId="{672DFC88-43F4-433B-9B7F-D5CE282279E3}">
      <dsp:nvSpPr>
        <dsp:cNvPr id="0" name=""/>
        <dsp:cNvSpPr/>
      </dsp:nvSpPr>
      <dsp:spPr>
        <a:xfrm>
          <a:off x="794462" y="1687229"/>
          <a:ext cx="731452" cy="646959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74,0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3411" y="1706178"/>
        <a:ext cx="693554" cy="609061"/>
      </dsp:txXfrm>
    </dsp:sp>
    <dsp:sp modelId="{C586111C-58B6-40AF-8D8A-60EE680572BA}">
      <dsp:nvSpPr>
        <dsp:cNvPr id="0" name=""/>
        <dsp:cNvSpPr/>
      </dsp:nvSpPr>
      <dsp:spPr>
        <a:xfrm>
          <a:off x="794462" y="2362280"/>
          <a:ext cx="731452" cy="646959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83,0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3411" y="2381229"/>
        <a:ext cx="693554" cy="609061"/>
      </dsp:txXfrm>
    </dsp:sp>
    <dsp:sp modelId="{41590EE3-70B4-4E0E-8D44-18EF1FD97F2E}">
      <dsp:nvSpPr>
        <dsp:cNvPr id="0" name=""/>
        <dsp:cNvSpPr/>
      </dsp:nvSpPr>
      <dsp:spPr>
        <a:xfrm>
          <a:off x="794462" y="3037330"/>
          <a:ext cx="731452" cy="646959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126,6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3411" y="3056279"/>
        <a:ext cx="693554" cy="609061"/>
      </dsp:txXfrm>
    </dsp:sp>
    <dsp:sp modelId="{6CE5FDB4-BFBB-4259-A330-B441199BCE24}">
      <dsp:nvSpPr>
        <dsp:cNvPr id="0" name=""/>
        <dsp:cNvSpPr/>
      </dsp:nvSpPr>
      <dsp:spPr>
        <a:xfrm>
          <a:off x="794462" y="3712381"/>
          <a:ext cx="731452" cy="646959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125,2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3411" y="3731330"/>
        <a:ext cx="693554" cy="609061"/>
      </dsp:txXfrm>
    </dsp:sp>
    <dsp:sp modelId="{89DC61A6-3199-4C88-A8D1-98ADCFDD3274}">
      <dsp:nvSpPr>
        <dsp:cNvPr id="0" name=""/>
        <dsp:cNvSpPr/>
      </dsp:nvSpPr>
      <dsp:spPr>
        <a:xfrm>
          <a:off x="794462" y="4387431"/>
          <a:ext cx="731452" cy="646959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0,2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3411" y="4406380"/>
        <a:ext cx="693554" cy="609061"/>
      </dsp:txXfrm>
    </dsp:sp>
    <dsp:sp modelId="{A25BE625-018B-46BA-BE7F-ED875B975F26}">
      <dsp:nvSpPr>
        <dsp:cNvPr id="0" name=""/>
        <dsp:cNvSpPr/>
      </dsp:nvSpPr>
      <dsp:spPr>
        <a:xfrm>
          <a:off x="1587357" y="1012179"/>
          <a:ext cx="731452" cy="64695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6306" y="1031128"/>
        <a:ext cx="693554" cy="609061"/>
      </dsp:txXfrm>
    </dsp:sp>
    <dsp:sp modelId="{CB2AF246-A0C3-4F64-A578-D38165C39147}">
      <dsp:nvSpPr>
        <dsp:cNvPr id="0" name=""/>
        <dsp:cNvSpPr/>
      </dsp:nvSpPr>
      <dsp:spPr>
        <a:xfrm>
          <a:off x="1587357" y="1687229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100,0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6306" y="1706178"/>
        <a:ext cx="693554" cy="609061"/>
      </dsp:txXfrm>
    </dsp:sp>
    <dsp:sp modelId="{02D78884-08A2-47FD-874A-FD0B1E1D6A24}">
      <dsp:nvSpPr>
        <dsp:cNvPr id="0" name=""/>
        <dsp:cNvSpPr/>
      </dsp:nvSpPr>
      <dsp:spPr>
        <a:xfrm>
          <a:off x="1587357" y="236228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88,0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6306" y="2381229"/>
        <a:ext cx="693554" cy="609061"/>
      </dsp:txXfrm>
    </dsp:sp>
    <dsp:sp modelId="{59176932-D6D5-4C36-BF7A-69A1297C4BAD}">
      <dsp:nvSpPr>
        <dsp:cNvPr id="0" name=""/>
        <dsp:cNvSpPr/>
      </dsp:nvSpPr>
      <dsp:spPr>
        <a:xfrm>
          <a:off x="1587357" y="303733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126,8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6306" y="3056279"/>
        <a:ext cx="693554" cy="609061"/>
      </dsp:txXfrm>
    </dsp:sp>
    <dsp:sp modelId="{BA61E3A6-0BE5-4066-9F94-BB1BFFF8EBBF}">
      <dsp:nvSpPr>
        <dsp:cNvPr id="0" name=""/>
        <dsp:cNvSpPr/>
      </dsp:nvSpPr>
      <dsp:spPr>
        <a:xfrm>
          <a:off x="1587357" y="371238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125,5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6306" y="3731330"/>
        <a:ext cx="693554" cy="609061"/>
      </dsp:txXfrm>
    </dsp:sp>
    <dsp:sp modelId="{8C5A4ABB-F609-4CF2-8CFC-5593BE697C3C}">
      <dsp:nvSpPr>
        <dsp:cNvPr id="0" name=""/>
        <dsp:cNvSpPr/>
      </dsp:nvSpPr>
      <dsp:spPr>
        <a:xfrm>
          <a:off x="1587357" y="438743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6306" y="4406380"/>
        <a:ext cx="693554" cy="609061"/>
      </dsp:txXfrm>
    </dsp:sp>
    <dsp:sp modelId="{9E5D5161-23D7-41B4-A187-BE6D7C6483D0}">
      <dsp:nvSpPr>
        <dsp:cNvPr id="0" name=""/>
        <dsp:cNvSpPr/>
      </dsp:nvSpPr>
      <dsp:spPr>
        <a:xfrm>
          <a:off x="2380252" y="1012179"/>
          <a:ext cx="731452" cy="64695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9201" y="1031128"/>
        <a:ext cx="693554" cy="609061"/>
      </dsp:txXfrm>
    </dsp:sp>
    <dsp:sp modelId="{2965B01E-C0DE-4302-ADA0-732BD580C7B1}">
      <dsp:nvSpPr>
        <dsp:cNvPr id="0" name=""/>
        <dsp:cNvSpPr/>
      </dsp:nvSpPr>
      <dsp:spPr>
        <a:xfrm>
          <a:off x="2380252" y="1687229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100,0</a:t>
          </a:r>
        </a:p>
      </dsp:txBody>
      <dsp:txXfrm>
        <a:off x="2399201" y="1706178"/>
        <a:ext cx="693554" cy="609061"/>
      </dsp:txXfrm>
    </dsp:sp>
    <dsp:sp modelId="{A7AF9B85-BF68-40A8-954B-A40EDB5CAF9F}">
      <dsp:nvSpPr>
        <dsp:cNvPr id="0" name=""/>
        <dsp:cNvSpPr/>
      </dsp:nvSpPr>
      <dsp:spPr>
        <a:xfrm>
          <a:off x="2380252" y="236228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90,0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99201" y="2381229"/>
        <a:ext cx="693554" cy="609061"/>
      </dsp:txXfrm>
    </dsp:sp>
    <dsp:sp modelId="{EFF40216-5B58-45C6-B485-1C9C4561DF2F}">
      <dsp:nvSpPr>
        <dsp:cNvPr id="0" name=""/>
        <dsp:cNvSpPr/>
      </dsp:nvSpPr>
      <dsp:spPr>
        <a:xfrm>
          <a:off x="2380252" y="303733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127,0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99201" y="3056279"/>
        <a:ext cx="693554" cy="609061"/>
      </dsp:txXfrm>
    </dsp:sp>
    <dsp:sp modelId="{7653A429-0E18-4BE3-A07C-F1A5A9D672E3}">
      <dsp:nvSpPr>
        <dsp:cNvPr id="0" name=""/>
        <dsp:cNvSpPr/>
      </dsp:nvSpPr>
      <dsp:spPr>
        <a:xfrm>
          <a:off x="2380252" y="371238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125,7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99201" y="3731330"/>
        <a:ext cx="693554" cy="609061"/>
      </dsp:txXfrm>
    </dsp:sp>
    <dsp:sp modelId="{35DF38A4-C109-469A-81F6-242705CF6432}">
      <dsp:nvSpPr>
        <dsp:cNvPr id="0" name=""/>
        <dsp:cNvSpPr/>
      </dsp:nvSpPr>
      <dsp:spPr>
        <a:xfrm>
          <a:off x="2380252" y="438743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15,0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99201" y="4406380"/>
        <a:ext cx="693554" cy="609061"/>
      </dsp:txXfrm>
    </dsp:sp>
    <dsp:sp modelId="{F8905714-088D-483C-AC16-D43BF2F0BF16}">
      <dsp:nvSpPr>
        <dsp:cNvPr id="0" name=""/>
        <dsp:cNvSpPr/>
      </dsp:nvSpPr>
      <dsp:spPr>
        <a:xfrm>
          <a:off x="3173147" y="1012179"/>
          <a:ext cx="731452" cy="64695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2096" y="1031128"/>
        <a:ext cx="693554" cy="609061"/>
      </dsp:txXfrm>
    </dsp:sp>
    <dsp:sp modelId="{24CEF574-2765-4D7C-A195-C900E925FBE6}">
      <dsp:nvSpPr>
        <dsp:cNvPr id="0" name=""/>
        <dsp:cNvSpPr/>
      </dsp:nvSpPr>
      <dsp:spPr>
        <a:xfrm>
          <a:off x="3173147" y="1687229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100,0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2096" y="1706178"/>
        <a:ext cx="693554" cy="609061"/>
      </dsp:txXfrm>
    </dsp:sp>
    <dsp:sp modelId="{4CD2A706-78CC-47E3-A8F8-D778F944372A}">
      <dsp:nvSpPr>
        <dsp:cNvPr id="0" name=""/>
        <dsp:cNvSpPr/>
      </dsp:nvSpPr>
      <dsp:spPr>
        <a:xfrm>
          <a:off x="3173147" y="236228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90,0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2096" y="2381229"/>
        <a:ext cx="693554" cy="609061"/>
      </dsp:txXfrm>
    </dsp:sp>
    <dsp:sp modelId="{374E99F0-AE84-4383-93E4-780F78CE6D13}">
      <dsp:nvSpPr>
        <dsp:cNvPr id="0" name=""/>
        <dsp:cNvSpPr/>
      </dsp:nvSpPr>
      <dsp:spPr>
        <a:xfrm>
          <a:off x="3173147" y="3037330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127,5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2096" y="3056279"/>
        <a:ext cx="693554" cy="609061"/>
      </dsp:txXfrm>
    </dsp:sp>
    <dsp:sp modelId="{874CF4BC-44A5-455D-A60A-EB599B596188}">
      <dsp:nvSpPr>
        <dsp:cNvPr id="0" name=""/>
        <dsp:cNvSpPr/>
      </dsp:nvSpPr>
      <dsp:spPr>
        <a:xfrm>
          <a:off x="3173147" y="371238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126,0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2096" y="3731330"/>
        <a:ext cx="693554" cy="609061"/>
      </dsp:txXfrm>
    </dsp:sp>
    <dsp:sp modelId="{D2D81AF8-4EA8-45A6-A84D-9694EF1BCFE7}">
      <dsp:nvSpPr>
        <dsp:cNvPr id="0" name=""/>
        <dsp:cNvSpPr/>
      </dsp:nvSpPr>
      <dsp:spPr>
        <a:xfrm>
          <a:off x="3173147" y="4387431"/>
          <a:ext cx="731452" cy="646959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15,0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2096" y="4406380"/>
        <a:ext cx="693554" cy="609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проекта бюджета очередного года</a:t>
          </a:r>
          <a:endParaRPr lang="ru-RU" sz="1400" b="1" kern="1200" dirty="0"/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Рассмотрение проекта бюджета очередного года</a:t>
          </a:r>
          <a:endParaRPr lang="ru-RU" sz="1400" b="1" kern="1200" dirty="0"/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бюджета очередного года</a:t>
          </a:r>
          <a:endParaRPr lang="ru-RU" sz="1400" b="1" kern="1200" dirty="0"/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Исполнение бюджета в текущем году</a:t>
          </a:r>
          <a:endParaRPr lang="ru-RU" sz="1400" b="1" kern="1200" dirty="0"/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Формирование отчета об исполнении бюджета предыдущего года</a:t>
          </a:r>
          <a:endParaRPr lang="ru-RU" sz="1400" b="1" kern="1200" dirty="0"/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отчета об исполнении бюджета предыдущего года</a:t>
          </a:r>
          <a:endParaRPr lang="ru-RU" sz="1400" b="1" kern="1200" dirty="0"/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655" y="1669"/>
          <a:ext cx="3932448" cy="103387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sp:txBody>
      <dsp:txXfrm>
        <a:off x="31936" y="31950"/>
        <a:ext cx="3871886" cy="973315"/>
      </dsp:txXfrm>
    </dsp:sp>
    <dsp:sp modelId="{B5E642CB-E027-4891-9890-4C997D088B55}">
      <dsp:nvSpPr>
        <dsp:cNvPr id="0" name=""/>
        <dsp:cNvSpPr/>
      </dsp:nvSpPr>
      <dsp:spPr>
        <a:xfrm>
          <a:off x="5493" y="1102162"/>
          <a:ext cx="2938385" cy="95676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массового спорта</a:t>
          </a:r>
        </a:p>
      </dsp:txBody>
      <dsp:txXfrm>
        <a:off x="33516" y="1130185"/>
        <a:ext cx="2882339" cy="900716"/>
      </dsp:txXfrm>
    </dsp:sp>
    <dsp:sp modelId="{90F499B4-F115-41CD-8117-278BB7C1079C}">
      <dsp:nvSpPr>
        <dsp:cNvPr id="0" name=""/>
        <dsp:cNvSpPr/>
      </dsp:nvSpPr>
      <dsp:spPr>
        <a:xfrm>
          <a:off x="11224" y="2125540"/>
          <a:ext cx="2926924" cy="103829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спорта высших достижений и системы подготовки спортивного резерва</a:t>
          </a:r>
        </a:p>
      </dsp:txBody>
      <dsp:txXfrm>
        <a:off x="41635" y="2155951"/>
        <a:ext cx="2866102" cy="977475"/>
      </dsp:txXfrm>
    </dsp:sp>
    <dsp:sp modelId="{C3D65556-9B34-4346-A99C-73E3FE9EE9C6}">
      <dsp:nvSpPr>
        <dsp:cNvPr id="0" name=""/>
        <dsp:cNvSpPr/>
      </dsp:nvSpPr>
      <dsp:spPr>
        <a:xfrm>
          <a:off x="3190703" y="1102162"/>
          <a:ext cx="739562" cy="95676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374,9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212364" y="1123823"/>
        <a:ext cx="696240" cy="913440"/>
      </dsp:txXfrm>
    </dsp:sp>
    <dsp:sp modelId="{83C0364A-A82B-41BD-93C7-EFFDB0175838}">
      <dsp:nvSpPr>
        <dsp:cNvPr id="0" name=""/>
        <dsp:cNvSpPr/>
      </dsp:nvSpPr>
      <dsp:spPr>
        <a:xfrm>
          <a:off x="3198892" y="2125540"/>
          <a:ext cx="723184" cy="102479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368,3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220073" y="2146721"/>
        <a:ext cx="680822" cy="9824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0" y="0"/>
          <a:ext cx="3903032" cy="113109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33129" y="33129"/>
        <a:ext cx="3836774" cy="1064834"/>
      </dsp:txXfrm>
    </dsp:sp>
    <dsp:sp modelId="{EFD09625-1EEB-463A-9D51-52F09A5E039B}">
      <dsp:nvSpPr>
        <dsp:cNvPr id="0" name=""/>
        <dsp:cNvSpPr/>
      </dsp:nvSpPr>
      <dsp:spPr>
        <a:xfrm>
          <a:off x="1567" y="1164926"/>
          <a:ext cx="731452" cy="74628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1186349"/>
        <a:ext cx="688606" cy="703434"/>
      </dsp:txXfrm>
    </dsp:sp>
    <dsp:sp modelId="{B7B68934-E179-4D36-8AD9-7637EF3F0019}">
      <dsp:nvSpPr>
        <dsp:cNvPr id="0" name=""/>
        <dsp:cNvSpPr/>
      </dsp:nvSpPr>
      <dsp:spPr>
        <a:xfrm>
          <a:off x="1567" y="1943677"/>
          <a:ext cx="731452" cy="7462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</a:t>
          </a:r>
          <a:endParaRPr lang="ru-RU" sz="1100" b="1" kern="1200" dirty="0"/>
        </a:p>
      </dsp:txBody>
      <dsp:txXfrm>
        <a:off x="22990" y="1965100"/>
        <a:ext cx="688606" cy="703434"/>
      </dsp:txXfrm>
    </dsp:sp>
    <dsp:sp modelId="{14BABD28-5047-47A3-A701-B7AFBBE28819}">
      <dsp:nvSpPr>
        <dsp:cNvPr id="0" name=""/>
        <dsp:cNvSpPr/>
      </dsp:nvSpPr>
      <dsp:spPr>
        <a:xfrm>
          <a:off x="1567" y="2722427"/>
          <a:ext cx="731452" cy="7462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39,2</a:t>
          </a:r>
          <a:endParaRPr lang="ru-RU" sz="1100" b="1" kern="1200" dirty="0"/>
        </a:p>
      </dsp:txBody>
      <dsp:txXfrm>
        <a:off x="22990" y="2743850"/>
        <a:ext cx="688606" cy="703434"/>
      </dsp:txXfrm>
    </dsp:sp>
    <dsp:sp modelId="{8E7E2D4A-62E6-4A23-A5DD-552A63903B64}">
      <dsp:nvSpPr>
        <dsp:cNvPr id="0" name=""/>
        <dsp:cNvSpPr/>
      </dsp:nvSpPr>
      <dsp:spPr>
        <a:xfrm>
          <a:off x="1567" y="3501177"/>
          <a:ext cx="731452" cy="7462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46,0</a:t>
          </a:r>
          <a:endParaRPr lang="ru-RU" sz="1100" b="1" kern="1200" dirty="0"/>
        </a:p>
      </dsp:txBody>
      <dsp:txXfrm>
        <a:off x="22990" y="3522600"/>
        <a:ext cx="688606" cy="703434"/>
      </dsp:txXfrm>
    </dsp:sp>
    <dsp:sp modelId="{085136A3-D02F-461C-B31C-FD1D69D16759}">
      <dsp:nvSpPr>
        <dsp:cNvPr id="0" name=""/>
        <dsp:cNvSpPr/>
      </dsp:nvSpPr>
      <dsp:spPr>
        <a:xfrm>
          <a:off x="1567" y="4279928"/>
          <a:ext cx="731452" cy="7462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6,6</a:t>
          </a:r>
          <a:endParaRPr lang="ru-RU" sz="1100" b="1" kern="1200" dirty="0"/>
        </a:p>
      </dsp:txBody>
      <dsp:txXfrm>
        <a:off x="22990" y="4301351"/>
        <a:ext cx="688606" cy="703434"/>
      </dsp:txXfrm>
    </dsp:sp>
    <dsp:sp modelId="{576C6983-4618-426C-8177-DEA9FE3AC4EB}">
      <dsp:nvSpPr>
        <dsp:cNvPr id="0" name=""/>
        <dsp:cNvSpPr/>
      </dsp:nvSpPr>
      <dsp:spPr>
        <a:xfrm>
          <a:off x="794462" y="1164926"/>
          <a:ext cx="731452" cy="746280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885" y="1186349"/>
        <a:ext cx="688606" cy="703434"/>
      </dsp:txXfrm>
    </dsp:sp>
    <dsp:sp modelId="{672DFC88-43F4-433B-9B7F-D5CE282279E3}">
      <dsp:nvSpPr>
        <dsp:cNvPr id="0" name=""/>
        <dsp:cNvSpPr/>
      </dsp:nvSpPr>
      <dsp:spPr>
        <a:xfrm>
          <a:off x="794462" y="1943677"/>
          <a:ext cx="731452" cy="746280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69,6</a:t>
          </a:r>
          <a:endParaRPr lang="ru-RU" sz="1100" b="1" kern="1200" dirty="0"/>
        </a:p>
      </dsp:txBody>
      <dsp:txXfrm>
        <a:off x="815885" y="1965100"/>
        <a:ext cx="688606" cy="703434"/>
      </dsp:txXfrm>
    </dsp:sp>
    <dsp:sp modelId="{C586111C-58B6-40AF-8D8A-60EE680572BA}">
      <dsp:nvSpPr>
        <dsp:cNvPr id="0" name=""/>
        <dsp:cNvSpPr/>
      </dsp:nvSpPr>
      <dsp:spPr>
        <a:xfrm>
          <a:off x="794462" y="2722427"/>
          <a:ext cx="731452" cy="746280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40,0</a:t>
          </a:r>
          <a:endParaRPr lang="ru-RU" sz="1100" b="1" kern="1200" dirty="0"/>
        </a:p>
      </dsp:txBody>
      <dsp:txXfrm>
        <a:off x="815885" y="2743850"/>
        <a:ext cx="688606" cy="703434"/>
      </dsp:txXfrm>
    </dsp:sp>
    <dsp:sp modelId="{41590EE3-70B4-4E0E-8D44-18EF1FD97F2E}">
      <dsp:nvSpPr>
        <dsp:cNvPr id="0" name=""/>
        <dsp:cNvSpPr/>
      </dsp:nvSpPr>
      <dsp:spPr>
        <a:xfrm>
          <a:off x="794462" y="3501177"/>
          <a:ext cx="731452" cy="746280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46,4</a:t>
          </a:r>
          <a:endParaRPr lang="ru-RU" sz="1100" b="1" kern="1200" dirty="0"/>
        </a:p>
      </dsp:txBody>
      <dsp:txXfrm>
        <a:off x="815885" y="3522600"/>
        <a:ext cx="688606" cy="703434"/>
      </dsp:txXfrm>
    </dsp:sp>
    <dsp:sp modelId="{6CE5FDB4-BFBB-4259-A330-B441199BCE24}">
      <dsp:nvSpPr>
        <dsp:cNvPr id="0" name=""/>
        <dsp:cNvSpPr/>
      </dsp:nvSpPr>
      <dsp:spPr>
        <a:xfrm>
          <a:off x="794462" y="4279928"/>
          <a:ext cx="731452" cy="746280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3,76</a:t>
          </a:r>
          <a:endParaRPr lang="ru-RU" sz="1100" b="1" kern="1200" dirty="0"/>
        </a:p>
      </dsp:txBody>
      <dsp:txXfrm>
        <a:off x="815885" y="4301351"/>
        <a:ext cx="688606" cy="703434"/>
      </dsp:txXfrm>
    </dsp:sp>
    <dsp:sp modelId="{A25BE625-018B-46BA-BE7F-ED875B975F26}">
      <dsp:nvSpPr>
        <dsp:cNvPr id="0" name=""/>
        <dsp:cNvSpPr/>
      </dsp:nvSpPr>
      <dsp:spPr>
        <a:xfrm>
          <a:off x="1587357" y="1164926"/>
          <a:ext cx="731452" cy="74628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1186349"/>
        <a:ext cx="688606" cy="703434"/>
      </dsp:txXfrm>
    </dsp:sp>
    <dsp:sp modelId="{CB2AF246-A0C3-4F64-A578-D38165C39147}">
      <dsp:nvSpPr>
        <dsp:cNvPr id="0" name=""/>
        <dsp:cNvSpPr/>
      </dsp:nvSpPr>
      <dsp:spPr>
        <a:xfrm>
          <a:off x="1587357" y="19436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</a:t>
          </a:r>
          <a:endParaRPr lang="ru-RU" sz="1100" b="1" kern="1200" dirty="0"/>
        </a:p>
      </dsp:txBody>
      <dsp:txXfrm>
        <a:off x="1608780" y="1965100"/>
        <a:ext cx="688606" cy="703434"/>
      </dsp:txXfrm>
    </dsp:sp>
    <dsp:sp modelId="{02D78884-08A2-47FD-874A-FD0B1E1D6A24}">
      <dsp:nvSpPr>
        <dsp:cNvPr id="0" name=""/>
        <dsp:cNvSpPr/>
      </dsp:nvSpPr>
      <dsp:spPr>
        <a:xfrm>
          <a:off x="1587357" y="272242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40,8</a:t>
          </a:r>
          <a:endParaRPr lang="ru-RU" sz="1100" b="1" kern="1200" dirty="0"/>
        </a:p>
      </dsp:txBody>
      <dsp:txXfrm>
        <a:off x="1608780" y="2743850"/>
        <a:ext cx="688606" cy="703434"/>
      </dsp:txXfrm>
    </dsp:sp>
    <dsp:sp modelId="{59176932-D6D5-4C36-BF7A-69A1297C4BAD}">
      <dsp:nvSpPr>
        <dsp:cNvPr id="0" name=""/>
        <dsp:cNvSpPr/>
      </dsp:nvSpPr>
      <dsp:spPr>
        <a:xfrm>
          <a:off x="1587357" y="35011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46,8</a:t>
          </a:r>
          <a:endParaRPr lang="ru-RU" sz="1100" b="1" kern="1200" dirty="0"/>
        </a:p>
      </dsp:txBody>
      <dsp:txXfrm>
        <a:off x="1608780" y="3522600"/>
        <a:ext cx="688606" cy="703434"/>
      </dsp:txXfrm>
    </dsp:sp>
    <dsp:sp modelId="{BA61E3A6-0BE5-4066-9F94-BB1BFFF8EBBF}">
      <dsp:nvSpPr>
        <dsp:cNvPr id="0" name=""/>
        <dsp:cNvSpPr/>
      </dsp:nvSpPr>
      <dsp:spPr>
        <a:xfrm>
          <a:off x="1587357" y="4279928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3,82</a:t>
          </a:r>
          <a:endParaRPr lang="ru-RU" sz="1100" b="1" kern="1200" dirty="0"/>
        </a:p>
      </dsp:txBody>
      <dsp:txXfrm>
        <a:off x="1608780" y="4301351"/>
        <a:ext cx="688606" cy="703434"/>
      </dsp:txXfrm>
    </dsp:sp>
    <dsp:sp modelId="{9E5D5161-23D7-41B4-A187-BE6D7C6483D0}">
      <dsp:nvSpPr>
        <dsp:cNvPr id="0" name=""/>
        <dsp:cNvSpPr/>
      </dsp:nvSpPr>
      <dsp:spPr>
        <a:xfrm>
          <a:off x="2380252" y="1164926"/>
          <a:ext cx="731452" cy="74628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1186349"/>
        <a:ext cx="688606" cy="703434"/>
      </dsp:txXfrm>
    </dsp:sp>
    <dsp:sp modelId="{2965B01E-C0DE-4302-ADA0-732BD580C7B1}">
      <dsp:nvSpPr>
        <dsp:cNvPr id="0" name=""/>
        <dsp:cNvSpPr/>
      </dsp:nvSpPr>
      <dsp:spPr>
        <a:xfrm>
          <a:off x="2380252" y="19436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69,8</a:t>
          </a:r>
        </a:p>
      </dsp:txBody>
      <dsp:txXfrm>
        <a:off x="2401675" y="1965100"/>
        <a:ext cx="688606" cy="703434"/>
      </dsp:txXfrm>
    </dsp:sp>
    <dsp:sp modelId="{A7AF9B85-BF68-40A8-954B-A40EDB5CAF9F}">
      <dsp:nvSpPr>
        <dsp:cNvPr id="0" name=""/>
        <dsp:cNvSpPr/>
      </dsp:nvSpPr>
      <dsp:spPr>
        <a:xfrm>
          <a:off x="2380252" y="272242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42,2</a:t>
          </a:r>
          <a:endParaRPr lang="ru-RU" sz="1100" b="1" kern="1200" dirty="0"/>
        </a:p>
      </dsp:txBody>
      <dsp:txXfrm>
        <a:off x="2401675" y="2743850"/>
        <a:ext cx="688606" cy="703434"/>
      </dsp:txXfrm>
    </dsp:sp>
    <dsp:sp modelId="{EFF40216-5B58-45C6-B485-1C9C4561DF2F}">
      <dsp:nvSpPr>
        <dsp:cNvPr id="0" name=""/>
        <dsp:cNvSpPr/>
      </dsp:nvSpPr>
      <dsp:spPr>
        <a:xfrm>
          <a:off x="2380252" y="35011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47,4</a:t>
          </a:r>
          <a:endParaRPr lang="ru-RU" sz="1100" b="1" kern="1200" dirty="0"/>
        </a:p>
      </dsp:txBody>
      <dsp:txXfrm>
        <a:off x="2401675" y="3522600"/>
        <a:ext cx="688606" cy="703434"/>
      </dsp:txXfrm>
    </dsp:sp>
    <dsp:sp modelId="{7653A429-0E18-4BE3-A07C-F1A5A9D672E3}">
      <dsp:nvSpPr>
        <dsp:cNvPr id="0" name=""/>
        <dsp:cNvSpPr/>
      </dsp:nvSpPr>
      <dsp:spPr>
        <a:xfrm>
          <a:off x="2380252" y="4279928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3,88</a:t>
          </a:r>
          <a:endParaRPr lang="ru-RU" sz="1100" b="1" kern="1200" dirty="0"/>
        </a:p>
      </dsp:txBody>
      <dsp:txXfrm>
        <a:off x="2401675" y="4301351"/>
        <a:ext cx="688606" cy="703434"/>
      </dsp:txXfrm>
    </dsp:sp>
    <dsp:sp modelId="{F8905714-088D-483C-AC16-D43BF2F0BF16}">
      <dsp:nvSpPr>
        <dsp:cNvPr id="0" name=""/>
        <dsp:cNvSpPr/>
      </dsp:nvSpPr>
      <dsp:spPr>
        <a:xfrm>
          <a:off x="3173147" y="1164926"/>
          <a:ext cx="731452" cy="74628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1186349"/>
        <a:ext cx="688606" cy="703434"/>
      </dsp:txXfrm>
    </dsp:sp>
    <dsp:sp modelId="{24CEF574-2765-4D7C-A195-C900E925FBE6}">
      <dsp:nvSpPr>
        <dsp:cNvPr id="0" name=""/>
        <dsp:cNvSpPr/>
      </dsp:nvSpPr>
      <dsp:spPr>
        <a:xfrm>
          <a:off x="3173147" y="19436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69,9</a:t>
          </a:r>
          <a:endParaRPr lang="ru-RU" sz="1100" b="1" kern="1200" dirty="0"/>
        </a:p>
      </dsp:txBody>
      <dsp:txXfrm>
        <a:off x="3194570" y="1965100"/>
        <a:ext cx="688606" cy="703434"/>
      </dsp:txXfrm>
    </dsp:sp>
    <dsp:sp modelId="{4CD2A706-78CC-47E3-A8F8-D778F944372A}">
      <dsp:nvSpPr>
        <dsp:cNvPr id="0" name=""/>
        <dsp:cNvSpPr/>
      </dsp:nvSpPr>
      <dsp:spPr>
        <a:xfrm>
          <a:off x="3173147" y="272242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43,5</a:t>
          </a:r>
          <a:endParaRPr lang="ru-RU" sz="1100" b="1" kern="1200" dirty="0"/>
        </a:p>
      </dsp:txBody>
      <dsp:txXfrm>
        <a:off x="3194570" y="2743850"/>
        <a:ext cx="688606" cy="703434"/>
      </dsp:txXfrm>
    </dsp:sp>
    <dsp:sp modelId="{374E99F0-AE84-4383-93E4-780F78CE6D13}">
      <dsp:nvSpPr>
        <dsp:cNvPr id="0" name=""/>
        <dsp:cNvSpPr/>
      </dsp:nvSpPr>
      <dsp:spPr>
        <a:xfrm>
          <a:off x="3173147" y="3501177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48,0</a:t>
          </a:r>
          <a:endParaRPr lang="ru-RU" sz="1100" b="1" kern="1200" dirty="0"/>
        </a:p>
      </dsp:txBody>
      <dsp:txXfrm>
        <a:off x="3194570" y="3522600"/>
        <a:ext cx="688606" cy="703434"/>
      </dsp:txXfrm>
    </dsp:sp>
    <dsp:sp modelId="{874CF4BC-44A5-455D-A60A-EB599B596188}">
      <dsp:nvSpPr>
        <dsp:cNvPr id="0" name=""/>
        <dsp:cNvSpPr/>
      </dsp:nvSpPr>
      <dsp:spPr>
        <a:xfrm>
          <a:off x="3173147" y="4279928"/>
          <a:ext cx="731452" cy="746280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3,94</a:t>
          </a:r>
          <a:endParaRPr lang="ru-RU" sz="1100" b="1" kern="1200" dirty="0"/>
        </a:p>
      </dsp:txBody>
      <dsp:txXfrm>
        <a:off x="3194570" y="4301351"/>
        <a:ext cx="688606" cy="70343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4" y="0"/>
          <a:ext cx="432265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12546" y="12542"/>
        <a:ext cx="4297570" cy="403148"/>
      </dsp:txXfrm>
    </dsp:sp>
    <dsp:sp modelId="{B5E642CB-E027-4891-9890-4C997D088B55}">
      <dsp:nvSpPr>
        <dsp:cNvPr id="0" name=""/>
        <dsp:cNvSpPr/>
      </dsp:nvSpPr>
      <dsp:spPr>
        <a:xfrm>
          <a:off x="14484" y="461972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минерально-сырьевых ресурсов и оценка их состояния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6" y="474514"/>
        <a:ext cx="3191640" cy="403148"/>
      </dsp:txXfrm>
    </dsp:sp>
    <dsp:sp modelId="{90F499B4-F115-41CD-8117-278BB7C1079C}">
      <dsp:nvSpPr>
        <dsp:cNvPr id="0" name=""/>
        <dsp:cNvSpPr/>
      </dsp:nvSpPr>
      <dsp:spPr>
        <a:xfrm>
          <a:off x="14484" y="922671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экологической безопасности на территории Чувашской Республики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6" y="935213"/>
        <a:ext cx="3191640" cy="403148"/>
      </dsp:txXfrm>
    </dsp:sp>
    <dsp:sp modelId="{90BD3D43-1A3B-485E-AFA6-70323627E9FE}">
      <dsp:nvSpPr>
        <dsp:cNvPr id="0" name=""/>
        <dsp:cNvSpPr/>
      </dsp:nvSpPr>
      <dsp:spPr>
        <a:xfrm>
          <a:off x="0" y="1383371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и воспроизводство объектов животного мира и среды их обитания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42" y="1395913"/>
        <a:ext cx="3191640" cy="403148"/>
      </dsp:txXfrm>
    </dsp:sp>
    <dsp:sp modelId="{E46628DA-DFCB-494E-9EDB-9DEB3E961771}">
      <dsp:nvSpPr>
        <dsp:cNvPr id="0" name=""/>
        <dsp:cNvSpPr/>
      </dsp:nvSpPr>
      <dsp:spPr>
        <a:xfrm>
          <a:off x="14484" y="1844070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водохозяйственного комплекса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6" y="1856612"/>
        <a:ext cx="3191640" cy="403148"/>
      </dsp:txXfrm>
    </dsp:sp>
    <dsp:sp modelId="{0AC65D80-99D6-40C0-8E49-2EECF2BCE3A9}">
      <dsp:nvSpPr>
        <dsp:cNvPr id="0" name=""/>
        <dsp:cNvSpPr/>
      </dsp:nvSpPr>
      <dsp:spPr>
        <a:xfrm>
          <a:off x="14484" y="2304770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лесного хозяйства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6" y="2317312"/>
        <a:ext cx="3191640" cy="403148"/>
      </dsp:txXfrm>
    </dsp:sp>
    <dsp:sp modelId="{C4145823-F6A6-4FD0-91E7-96466CB8D1F1}">
      <dsp:nvSpPr>
        <dsp:cNvPr id="0" name=""/>
        <dsp:cNvSpPr/>
      </dsp:nvSpPr>
      <dsp:spPr>
        <a:xfrm>
          <a:off x="14484" y="2765469"/>
          <a:ext cx="3216724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6" y="2778011"/>
        <a:ext cx="3191640" cy="403148"/>
      </dsp:txXfrm>
    </dsp:sp>
    <dsp:sp modelId="{C3D65556-9B34-4346-A99C-73E3FE9EE9C6}">
      <dsp:nvSpPr>
        <dsp:cNvPr id="0" name=""/>
        <dsp:cNvSpPr/>
      </dsp:nvSpPr>
      <dsp:spPr>
        <a:xfrm>
          <a:off x="3501413" y="461972"/>
          <a:ext cx="809617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0,3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13955" y="474514"/>
        <a:ext cx="784533" cy="403148"/>
      </dsp:txXfrm>
    </dsp:sp>
    <dsp:sp modelId="{83C0364A-A82B-41BD-93C7-EFFDB0175838}">
      <dsp:nvSpPr>
        <dsp:cNvPr id="0" name=""/>
        <dsp:cNvSpPr/>
      </dsp:nvSpPr>
      <dsp:spPr>
        <a:xfrm>
          <a:off x="3510378" y="922671"/>
          <a:ext cx="791688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10,2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22920" y="935213"/>
        <a:ext cx="766604" cy="403148"/>
      </dsp:txXfrm>
    </dsp:sp>
    <dsp:sp modelId="{E4327505-0C43-4871-8757-A50453A0C067}">
      <dsp:nvSpPr>
        <dsp:cNvPr id="0" name=""/>
        <dsp:cNvSpPr/>
      </dsp:nvSpPr>
      <dsp:spPr>
        <a:xfrm>
          <a:off x="3510376" y="1383371"/>
          <a:ext cx="791691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11,0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22918" y="1395913"/>
        <a:ext cx="766607" cy="403148"/>
      </dsp:txXfrm>
    </dsp:sp>
    <dsp:sp modelId="{26A96B2E-8431-4887-87F9-A88D05F1F01E}">
      <dsp:nvSpPr>
        <dsp:cNvPr id="0" name=""/>
        <dsp:cNvSpPr/>
      </dsp:nvSpPr>
      <dsp:spPr>
        <a:xfrm>
          <a:off x="3510366" y="1844070"/>
          <a:ext cx="791712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37,2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22908" y="1856612"/>
        <a:ext cx="766628" cy="403148"/>
      </dsp:txXfrm>
    </dsp:sp>
    <dsp:sp modelId="{8E8AC1E9-FB6F-42A5-9474-FD92A989D567}">
      <dsp:nvSpPr>
        <dsp:cNvPr id="0" name=""/>
        <dsp:cNvSpPr/>
      </dsp:nvSpPr>
      <dsp:spPr>
        <a:xfrm>
          <a:off x="3510371" y="2304770"/>
          <a:ext cx="791701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149,8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22913" y="2317312"/>
        <a:ext cx="766617" cy="403148"/>
      </dsp:txXfrm>
    </dsp:sp>
    <dsp:sp modelId="{E4A8A91F-C72F-42C4-9F11-3F9AA5B7D093}">
      <dsp:nvSpPr>
        <dsp:cNvPr id="0" name=""/>
        <dsp:cNvSpPr/>
      </dsp:nvSpPr>
      <dsp:spPr>
        <a:xfrm>
          <a:off x="3510371" y="2765469"/>
          <a:ext cx="791701" cy="4282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15,0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22913" y="2778011"/>
        <a:ext cx="766617" cy="40314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2593"/>
          <a:ext cx="3903032" cy="38476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2836" y="13862"/>
        <a:ext cx="3880494" cy="362227"/>
      </dsp:txXfrm>
    </dsp:sp>
    <dsp:sp modelId="{EFD09625-1EEB-463A-9D51-52F09A5E039B}">
      <dsp:nvSpPr>
        <dsp:cNvPr id="0" name=""/>
        <dsp:cNvSpPr/>
      </dsp:nvSpPr>
      <dsp:spPr>
        <a:xfrm>
          <a:off x="156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2836" y="414809"/>
        <a:ext cx="708914" cy="362227"/>
      </dsp:txXfrm>
    </dsp:sp>
    <dsp:sp modelId="{B7B68934-E179-4D36-8AD9-7637EF3F0019}">
      <dsp:nvSpPr>
        <dsp:cNvPr id="0" name=""/>
        <dsp:cNvSpPr/>
      </dsp:nvSpPr>
      <dsp:spPr>
        <a:xfrm>
          <a:off x="156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2966</a:t>
          </a:r>
          <a:endParaRPr lang="ru-RU" sz="1100" b="1" kern="1200" dirty="0"/>
        </a:p>
      </dsp:txBody>
      <dsp:txXfrm>
        <a:off x="12836" y="815755"/>
        <a:ext cx="708914" cy="362227"/>
      </dsp:txXfrm>
    </dsp:sp>
    <dsp:sp modelId="{14BABD28-5047-47A3-A701-B7AFBBE28819}">
      <dsp:nvSpPr>
        <dsp:cNvPr id="0" name=""/>
        <dsp:cNvSpPr/>
      </dsp:nvSpPr>
      <dsp:spPr>
        <a:xfrm>
          <a:off x="156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</a:t>
          </a:r>
          <a:endParaRPr lang="ru-RU" sz="1100" b="1" kern="1200" dirty="0"/>
        </a:p>
      </dsp:txBody>
      <dsp:txXfrm>
        <a:off x="12836" y="1216702"/>
        <a:ext cx="708914" cy="362227"/>
      </dsp:txXfrm>
    </dsp:sp>
    <dsp:sp modelId="{8E7E2D4A-62E6-4A23-A5DD-552A63903B64}">
      <dsp:nvSpPr>
        <dsp:cNvPr id="0" name=""/>
        <dsp:cNvSpPr/>
      </dsp:nvSpPr>
      <dsp:spPr>
        <a:xfrm>
          <a:off x="156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56,8</a:t>
          </a:r>
          <a:endParaRPr lang="ru-RU" sz="1100" b="1" kern="1200" dirty="0"/>
        </a:p>
      </dsp:txBody>
      <dsp:txXfrm>
        <a:off x="12836" y="1617649"/>
        <a:ext cx="708914" cy="362227"/>
      </dsp:txXfrm>
    </dsp:sp>
    <dsp:sp modelId="{085136A3-D02F-461C-B31C-FD1D69D16759}">
      <dsp:nvSpPr>
        <dsp:cNvPr id="0" name=""/>
        <dsp:cNvSpPr/>
      </dsp:nvSpPr>
      <dsp:spPr>
        <a:xfrm>
          <a:off x="156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</a:t>
          </a:r>
          <a:endParaRPr lang="ru-RU" sz="1100" b="1" kern="1200" dirty="0"/>
        </a:p>
      </dsp:txBody>
      <dsp:txXfrm>
        <a:off x="12836" y="2018595"/>
        <a:ext cx="708914" cy="362227"/>
      </dsp:txXfrm>
    </dsp:sp>
    <dsp:sp modelId="{2BC9EB28-F68D-4321-836D-A642C2C0DAB1}">
      <dsp:nvSpPr>
        <dsp:cNvPr id="0" name=""/>
        <dsp:cNvSpPr/>
      </dsp:nvSpPr>
      <dsp:spPr>
        <a:xfrm>
          <a:off x="156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10,5</a:t>
          </a:r>
          <a:endParaRPr lang="ru-RU" sz="1100" b="1" kern="1200" dirty="0"/>
        </a:p>
      </dsp:txBody>
      <dsp:txXfrm>
        <a:off x="12836" y="2419542"/>
        <a:ext cx="708914" cy="362227"/>
      </dsp:txXfrm>
    </dsp:sp>
    <dsp:sp modelId="{85D767EC-FAE5-4312-B23F-9B41F2C6B7D7}">
      <dsp:nvSpPr>
        <dsp:cNvPr id="0" name=""/>
        <dsp:cNvSpPr/>
      </dsp:nvSpPr>
      <dsp:spPr>
        <a:xfrm>
          <a:off x="156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</a:t>
          </a:r>
          <a:endParaRPr lang="ru-RU" sz="1100" b="1" kern="1200" dirty="0"/>
        </a:p>
      </dsp:txBody>
      <dsp:txXfrm>
        <a:off x="12836" y="2820489"/>
        <a:ext cx="708914" cy="362227"/>
      </dsp:txXfrm>
    </dsp:sp>
    <dsp:sp modelId="{5723D116-E6E9-4E30-8E5E-41AD138E91BC}">
      <dsp:nvSpPr>
        <dsp:cNvPr id="0" name=""/>
        <dsp:cNvSpPr/>
      </dsp:nvSpPr>
      <dsp:spPr>
        <a:xfrm>
          <a:off x="156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</a:t>
          </a:r>
          <a:endParaRPr lang="ru-RU" sz="1100" kern="1200" dirty="0"/>
        </a:p>
      </dsp:txBody>
      <dsp:txXfrm>
        <a:off x="12836" y="3221435"/>
        <a:ext cx="708914" cy="362227"/>
      </dsp:txXfrm>
    </dsp:sp>
    <dsp:sp modelId="{3A78BFE4-0937-43B3-95F4-BFC602B975D7}">
      <dsp:nvSpPr>
        <dsp:cNvPr id="0" name=""/>
        <dsp:cNvSpPr/>
      </dsp:nvSpPr>
      <dsp:spPr>
        <a:xfrm>
          <a:off x="156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63,3</a:t>
          </a:r>
          <a:endParaRPr lang="ru-RU" sz="1100" kern="1200" dirty="0"/>
        </a:p>
      </dsp:txBody>
      <dsp:txXfrm>
        <a:off x="12836" y="3622382"/>
        <a:ext cx="708914" cy="362227"/>
      </dsp:txXfrm>
    </dsp:sp>
    <dsp:sp modelId="{DAC35B90-9924-435A-A9E4-FDF447F24324}">
      <dsp:nvSpPr>
        <dsp:cNvPr id="0" name=""/>
        <dsp:cNvSpPr/>
      </dsp:nvSpPr>
      <dsp:spPr>
        <a:xfrm>
          <a:off x="156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</a:t>
          </a:r>
          <a:endParaRPr lang="ru-RU" sz="1100" kern="1200" dirty="0"/>
        </a:p>
      </dsp:txBody>
      <dsp:txXfrm>
        <a:off x="12836" y="4023329"/>
        <a:ext cx="708914" cy="362227"/>
      </dsp:txXfrm>
    </dsp:sp>
    <dsp:sp modelId="{3CD13E3B-1737-4DF7-83C7-396F6D9B8BDB}">
      <dsp:nvSpPr>
        <dsp:cNvPr id="0" name=""/>
        <dsp:cNvSpPr/>
      </dsp:nvSpPr>
      <dsp:spPr>
        <a:xfrm>
          <a:off x="156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53,7</a:t>
          </a:r>
          <a:endParaRPr lang="ru-RU" sz="1100" kern="1200" dirty="0"/>
        </a:p>
      </dsp:txBody>
      <dsp:txXfrm>
        <a:off x="12836" y="4424275"/>
        <a:ext cx="708914" cy="362227"/>
      </dsp:txXfrm>
    </dsp:sp>
    <dsp:sp modelId="{B8BC055A-120C-4F0D-8EC0-5DAFE49250F4}">
      <dsp:nvSpPr>
        <dsp:cNvPr id="0" name=""/>
        <dsp:cNvSpPr/>
      </dsp:nvSpPr>
      <dsp:spPr>
        <a:xfrm>
          <a:off x="156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</a:t>
          </a:r>
          <a:endParaRPr lang="ru-RU" sz="1100" kern="1200" dirty="0"/>
        </a:p>
      </dsp:txBody>
      <dsp:txXfrm>
        <a:off x="12836" y="4825222"/>
        <a:ext cx="708914" cy="362227"/>
      </dsp:txXfrm>
    </dsp:sp>
    <dsp:sp modelId="{576C6983-4618-426C-8177-DEA9FE3AC4EB}">
      <dsp:nvSpPr>
        <dsp:cNvPr id="0" name=""/>
        <dsp:cNvSpPr/>
      </dsp:nvSpPr>
      <dsp:spPr>
        <a:xfrm>
          <a:off x="794462" y="403540"/>
          <a:ext cx="731452" cy="38476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05731" y="414809"/>
        <a:ext cx="708914" cy="362227"/>
      </dsp:txXfrm>
    </dsp:sp>
    <dsp:sp modelId="{672DFC88-43F4-433B-9B7F-D5CE282279E3}">
      <dsp:nvSpPr>
        <dsp:cNvPr id="0" name=""/>
        <dsp:cNvSpPr/>
      </dsp:nvSpPr>
      <dsp:spPr>
        <a:xfrm>
          <a:off x="794462" y="80448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3600</a:t>
          </a:r>
          <a:endParaRPr lang="ru-RU" sz="1100" b="1" kern="1200" dirty="0"/>
        </a:p>
      </dsp:txBody>
      <dsp:txXfrm>
        <a:off x="805731" y="815755"/>
        <a:ext cx="708914" cy="362227"/>
      </dsp:txXfrm>
    </dsp:sp>
    <dsp:sp modelId="{C586111C-58B6-40AF-8D8A-60EE680572BA}">
      <dsp:nvSpPr>
        <dsp:cNvPr id="0" name=""/>
        <dsp:cNvSpPr/>
      </dsp:nvSpPr>
      <dsp:spPr>
        <a:xfrm>
          <a:off x="794462" y="120543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</a:t>
          </a:r>
          <a:endParaRPr lang="ru-RU" sz="1100" b="1" kern="1200" dirty="0"/>
        </a:p>
      </dsp:txBody>
      <dsp:txXfrm>
        <a:off x="805731" y="1216702"/>
        <a:ext cx="708914" cy="362227"/>
      </dsp:txXfrm>
    </dsp:sp>
    <dsp:sp modelId="{41590EE3-70B4-4E0E-8D44-18EF1FD97F2E}">
      <dsp:nvSpPr>
        <dsp:cNvPr id="0" name=""/>
        <dsp:cNvSpPr/>
      </dsp:nvSpPr>
      <dsp:spPr>
        <a:xfrm>
          <a:off x="794462" y="160638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</a:t>
          </a:r>
          <a:endParaRPr lang="ru-RU" sz="1100" b="1" kern="1200" dirty="0"/>
        </a:p>
      </dsp:txBody>
      <dsp:txXfrm>
        <a:off x="805731" y="1617649"/>
        <a:ext cx="708914" cy="362227"/>
      </dsp:txXfrm>
    </dsp:sp>
    <dsp:sp modelId="{6CE5FDB4-BFBB-4259-A330-B441199BCE24}">
      <dsp:nvSpPr>
        <dsp:cNvPr id="0" name=""/>
        <dsp:cNvSpPr/>
      </dsp:nvSpPr>
      <dsp:spPr>
        <a:xfrm>
          <a:off x="794462" y="200732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4,5</a:t>
          </a:r>
          <a:endParaRPr lang="ru-RU" sz="1100" b="1" kern="1200" dirty="0"/>
        </a:p>
      </dsp:txBody>
      <dsp:txXfrm>
        <a:off x="805731" y="2018595"/>
        <a:ext cx="708914" cy="362227"/>
      </dsp:txXfrm>
    </dsp:sp>
    <dsp:sp modelId="{89DC61A6-3199-4C88-A8D1-98ADCFDD3274}">
      <dsp:nvSpPr>
        <dsp:cNvPr id="0" name=""/>
        <dsp:cNvSpPr/>
      </dsp:nvSpPr>
      <dsp:spPr>
        <a:xfrm>
          <a:off x="794462" y="240827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13,5</a:t>
          </a:r>
          <a:endParaRPr lang="ru-RU" sz="1100" b="1" kern="1200" dirty="0"/>
        </a:p>
      </dsp:txBody>
      <dsp:txXfrm>
        <a:off x="805731" y="2419542"/>
        <a:ext cx="708914" cy="362227"/>
      </dsp:txXfrm>
    </dsp:sp>
    <dsp:sp modelId="{B35EEDEE-A63C-4DC0-9860-A34A7BFD903E}">
      <dsp:nvSpPr>
        <dsp:cNvPr id="0" name=""/>
        <dsp:cNvSpPr/>
      </dsp:nvSpPr>
      <dsp:spPr>
        <a:xfrm>
          <a:off x="794462" y="280922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58,9</a:t>
          </a:r>
          <a:endParaRPr lang="ru-RU" sz="1100" b="1" kern="1200" dirty="0"/>
        </a:p>
      </dsp:txBody>
      <dsp:txXfrm>
        <a:off x="805731" y="2820489"/>
        <a:ext cx="708914" cy="362227"/>
      </dsp:txXfrm>
    </dsp:sp>
    <dsp:sp modelId="{88014210-1086-4442-92DA-669AEAB25114}">
      <dsp:nvSpPr>
        <dsp:cNvPr id="0" name=""/>
        <dsp:cNvSpPr/>
      </dsp:nvSpPr>
      <dsp:spPr>
        <a:xfrm>
          <a:off x="794462" y="321016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39,9</a:t>
          </a:r>
          <a:endParaRPr lang="ru-RU" sz="1100" kern="1200" dirty="0"/>
        </a:p>
      </dsp:txBody>
      <dsp:txXfrm>
        <a:off x="805731" y="3221435"/>
        <a:ext cx="708914" cy="362227"/>
      </dsp:txXfrm>
    </dsp:sp>
    <dsp:sp modelId="{5024C7B3-EE12-4411-95EF-FD933CC37083}">
      <dsp:nvSpPr>
        <dsp:cNvPr id="0" name=""/>
        <dsp:cNvSpPr/>
      </dsp:nvSpPr>
      <dsp:spPr>
        <a:xfrm>
          <a:off x="794462" y="361111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63,6</a:t>
          </a:r>
          <a:endParaRPr lang="ru-RU" sz="1100" kern="1200" dirty="0"/>
        </a:p>
      </dsp:txBody>
      <dsp:txXfrm>
        <a:off x="805731" y="3622382"/>
        <a:ext cx="708914" cy="362227"/>
      </dsp:txXfrm>
    </dsp:sp>
    <dsp:sp modelId="{7C7E1B03-8455-4A3F-A01E-3BA847FF7D73}">
      <dsp:nvSpPr>
        <dsp:cNvPr id="0" name=""/>
        <dsp:cNvSpPr/>
      </dsp:nvSpPr>
      <dsp:spPr>
        <a:xfrm>
          <a:off x="794462" y="401206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101,7</a:t>
          </a:r>
          <a:endParaRPr lang="ru-RU" sz="1100" kern="1200" dirty="0"/>
        </a:p>
      </dsp:txBody>
      <dsp:txXfrm>
        <a:off x="805731" y="4023329"/>
        <a:ext cx="708914" cy="362227"/>
      </dsp:txXfrm>
    </dsp:sp>
    <dsp:sp modelId="{0D930089-2293-4DA0-A2AD-C603A34B68F8}">
      <dsp:nvSpPr>
        <dsp:cNvPr id="0" name=""/>
        <dsp:cNvSpPr/>
      </dsp:nvSpPr>
      <dsp:spPr>
        <a:xfrm>
          <a:off x="794462" y="441300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53,6</a:t>
          </a:r>
          <a:endParaRPr lang="ru-RU" sz="1100" kern="1200" dirty="0"/>
        </a:p>
      </dsp:txBody>
      <dsp:txXfrm>
        <a:off x="805731" y="4424275"/>
        <a:ext cx="708914" cy="362227"/>
      </dsp:txXfrm>
    </dsp:sp>
    <dsp:sp modelId="{538186FB-B20B-4B74-9FA7-21000508ABB3}">
      <dsp:nvSpPr>
        <dsp:cNvPr id="0" name=""/>
        <dsp:cNvSpPr/>
      </dsp:nvSpPr>
      <dsp:spPr>
        <a:xfrm>
          <a:off x="794462" y="481395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</a:t>
          </a:r>
          <a:endParaRPr lang="ru-RU" sz="1100" kern="1200" dirty="0"/>
        </a:p>
      </dsp:txBody>
      <dsp:txXfrm>
        <a:off x="805731" y="4825222"/>
        <a:ext cx="708914" cy="362227"/>
      </dsp:txXfrm>
    </dsp:sp>
    <dsp:sp modelId="{A25BE625-018B-46BA-BE7F-ED875B975F26}">
      <dsp:nvSpPr>
        <dsp:cNvPr id="0" name=""/>
        <dsp:cNvSpPr/>
      </dsp:nvSpPr>
      <dsp:spPr>
        <a:xfrm>
          <a:off x="158735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598626" y="414809"/>
        <a:ext cx="708914" cy="362227"/>
      </dsp:txXfrm>
    </dsp:sp>
    <dsp:sp modelId="{CB2AF246-A0C3-4F64-A578-D38165C39147}">
      <dsp:nvSpPr>
        <dsp:cNvPr id="0" name=""/>
        <dsp:cNvSpPr/>
      </dsp:nvSpPr>
      <dsp:spPr>
        <a:xfrm>
          <a:off x="158735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3700</a:t>
          </a:r>
          <a:endParaRPr lang="ru-RU" sz="1100" kern="1200" dirty="0"/>
        </a:p>
      </dsp:txBody>
      <dsp:txXfrm>
        <a:off x="1598626" y="815755"/>
        <a:ext cx="708914" cy="362227"/>
      </dsp:txXfrm>
    </dsp:sp>
    <dsp:sp modelId="{02D78884-08A2-47FD-874A-FD0B1E1D6A24}">
      <dsp:nvSpPr>
        <dsp:cNvPr id="0" name=""/>
        <dsp:cNvSpPr/>
      </dsp:nvSpPr>
      <dsp:spPr>
        <a:xfrm>
          <a:off x="158735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</a:t>
          </a:r>
          <a:endParaRPr lang="ru-RU" sz="1100" kern="1200" dirty="0"/>
        </a:p>
      </dsp:txBody>
      <dsp:txXfrm>
        <a:off x="1598626" y="1216702"/>
        <a:ext cx="708914" cy="362227"/>
      </dsp:txXfrm>
    </dsp:sp>
    <dsp:sp modelId="{59176932-D6D5-4C36-BF7A-69A1297C4BAD}">
      <dsp:nvSpPr>
        <dsp:cNvPr id="0" name=""/>
        <dsp:cNvSpPr/>
      </dsp:nvSpPr>
      <dsp:spPr>
        <a:xfrm>
          <a:off x="158735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</a:t>
          </a:r>
          <a:endParaRPr lang="ru-RU" sz="1100" kern="1200" dirty="0"/>
        </a:p>
      </dsp:txBody>
      <dsp:txXfrm>
        <a:off x="1598626" y="1617649"/>
        <a:ext cx="708914" cy="362227"/>
      </dsp:txXfrm>
    </dsp:sp>
    <dsp:sp modelId="{BA61E3A6-0BE5-4066-9F94-BB1BFFF8EBBF}">
      <dsp:nvSpPr>
        <dsp:cNvPr id="0" name=""/>
        <dsp:cNvSpPr/>
      </dsp:nvSpPr>
      <dsp:spPr>
        <a:xfrm>
          <a:off x="158735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5,25</a:t>
          </a:r>
          <a:endParaRPr lang="ru-RU" sz="1100" kern="1200" dirty="0"/>
        </a:p>
      </dsp:txBody>
      <dsp:txXfrm>
        <a:off x="1598626" y="2018595"/>
        <a:ext cx="708914" cy="362227"/>
      </dsp:txXfrm>
    </dsp:sp>
    <dsp:sp modelId="{8C5A4ABB-F609-4CF2-8CFC-5593BE697C3C}">
      <dsp:nvSpPr>
        <dsp:cNvPr id="0" name=""/>
        <dsp:cNvSpPr/>
      </dsp:nvSpPr>
      <dsp:spPr>
        <a:xfrm>
          <a:off x="158735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16,5</a:t>
          </a:r>
          <a:endParaRPr lang="ru-RU" sz="1100" kern="1200" dirty="0"/>
        </a:p>
      </dsp:txBody>
      <dsp:txXfrm>
        <a:off x="1598626" y="2419542"/>
        <a:ext cx="708914" cy="362227"/>
      </dsp:txXfrm>
    </dsp:sp>
    <dsp:sp modelId="{5CA92D6E-6985-440B-92AD-5A876699A5A4}">
      <dsp:nvSpPr>
        <dsp:cNvPr id="0" name=""/>
        <dsp:cNvSpPr/>
      </dsp:nvSpPr>
      <dsp:spPr>
        <a:xfrm>
          <a:off x="158735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59,5</a:t>
          </a:r>
          <a:endParaRPr lang="ru-RU" sz="1100" kern="1200" dirty="0"/>
        </a:p>
      </dsp:txBody>
      <dsp:txXfrm>
        <a:off x="1598626" y="2820489"/>
        <a:ext cx="708914" cy="362227"/>
      </dsp:txXfrm>
    </dsp:sp>
    <dsp:sp modelId="{87969A2D-5692-4CC9-884E-666C5AEEEFF4}">
      <dsp:nvSpPr>
        <dsp:cNvPr id="0" name=""/>
        <dsp:cNvSpPr/>
      </dsp:nvSpPr>
      <dsp:spPr>
        <a:xfrm>
          <a:off x="158735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40,1</a:t>
          </a:r>
          <a:endParaRPr lang="ru-RU" sz="1100" kern="1200" dirty="0"/>
        </a:p>
      </dsp:txBody>
      <dsp:txXfrm>
        <a:off x="1598626" y="3221435"/>
        <a:ext cx="708914" cy="362227"/>
      </dsp:txXfrm>
    </dsp:sp>
    <dsp:sp modelId="{1AD84C0F-8AFE-43C0-9868-CF819B520AFB}">
      <dsp:nvSpPr>
        <dsp:cNvPr id="0" name=""/>
        <dsp:cNvSpPr/>
      </dsp:nvSpPr>
      <dsp:spPr>
        <a:xfrm>
          <a:off x="158735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63,9</a:t>
          </a:r>
          <a:endParaRPr lang="ru-RU" sz="1100" kern="1200" dirty="0"/>
        </a:p>
      </dsp:txBody>
      <dsp:txXfrm>
        <a:off x="1598626" y="3622382"/>
        <a:ext cx="708914" cy="362227"/>
      </dsp:txXfrm>
    </dsp:sp>
    <dsp:sp modelId="{D9DB4073-BDFF-4C59-8442-57C4C416C439}">
      <dsp:nvSpPr>
        <dsp:cNvPr id="0" name=""/>
        <dsp:cNvSpPr/>
      </dsp:nvSpPr>
      <dsp:spPr>
        <a:xfrm>
          <a:off x="158735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101,6</a:t>
          </a:r>
          <a:endParaRPr lang="ru-RU" sz="1100" kern="1200" dirty="0"/>
        </a:p>
      </dsp:txBody>
      <dsp:txXfrm>
        <a:off x="1598626" y="4023329"/>
        <a:ext cx="708914" cy="362227"/>
      </dsp:txXfrm>
    </dsp:sp>
    <dsp:sp modelId="{7875EF03-4483-4118-9FF3-1ED10A0A5A9F}">
      <dsp:nvSpPr>
        <dsp:cNvPr id="0" name=""/>
        <dsp:cNvSpPr/>
      </dsp:nvSpPr>
      <dsp:spPr>
        <a:xfrm>
          <a:off x="158735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53,5</a:t>
          </a:r>
          <a:endParaRPr lang="ru-RU" sz="1100" kern="1200" dirty="0"/>
        </a:p>
      </dsp:txBody>
      <dsp:txXfrm>
        <a:off x="1598626" y="4424275"/>
        <a:ext cx="708914" cy="362227"/>
      </dsp:txXfrm>
    </dsp:sp>
    <dsp:sp modelId="{DC6C973C-C6D3-4FB9-AF43-35160F043C23}">
      <dsp:nvSpPr>
        <dsp:cNvPr id="0" name=""/>
        <dsp:cNvSpPr/>
      </dsp:nvSpPr>
      <dsp:spPr>
        <a:xfrm>
          <a:off x="158735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</a:t>
          </a:r>
          <a:endParaRPr lang="ru-RU" sz="1100" kern="1200" dirty="0"/>
        </a:p>
      </dsp:txBody>
      <dsp:txXfrm>
        <a:off x="1598626" y="4825222"/>
        <a:ext cx="708914" cy="362227"/>
      </dsp:txXfrm>
    </dsp:sp>
    <dsp:sp modelId="{9E5D5161-23D7-41B4-A187-BE6D7C6483D0}">
      <dsp:nvSpPr>
        <dsp:cNvPr id="0" name=""/>
        <dsp:cNvSpPr/>
      </dsp:nvSpPr>
      <dsp:spPr>
        <a:xfrm>
          <a:off x="2380252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1521" y="414809"/>
        <a:ext cx="708914" cy="362227"/>
      </dsp:txXfrm>
    </dsp:sp>
    <dsp:sp modelId="{2965B01E-C0DE-4302-ADA0-732BD580C7B1}">
      <dsp:nvSpPr>
        <dsp:cNvPr id="0" name=""/>
        <dsp:cNvSpPr/>
      </dsp:nvSpPr>
      <dsp:spPr>
        <a:xfrm>
          <a:off x="2380252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3800</a:t>
          </a:r>
          <a:endParaRPr lang="ru-RU" sz="1100" kern="1200" dirty="0" smtClean="0"/>
        </a:p>
      </dsp:txBody>
      <dsp:txXfrm>
        <a:off x="2391521" y="815755"/>
        <a:ext cx="708914" cy="362227"/>
      </dsp:txXfrm>
    </dsp:sp>
    <dsp:sp modelId="{A7AF9B85-BF68-40A8-954B-A40EDB5CAF9F}">
      <dsp:nvSpPr>
        <dsp:cNvPr id="0" name=""/>
        <dsp:cNvSpPr/>
      </dsp:nvSpPr>
      <dsp:spPr>
        <a:xfrm>
          <a:off x="2380252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</a:t>
          </a:r>
          <a:endParaRPr lang="ru-RU" sz="1100" kern="1200" dirty="0"/>
        </a:p>
      </dsp:txBody>
      <dsp:txXfrm>
        <a:off x="2391521" y="1216702"/>
        <a:ext cx="708914" cy="362227"/>
      </dsp:txXfrm>
    </dsp:sp>
    <dsp:sp modelId="{EFF40216-5B58-45C6-B485-1C9C4561DF2F}">
      <dsp:nvSpPr>
        <dsp:cNvPr id="0" name=""/>
        <dsp:cNvSpPr/>
      </dsp:nvSpPr>
      <dsp:spPr>
        <a:xfrm>
          <a:off x="2380252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</a:t>
          </a:r>
          <a:endParaRPr lang="ru-RU" sz="1100" kern="1200" dirty="0"/>
        </a:p>
      </dsp:txBody>
      <dsp:txXfrm>
        <a:off x="2391521" y="1617649"/>
        <a:ext cx="708914" cy="362227"/>
      </dsp:txXfrm>
    </dsp:sp>
    <dsp:sp modelId="{7653A429-0E18-4BE3-A07C-F1A5A9D672E3}">
      <dsp:nvSpPr>
        <dsp:cNvPr id="0" name=""/>
        <dsp:cNvSpPr/>
      </dsp:nvSpPr>
      <dsp:spPr>
        <a:xfrm>
          <a:off x="2380252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</a:t>
          </a:r>
          <a:endParaRPr lang="ru-RU" sz="1100" kern="1200" dirty="0"/>
        </a:p>
      </dsp:txBody>
      <dsp:txXfrm>
        <a:off x="2391521" y="2018595"/>
        <a:ext cx="708914" cy="362227"/>
      </dsp:txXfrm>
    </dsp:sp>
    <dsp:sp modelId="{35DF38A4-C109-469A-81F6-242705CF6432}">
      <dsp:nvSpPr>
        <dsp:cNvPr id="0" name=""/>
        <dsp:cNvSpPr/>
      </dsp:nvSpPr>
      <dsp:spPr>
        <a:xfrm>
          <a:off x="2380252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19,5</a:t>
          </a:r>
          <a:endParaRPr lang="ru-RU" sz="1100" kern="1200" dirty="0"/>
        </a:p>
      </dsp:txBody>
      <dsp:txXfrm>
        <a:off x="2391521" y="2419542"/>
        <a:ext cx="708914" cy="362227"/>
      </dsp:txXfrm>
    </dsp:sp>
    <dsp:sp modelId="{72D34432-C31A-4895-8C4B-497C4DC5EA4F}">
      <dsp:nvSpPr>
        <dsp:cNvPr id="0" name=""/>
        <dsp:cNvSpPr/>
      </dsp:nvSpPr>
      <dsp:spPr>
        <a:xfrm>
          <a:off x="2380252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60,1</a:t>
          </a:r>
          <a:endParaRPr lang="ru-RU" sz="1100" kern="1200" dirty="0"/>
        </a:p>
      </dsp:txBody>
      <dsp:txXfrm>
        <a:off x="2391521" y="2820489"/>
        <a:ext cx="708914" cy="362227"/>
      </dsp:txXfrm>
    </dsp:sp>
    <dsp:sp modelId="{045D0221-8BD3-4C96-BFC2-9785CD8963A7}">
      <dsp:nvSpPr>
        <dsp:cNvPr id="0" name=""/>
        <dsp:cNvSpPr/>
      </dsp:nvSpPr>
      <dsp:spPr>
        <a:xfrm>
          <a:off x="2380252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40,5</a:t>
          </a:r>
          <a:endParaRPr lang="ru-RU" sz="1100" kern="1200" dirty="0"/>
        </a:p>
      </dsp:txBody>
      <dsp:txXfrm>
        <a:off x="2391521" y="3221435"/>
        <a:ext cx="708914" cy="362227"/>
      </dsp:txXfrm>
    </dsp:sp>
    <dsp:sp modelId="{B32920AD-CA25-4F00-99B3-FE0C85B281E2}">
      <dsp:nvSpPr>
        <dsp:cNvPr id="0" name=""/>
        <dsp:cNvSpPr/>
      </dsp:nvSpPr>
      <dsp:spPr>
        <a:xfrm>
          <a:off x="2380252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64,2</a:t>
          </a:r>
          <a:endParaRPr lang="ru-RU" sz="1100" kern="1200" dirty="0"/>
        </a:p>
      </dsp:txBody>
      <dsp:txXfrm>
        <a:off x="2391521" y="3622382"/>
        <a:ext cx="708914" cy="362227"/>
      </dsp:txXfrm>
    </dsp:sp>
    <dsp:sp modelId="{1DC44EE5-BB20-4855-9487-686EF587A66B}">
      <dsp:nvSpPr>
        <dsp:cNvPr id="0" name=""/>
        <dsp:cNvSpPr/>
      </dsp:nvSpPr>
      <dsp:spPr>
        <a:xfrm>
          <a:off x="2380252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101,5</a:t>
          </a:r>
          <a:endParaRPr lang="ru-RU" sz="1100" kern="1200" dirty="0"/>
        </a:p>
      </dsp:txBody>
      <dsp:txXfrm>
        <a:off x="2391521" y="4023329"/>
        <a:ext cx="708914" cy="362227"/>
      </dsp:txXfrm>
    </dsp:sp>
    <dsp:sp modelId="{628AF6C3-31B6-4D83-8E6E-4C6B426E9132}">
      <dsp:nvSpPr>
        <dsp:cNvPr id="0" name=""/>
        <dsp:cNvSpPr/>
      </dsp:nvSpPr>
      <dsp:spPr>
        <a:xfrm>
          <a:off x="2380252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53,4</a:t>
          </a:r>
          <a:endParaRPr lang="ru-RU" sz="1100" kern="1200" dirty="0"/>
        </a:p>
      </dsp:txBody>
      <dsp:txXfrm>
        <a:off x="2391521" y="4424275"/>
        <a:ext cx="708914" cy="362227"/>
      </dsp:txXfrm>
    </dsp:sp>
    <dsp:sp modelId="{00FB6936-01F5-4D69-AF36-37F715DAE13B}">
      <dsp:nvSpPr>
        <dsp:cNvPr id="0" name=""/>
        <dsp:cNvSpPr/>
      </dsp:nvSpPr>
      <dsp:spPr>
        <a:xfrm>
          <a:off x="2380252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80</a:t>
          </a:r>
          <a:endParaRPr lang="ru-RU" sz="1100" kern="1200" dirty="0"/>
        </a:p>
      </dsp:txBody>
      <dsp:txXfrm>
        <a:off x="2391521" y="4825222"/>
        <a:ext cx="708914" cy="362227"/>
      </dsp:txXfrm>
    </dsp:sp>
    <dsp:sp modelId="{F8905714-088D-483C-AC16-D43BF2F0BF16}">
      <dsp:nvSpPr>
        <dsp:cNvPr id="0" name=""/>
        <dsp:cNvSpPr/>
      </dsp:nvSpPr>
      <dsp:spPr>
        <a:xfrm>
          <a:off x="317314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4416" y="414809"/>
        <a:ext cx="708914" cy="362227"/>
      </dsp:txXfrm>
    </dsp:sp>
    <dsp:sp modelId="{24CEF574-2765-4D7C-A195-C900E925FBE6}">
      <dsp:nvSpPr>
        <dsp:cNvPr id="0" name=""/>
        <dsp:cNvSpPr/>
      </dsp:nvSpPr>
      <dsp:spPr>
        <a:xfrm>
          <a:off x="317314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3900</a:t>
          </a:r>
          <a:endParaRPr lang="ru-RU" sz="1100" kern="1200" dirty="0"/>
        </a:p>
      </dsp:txBody>
      <dsp:txXfrm>
        <a:off x="3184416" y="815755"/>
        <a:ext cx="708914" cy="362227"/>
      </dsp:txXfrm>
    </dsp:sp>
    <dsp:sp modelId="{4CD2A706-78CC-47E3-A8F8-D778F944372A}">
      <dsp:nvSpPr>
        <dsp:cNvPr id="0" name=""/>
        <dsp:cNvSpPr/>
      </dsp:nvSpPr>
      <dsp:spPr>
        <a:xfrm>
          <a:off x="317314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15</a:t>
          </a:r>
          <a:endParaRPr lang="ru-RU" sz="1100" kern="1200" dirty="0"/>
        </a:p>
      </dsp:txBody>
      <dsp:txXfrm>
        <a:off x="3184416" y="1216702"/>
        <a:ext cx="708914" cy="362227"/>
      </dsp:txXfrm>
    </dsp:sp>
    <dsp:sp modelId="{374E99F0-AE84-4383-93E4-780F78CE6D13}">
      <dsp:nvSpPr>
        <dsp:cNvPr id="0" name=""/>
        <dsp:cNvSpPr/>
      </dsp:nvSpPr>
      <dsp:spPr>
        <a:xfrm>
          <a:off x="317314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</a:t>
          </a:r>
          <a:endParaRPr lang="ru-RU" sz="1100" kern="1200" dirty="0"/>
        </a:p>
      </dsp:txBody>
      <dsp:txXfrm>
        <a:off x="3184416" y="1617649"/>
        <a:ext cx="708914" cy="362227"/>
      </dsp:txXfrm>
    </dsp:sp>
    <dsp:sp modelId="{874CF4BC-44A5-455D-A60A-EB599B596188}">
      <dsp:nvSpPr>
        <dsp:cNvPr id="0" name=""/>
        <dsp:cNvSpPr/>
      </dsp:nvSpPr>
      <dsp:spPr>
        <a:xfrm>
          <a:off x="317314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6,75</a:t>
          </a:r>
          <a:endParaRPr lang="ru-RU" sz="1100" kern="1200" dirty="0"/>
        </a:p>
      </dsp:txBody>
      <dsp:txXfrm>
        <a:off x="3184416" y="2018595"/>
        <a:ext cx="708914" cy="362227"/>
      </dsp:txXfrm>
    </dsp:sp>
    <dsp:sp modelId="{D2D81AF8-4EA8-45A6-A84D-9694EF1BCFE7}">
      <dsp:nvSpPr>
        <dsp:cNvPr id="0" name=""/>
        <dsp:cNvSpPr/>
      </dsp:nvSpPr>
      <dsp:spPr>
        <a:xfrm>
          <a:off x="317314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22,5</a:t>
          </a:r>
          <a:endParaRPr lang="ru-RU" sz="1100" kern="1200" dirty="0"/>
        </a:p>
      </dsp:txBody>
      <dsp:txXfrm>
        <a:off x="3184416" y="2419542"/>
        <a:ext cx="708914" cy="362227"/>
      </dsp:txXfrm>
    </dsp:sp>
    <dsp:sp modelId="{B05C0A3E-A45E-4E74-81F8-BADC3EA7BC7D}">
      <dsp:nvSpPr>
        <dsp:cNvPr id="0" name=""/>
        <dsp:cNvSpPr/>
      </dsp:nvSpPr>
      <dsp:spPr>
        <a:xfrm>
          <a:off x="317314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60,7</a:t>
          </a:r>
          <a:endParaRPr lang="ru-RU" sz="1100" kern="1200" dirty="0"/>
        </a:p>
      </dsp:txBody>
      <dsp:txXfrm>
        <a:off x="3184416" y="2820489"/>
        <a:ext cx="708914" cy="362227"/>
      </dsp:txXfrm>
    </dsp:sp>
    <dsp:sp modelId="{BCCEAE2D-9CDB-4932-BA94-8ED94F1B37EB}">
      <dsp:nvSpPr>
        <dsp:cNvPr id="0" name=""/>
        <dsp:cNvSpPr/>
      </dsp:nvSpPr>
      <dsp:spPr>
        <a:xfrm>
          <a:off x="317314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40,6</a:t>
          </a:r>
          <a:endParaRPr lang="ru-RU" sz="1100" kern="1200" dirty="0"/>
        </a:p>
      </dsp:txBody>
      <dsp:txXfrm>
        <a:off x="3184416" y="3221435"/>
        <a:ext cx="708914" cy="362227"/>
      </dsp:txXfrm>
    </dsp:sp>
    <dsp:sp modelId="{BFFADC69-15E2-46D7-A0AA-F422C3EC12BE}">
      <dsp:nvSpPr>
        <dsp:cNvPr id="0" name=""/>
        <dsp:cNvSpPr/>
      </dsp:nvSpPr>
      <dsp:spPr>
        <a:xfrm>
          <a:off x="317314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64,5</a:t>
          </a:r>
          <a:endParaRPr lang="ru-RU" sz="1100" kern="1200" dirty="0"/>
        </a:p>
      </dsp:txBody>
      <dsp:txXfrm>
        <a:off x="3184416" y="3622382"/>
        <a:ext cx="708914" cy="362227"/>
      </dsp:txXfrm>
    </dsp:sp>
    <dsp:sp modelId="{F16C6A01-17E0-44A4-B227-5BD9A26C1192}">
      <dsp:nvSpPr>
        <dsp:cNvPr id="0" name=""/>
        <dsp:cNvSpPr/>
      </dsp:nvSpPr>
      <dsp:spPr>
        <a:xfrm>
          <a:off x="317314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101,4</a:t>
          </a:r>
          <a:endParaRPr lang="ru-RU" sz="1100" kern="1200" dirty="0"/>
        </a:p>
      </dsp:txBody>
      <dsp:txXfrm>
        <a:off x="3184416" y="4023329"/>
        <a:ext cx="708914" cy="362227"/>
      </dsp:txXfrm>
    </dsp:sp>
    <dsp:sp modelId="{969F2946-C23A-4579-B0D4-9061F075A0E2}">
      <dsp:nvSpPr>
        <dsp:cNvPr id="0" name=""/>
        <dsp:cNvSpPr/>
      </dsp:nvSpPr>
      <dsp:spPr>
        <a:xfrm>
          <a:off x="317314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/>
            <a:t>53,3</a:t>
          </a:r>
          <a:endParaRPr lang="ru-RU" sz="1100" kern="1200" dirty="0"/>
        </a:p>
      </dsp:txBody>
      <dsp:txXfrm>
        <a:off x="3184416" y="4424275"/>
        <a:ext cx="708914" cy="362227"/>
      </dsp:txXfrm>
    </dsp:sp>
    <dsp:sp modelId="{23B1EF05-E0CC-41F4-B462-189D827372C2}">
      <dsp:nvSpPr>
        <dsp:cNvPr id="0" name=""/>
        <dsp:cNvSpPr/>
      </dsp:nvSpPr>
      <dsp:spPr>
        <a:xfrm>
          <a:off x="317314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90</a:t>
          </a:r>
          <a:endParaRPr lang="ru-RU" sz="1100" kern="1200" dirty="0"/>
        </a:p>
      </dsp:txBody>
      <dsp:txXfrm>
        <a:off x="3184416" y="4825222"/>
        <a:ext cx="708914" cy="36222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3872"/>
          <a:ext cx="3903032" cy="42816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4108" y="16413"/>
        <a:ext cx="3877950" cy="403083"/>
      </dsp:txXfrm>
    </dsp:sp>
    <dsp:sp modelId="{EFD09625-1EEB-463A-9D51-52F09A5E039B}">
      <dsp:nvSpPr>
        <dsp:cNvPr id="0" name=""/>
        <dsp:cNvSpPr/>
      </dsp:nvSpPr>
      <dsp:spPr>
        <a:xfrm>
          <a:off x="156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4108" y="462122"/>
        <a:ext cx="706370" cy="403083"/>
      </dsp:txXfrm>
    </dsp:sp>
    <dsp:sp modelId="{B7B68934-E179-4D36-8AD9-7637EF3F0019}">
      <dsp:nvSpPr>
        <dsp:cNvPr id="0" name=""/>
        <dsp:cNvSpPr/>
      </dsp:nvSpPr>
      <dsp:spPr>
        <a:xfrm>
          <a:off x="156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107,3</a:t>
          </a:r>
          <a:endParaRPr lang="ru-RU" sz="1100" b="1" kern="1200" dirty="0"/>
        </a:p>
      </dsp:txBody>
      <dsp:txXfrm>
        <a:off x="14108" y="907832"/>
        <a:ext cx="706370" cy="403083"/>
      </dsp:txXfrm>
    </dsp:sp>
    <dsp:sp modelId="{14BABD28-5047-47A3-A701-B7AFBBE28819}">
      <dsp:nvSpPr>
        <dsp:cNvPr id="0" name=""/>
        <dsp:cNvSpPr/>
      </dsp:nvSpPr>
      <dsp:spPr>
        <a:xfrm>
          <a:off x="156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108,7</a:t>
          </a:r>
          <a:endParaRPr lang="ru-RU" sz="1100" b="1" kern="1200" dirty="0"/>
        </a:p>
      </dsp:txBody>
      <dsp:txXfrm>
        <a:off x="14108" y="1353541"/>
        <a:ext cx="706370" cy="403083"/>
      </dsp:txXfrm>
    </dsp:sp>
    <dsp:sp modelId="{8E7E2D4A-62E6-4A23-A5DD-552A63903B64}">
      <dsp:nvSpPr>
        <dsp:cNvPr id="0" name=""/>
        <dsp:cNvSpPr/>
      </dsp:nvSpPr>
      <dsp:spPr>
        <a:xfrm>
          <a:off x="156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105,7</a:t>
          </a:r>
          <a:endParaRPr lang="ru-RU" sz="1100" b="1" kern="1200" dirty="0"/>
        </a:p>
      </dsp:txBody>
      <dsp:txXfrm>
        <a:off x="14108" y="1799250"/>
        <a:ext cx="706370" cy="403083"/>
      </dsp:txXfrm>
    </dsp:sp>
    <dsp:sp modelId="{085136A3-D02F-461C-B31C-FD1D69D16759}">
      <dsp:nvSpPr>
        <dsp:cNvPr id="0" name=""/>
        <dsp:cNvSpPr/>
      </dsp:nvSpPr>
      <dsp:spPr>
        <a:xfrm>
          <a:off x="156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110,0</a:t>
          </a:r>
          <a:endParaRPr lang="ru-RU" sz="1100" b="1" kern="1200" dirty="0"/>
        </a:p>
      </dsp:txBody>
      <dsp:txXfrm>
        <a:off x="14108" y="2244959"/>
        <a:ext cx="706370" cy="403083"/>
      </dsp:txXfrm>
    </dsp:sp>
    <dsp:sp modelId="{2BC9EB28-F68D-4321-836D-A642C2C0DAB1}">
      <dsp:nvSpPr>
        <dsp:cNvPr id="0" name=""/>
        <dsp:cNvSpPr/>
      </dsp:nvSpPr>
      <dsp:spPr>
        <a:xfrm>
          <a:off x="156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109,5</a:t>
          </a:r>
          <a:endParaRPr lang="ru-RU" sz="1100" b="1" kern="1200" dirty="0"/>
        </a:p>
      </dsp:txBody>
      <dsp:txXfrm>
        <a:off x="14108" y="2690669"/>
        <a:ext cx="706370" cy="403083"/>
      </dsp:txXfrm>
    </dsp:sp>
    <dsp:sp modelId="{85D767EC-FAE5-4312-B23F-9B41F2C6B7D7}">
      <dsp:nvSpPr>
        <dsp:cNvPr id="0" name=""/>
        <dsp:cNvSpPr/>
      </dsp:nvSpPr>
      <dsp:spPr>
        <a:xfrm>
          <a:off x="156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19,3</a:t>
          </a:r>
          <a:endParaRPr lang="ru-RU" sz="1100" b="1" kern="1200" dirty="0"/>
        </a:p>
      </dsp:txBody>
      <dsp:txXfrm>
        <a:off x="14108" y="3136378"/>
        <a:ext cx="706370" cy="403083"/>
      </dsp:txXfrm>
    </dsp:sp>
    <dsp:sp modelId="{DA43826B-0B4B-4920-A285-F98E19D5941D}">
      <dsp:nvSpPr>
        <dsp:cNvPr id="0" name=""/>
        <dsp:cNvSpPr/>
      </dsp:nvSpPr>
      <dsp:spPr>
        <a:xfrm>
          <a:off x="156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14498,4</a:t>
          </a:r>
          <a:endParaRPr lang="ru-RU" sz="1100" b="1" kern="1200" dirty="0"/>
        </a:p>
      </dsp:txBody>
      <dsp:txXfrm>
        <a:off x="14108" y="3582087"/>
        <a:ext cx="706370" cy="403083"/>
      </dsp:txXfrm>
    </dsp:sp>
    <dsp:sp modelId="{DFE4F096-5C89-4A55-B599-B9DE90644DC7}">
      <dsp:nvSpPr>
        <dsp:cNvPr id="0" name=""/>
        <dsp:cNvSpPr/>
      </dsp:nvSpPr>
      <dsp:spPr>
        <a:xfrm>
          <a:off x="156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114,2</a:t>
          </a:r>
          <a:endParaRPr lang="ru-RU" sz="1100" b="1" kern="1200" dirty="0"/>
        </a:p>
      </dsp:txBody>
      <dsp:txXfrm>
        <a:off x="14108" y="4027796"/>
        <a:ext cx="706370" cy="403083"/>
      </dsp:txXfrm>
    </dsp:sp>
    <dsp:sp modelId="{41BC3A0A-9B3E-48C2-AF7E-4561F1972853}">
      <dsp:nvSpPr>
        <dsp:cNvPr id="0" name=""/>
        <dsp:cNvSpPr/>
      </dsp:nvSpPr>
      <dsp:spPr>
        <a:xfrm>
          <a:off x="156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1078</a:t>
          </a:r>
          <a:endParaRPr lang="ru-RU" sz="1100" b="1" kern="1200" dirty="0"/>
        </a:p>
      </dsp:txBody>
      <dsp:txXfrm>
        <a:off x="14108" y="4473506"/>
        <a:ext cx="706370" cy="403083"/>
      </dsp:txXfrm>
    </dsp:sp>
    <dsp:sp modelId="{4D68AAC1-344C-4817-9DEB-5154E6D78C3B}">
      <dsp:nvSpPr>
        <dsp:cNvPr id="0" name=""/>
        <dsp:cNvSpPr/>
      </dsp:nvSpPr>
      <dsp:spPr>
        <a:xfrm>
          <a:off x="156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9,9</a:t>
          </a:r>
          <a:endParaRPr lang="ru-RU" sz="1100" b="1" kern="1200" dirty="0"/>
        </a:p>
      </dsp:txBody>
      <dsp:txXfrm>
        <a:off x="14108" y="4919215"/>
        <a:ext cx="706370" cy="403083"/>
      </dsp:txXfrm>
    </dsp:sp>
    <dsp:sp modelId="{576C6983-4618-426C-8177-DEA9FE3AC4EB}">
      <dsp:nvSpPr>
        <dsp:cNvPr id="0" name=""/>
        <dsp:cNvSpPr/>
      </dsp:nvSpPr>
      <dsp:spPr>
        <a:xfrm>
          <a:off x="794462" y="449581"/>
          <a:ext cx="731452" cy="42816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07003" y="462122"/>
        <a:ext cx="706370" cy="403083"/>
      </dsp:txXfrm>
    </dsp:sp>
    <dsp:sp modelId="{672DFC88-43F4-433B-9B7F-D5CE282279E3}">
      <dsp:nvSpPr>
        <dsp:cNvPr id="0" name=""/>
        <dsp:cNvSpPr/>
      </dsp:nvSpPr>
      <dsp:spPr>
        <a:xfrm>
          <a:off x="794462" y="895291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104,0</a:t>
          </a:r>
          <a:endParaRPr lang="ru-RU" sz="1100" b="1" kern="1200" dirty="0"/>
        </a:p>
      </dsp:txBody>
      <dsp:txXfrm>
        <a:off x="807003" y="907832"/>
        <a:ext cx="706370" cy="403083"/>
      </dsp:txXfrm>
    </dsp:sp>
    <dsp:sp modelId="{C586111C-58B6-40AF-8D8A-60EE680572BA}">
      <dsp:nvSpPr>
        <dsp:cNvPr id="0" name=""/>
        <dsp:cNvSpPr/>
      </dsp:nvSpPr>
      <dsp:spPr>
        <a:xfrm>
          <a:off x="794462" y="1341000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104,4</a:t>
          </a:r>
          <a:endParaRPr lang="ru-RU" sz="1100" b="1" kern="1200" dirty="0"/>
        </a:p>
      </dsp:txBody>
      <dsp:txXfrm>
        <a:off x="807003" y="1353541"/>
        <a:ext cx="706370" cy="403083"/>
      </dsp:txXfrm>
    </dsp:sp>
    <dsp:sp modelId="{41590EE3-70B4-4E0E-8D44-18EF1FD97F2E}">
      <dsp:nvSpPr>
        <dsp:cNvPr id="0" name=""/>
        <dsp:cNvSpPr/>
      </dsp:nvSpPr>
      <dsp:spPr>
        <a:xfrm>
          <a:off x="794462" y="1786709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103,5</a:t>
          </a:r>
          <a:endParaRPr lang="ru-RU" sz="1100" b="1" kern="1200" dirty="0"/>
        </a:p>
      </dsp:txBody>
      <dsp:txXfrm>
        <a:off x="807003" y="1799250"/>
        <a:ext cx="706370" cy="403083"/>
      </dsp:txXfrm>
    </dsp:sp>
    <dsp:sp modelId="{6CE5FDB4-BFBB-4259-A330-B441199BCE24}">
      <dsp:nvSpPr>
        <dsp:cNvPr id="0" name=""/>
        <dsp:cNvSpPr/>
      </dsp:nvSpPr>
      <dsp:spPr>
        <a:xfrm>
          <a:off x="794462" y="2232418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104,3</a:t>
          </a:r>
          <a:endParaRPr lang="ru-RU" sz="1100" b="1" kern="1200" dirty="0"/>
        </a:p>
      </dsp:txBody>
      <dsp:txXfrm>
        <a:off x="807003" y="2244959"/>
        <a:ext cx="706370" cy="403083"/>
      </dsp:txXfrm>
    </dsp:sp>
    <dsp:sp modelId="{89DC61A6-3199-4C88-A8D1-98ADCFDD3274}">
      <dsp:nvSpPr>
        <dsp:cNvPr id="0" name=""/>
        <dsp:cNvSpPr/>
      </dsp:nvSpPr>
      <dsp:spPr>
        <a:xfrm>
          <a:off x="794462" y="2678128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104,3</a:t>
          </a:r>
          <a:endParaRPr lang="ru-RU" sz="1100" b="1" kern="1200" dirty="0"/>
        </a:p>
      </dsp:txBody>
      <dsp:txXfrm>
        <a:off x="807003" y="2690669"/>
        <a:ext cx="706370" cy="403083"/>
      </dsp:txXfrm>
    </dsp:sp>
    <dsp:sp modelId="{B35EEDEE-A63C-4DC0-9860-A34A7BFD903E}">
      <dsp:nvSpPr>
        <dsp:cNvPr id="0" name=""/>
        <dsp:cNvSpPr/>
      </dsp:nvSpPr>
      <dsp:spPr>
        <a:xfrm>
          <a:off x="794462" y="3123837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12,0</a:t>
          </a:r>
          <a:endParaRPr lang="ru-RU" sz="1100" b="1" kern="1200" dirty="0"/>
        </a:p>
      </dsp:txBody>
      <dsp:txXfrm>
        <a:off x="807003" y="3136378"/>
        <a:ext cx="706370" cy="403083"/>
      </dsp:txXfrm>
    </dsp:sp>
    <dsp:sp modelId="{2D6E7E78-D303-4B4D-A63A-55D54230421A}">
      <dsp:nvSpPr>
        <dsp:cNvPr id="0" name=""/>
        <dsp:cNvSpPr/>
      </dsp:nvSpPr>
      <dsp:spPr>
        <a:xfrm>
          <a:off x="794462" y="3569546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16455</a:t>
          </a:r>
          <a:endParaRPr lang="ru-RU" sz="1100" b="1" kern="1200" dirty="0"/>
        </a:p>
      </dsp:txBody>
      <dsp:txXfrm>
        <a:off x="807003" y="3582087"/>
        <a:ext cx="706370" cy="403083"/>
      </dsp:txXfrm>
    </dsp:sp>
    <dsp:sp modelId="{EFAA2913-A55B-4945-83EE-1B390A45B139}">
      <dsp:nvSpPr>
        <dsp:cNvPr id="0" name=""/>
        <dsp:cNvSpPr/>
      </dsp:nvSpPr>
      <dsp:spPr>
        <a:xfrm>
          <a:off x="794462" y="4015255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112,0</a:t>
          </a:r>
          <a:endParaRPr lang="ru-RU" sz="1100" b="1" kern="1200" dirty="0"/>
        </a:p>
      </dsp:txBody>
      <dsp:txXfrm>
        <a:off x="807003" y="4027796"/>
        <a:ext cx="706370" cy="403083"/>
      </dsp:txXfrm>
    </dsp:sp>
    <dsp:sp modelId="{BA9BB791-5ED8-4E0A-B0BF-B2BA7DD3E29D}">
      <dsp:nvSpPr>
        <dsp:cNvPr id="0" name=""/>
        <dsp:cNvSpPr/>
      </dsp:nvSpPr>
      <dsp:spPr>
        <a:xfrm>
          <a:off x="794462" y="4460965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1108</a:t>
          </a:r>
          <a:endParaRPr lang="ru-RU" sz="1100" b="1" kern="1200" dirty="0"/>
        </a:p>
      </dsp:txBody>
      <dsp:txXfrm>
        <a:off x="807003" y="4473506"/>
        <a:ext cx="706370" cy="403083"/>
      </dsp:txXfrm>
    </dsp:sp>
    <dsp:sp modelId="{EF877C3E-1AED-4E5C-B9B2-BAE3107D0A00}">
      <dsp:nvSpPr>
        <dsp:cNvPr id="0" name=""/>
        <dsp:cNvSpPr/>
      </dsp:nvSpPr>
      <dsp:spPr>
        <a:xfrm>
          <a:off x="794462" y="4906674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9,8</a:t>
          </a:r>
          <a:endParaRPr lang="ru-RU" sz="1100" b="1" kern="1200" dirty="0"/>
        </a:p>
      </dsp:txBody>
      <dsp:txXfrm>
        <a:off x="807003" y="4919215"/>
        <a:ext cx="706370" cy="403083"/>
      </dsp:txXfrm>
    </dsp:sp>
    <dsp:sp modelId="{A25BE625-018B-46BA-BE7F-ED875B975F26}">
      <dsp:nvSpPr>
        <dsp:cNvPr id="0" name=""/>
        <dsp:cNvSpPr/>
      </dsp:nvSpPr>
      <dsp:spPr>
        <a:xfrm>
          <a:off x="158735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599898" y="462122"/>
        <a:ext cx="706370" cy="403083"/>
      </dsp:txXfrm>
    </dsp:sp>
    <dsp:sp modelId="{CB2AF246-A0C3-4F64-A578-D38165C39147}">
      <dsp:nvSpPr>
        <dsp:cNvPr id="0" name=""/>
        <dsp:cNvSpPr/>
      </dsp:nvSpPr>
      <dsp:spPr>
        <a:xfrm>
          <a:off x="158735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104,0</a:t>
          </a:r>
          <a:endParaRPr lang="ru-RU" sz="1100" b="1" kern="1200" dirty="0"/>
        </a:p>
      </dsp:txBody>
      <dsp:txXfrm>
        <a:off x="1599898" y="907832"/>
        <a:ext cx="706370" cy="403083"/>
      </dsp:txXfrm>
    </dsp:sp>
    <dsp:sp modelId="{02D78884-08A2-47FD-874A-FD0B1E1D6A24}">
      <dsp:nvSpPr>
        <dsp:cNvPr id="0" name=""/>
        <dsp:cNvSpPr/>
      </dsp:nvSpPr>
      <dsp:spPr>
        <a:xfrm>
          <a:off x="158735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103,6</a:t>
          </a:r>
          <a:endParaRPr lang="ru-RU" sz="1100" b="1" kern="1200" dirty="0"/>
        </a:p>
      </dsp:txBody>
      <dsp:txXfrm>
        <a:off x="1599898" y="1353541"/>
        <a:ext cx="706370" cy="403083"/>
      </dsp:txXfrm>
    </dsp:sp>
    <dsp:sp modelId="{59176932-D6D5-4C36-BF7A-69A1297C4BAD}">
      <dsp:nvSpPr>
        <dsp:cNvPr id="0" name=""/>
        <dsp:cNvSpPr/>
      </dsp:nvSpPr>
      <dsp:spPr>
        <a:xfrm>
          <a:off x="158735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1799250"/>
        <a:ext cx="706370" cy="403083"/>
      </dsp:txXfrm>
    </dsp:sp>
    <dsp:sp modelId="{BA61E3A6-0BE5-4066-9F94-BB1BFFF8EBBF}">
      <dsp:nvSpPr>
        <dsp:cNvPr id="0" name=""/>
        <dsp:cNvSpPr/>
      </dsp:nvSpPr>
      <dsp:spPr>
        <a:xfrm>
          <a:off x="158735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2244959"/>
        <a:ext cx="706370" cy="403083"/>
      </dsp:txXfrm>
    </dsp:sp>
    <dsp:sp modelId="{8C5A4ABB-F609-4CF2-8CFC-5593BE697C3C}">
      <dsp:nvSpPr>
        <dsp:cNvPr id="0" name=""/>
        <dsp:cNvSpPr/>
      </dsp:nvSpPr>
      <dsp:spPr>
        <a:xfrm>
          <a:off x="158735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2690669"/>
        <a:ext cx="706370" cy="403083"/>
      </dsp:txXfrm>
    </dsp:sp>
    <dsp:sp modelId="{5CA92D6E-6985-440B-92AD-5A876699A5A4}">
      <dsp:nvSpPr>
        <dsp:cNvPr id="0" name=""/>
        <dsp:cNvSpPr/>
      </dsp:nvSpPr>
      <dsp:spPr>
        <a:xfrm>
          <a:off x="158735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13,0</a:t>
          </a:r>
          <a:endParaRPr lang="ru-RU" sz="1100" b="1" kern="1200" dirty="0"/>
        </a:p>
      </dsp:txBody>
      <dsp:txXfrm>
        <a:off x="1599898" y="3136378"/>
        <a:ext cx="706370" cy="403083"/>
      </dsp:txXfrm>
    </dsp:sp>
    <dsp:sp modelId="{18AC92DF-083C-4989-8ADA-6707D01CCCF4}">
      <dsp:nvSpPr>
        <dsp:cNvPr id="0" name=""/>
        <dsp:cNvSpPr/>
      </dsp:nvSpPr>
      <dsp:spPr>
        <a:xfrm>
          <a:off x="158735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17404</a:t>
          </a:r>
          <a:endParaRPr lang="ru-RU" sz="1100" b="1" kern="1200" dirty="0"/>
        </a:p>
      </dsp:txBody>
      <dsp:txXfrm>
        <a:off x="1599898" y="3582087"/>
        <a:ext cx="706370" cy="403083"/>
      </dsp:txXfrm>
    </dsp:sp>
    <dsp:sp modelId="{A522CAB1-FCC4-443F-8FD3-24E781281F54}">
      <dsp:nvSpPr>
        <dsp:cNvPr id="0" name=""/>
        <dsp:cNvSpPr/>
      </dsp:nvSpPr>
      <dsp:spPr>
        <a:xfrm>
          <a:off x="158735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111,4</a:t>
          </a:r>
          <a:endParaRPr lang="ru-RU" sz="1100" b="1" kern="1200" dirty="0"/>
        </a:p>
      </dsp:txBody>
      <dsp:txXfrm>
        <a:off x="1599898" y="4027796"/>
        <a:ext cx="706370" cy="403083"/>
      </dsp:txXfrm>
    </dsp:sp>
    <dsp:sp modelId="{D4C72088-8A4D-4CDF-AE61-70BF448279A6}">
      <dsp:nvSpPr>
        <dsp:cNvPr id="0" name=""/>
        <dsp:cNvSpPr/>
      </dsp:nvSpPr>
      <dsp:spPr>
        <a:xfrm>
          <a:off x="158735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1145</a:t>
          </a:r>
          <a:endParaRPr lang="ru-RU" sz="1100" b="1" kern="1200" dirty="0"/>
        </a:p>
      </dsp:txBody>
      <dsp:txXfrm>
        <a:off x="1599898" y="4473506"/>
        <a:ext cx="706370" cy="403083"/>
      </dsp:txXfrm>
    </dsp:sp>
    <dsp:sp modelId="{D52BBB9D-5636-4483-98A8-F562F566C328}">
      <dsp:nvSpPr>
        <dsp:cNvPr id="0" name=""/>
        <dsp:cNvSpPr/>
      </dsp:nvSpPr>
      <dsp:spPr>
        <a:xfrm>
          <a:off x="158735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9,7</a:t>
          </a:r>
          <a:endParaRPr lang="ru-RU" sz="1100" b="1" kern="1200" dirty="0"/>
        </a:p>
      </dsp:txBody>
      <dsp:txXfrm>
        <a:off x="1599898" y="4919215"/>
        <a:ext cx="706370" cy="403083"/>
      </dsp:txXfrm>
    </dsp:sp>
    <dsp:sp modelId="{9E5D5161-23D7-41B4-A187-BE6D7C6483D0}">
      <dsp:nvSpPr>
        <dsp:cNvPr id="0" name=""/>
        <dsp:cNvSpPr/>
      </dsp:nvSpPr>
      <dsp:spPr>
        <a:xfrm>
          <a:off x="2380252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2793" y="462122"/>
        <a:ext cx="706370" cy="403083"/>
      </dsp:txXfrm>
    </dsp:sp>
    <dsp:sp modelId="{2965B01E-C0DE-4302-ADA0-732BD580C7B1}">
      <dsp:nvSpPr>
        <dsp:cNvPr id="0" name=""/>
        <dsp:cNvSpPr/>
      </dsp:nvSpPr>
      <dsp:spPr>
        <a:xfrm>
          <a:off x="2380252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104,3</a:t>
          </a:r>
        </a:p>
      </dsp:txBody>
      <dsp:txXfrm>
        <a:off x="2392793" y="907832"/>
        <a:ext cx="706370" cy="403083"/>
      </dsp:txXfrm>
    </dsp:sp>
    <dsp:sp modelId="{A7AF9B85-BF68-40A8-954B-A40EDB5CAF9F}">
      <dsp:nvSpPr>
        <dsp:cNvPr id="0" name=""/>
        <dsp:cNvSpPr/>
      </dsp:nvSpPr>
      <dsp:spPr>
        <a:xfrm>
          <a:off x="2380252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103,7</a:t>
          </a:r>
          <a:endParaRPr lang="ru-RU" sz="1100" b="1" kern="1200" dirty="0"/>
        </a:p>
      </dsp:txBody>
      <dsp:txXfrm>
        <a:off x="2392793" y="1353541"/>
        <a:ext cx="706370" cy="403083"/>
      </dsp:txXfrm>
    </dsp:sp>
    <dsp:sp modelId="{EFF40216-5B58-45C6-B485-1C9C4561DF2F}">
      <dsp:nvSpPr>
        <dsp:cNvPr id="0" name=""/>
        <dsp:cNvSpPr/>
      </dsp:nvSpPr>
      <dsp:spPr>
        <a:xfrm>
          <a:off x="2380252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105,0</a:t>
          </a:r>
          <a:endParaRPr lang="ru-RU" sz="1100" b="1" kern="1200" dirty="0"/>
        </a:p>
      </dsp:txBody>
      <dsp:txXfrm>
        <a:off x="2392793" y="1799250"/>
        <a:ext cx="706370" cy="403083"/>
      </dsp:txXfrm>
    </dsp:sp>
    <dsp:sp modelId="{7653A429-0E18-4BE3-A07C-F1A5A9D672E3}">
      <dsp:nvSpPr>
        <dsp:cNvPr id="0" name=""/>
        <dsp:cNvSpPr/>
      </dsp:nvSpPr>
      <dsp:spPr>
        <a:xfrm>
          <a:off x="2380252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104,8</a:t>
          </a:r>
          <a:endParaRPr lang="ru-RU" sz="1100" b="1" kern="1200" dirty="0"/>
        </a:p>
      </dsp:txBody>
      <dsp:txXfrm>
        <a:off x="2392793" y="2244959"/>
        <a:ext cx="706370" cy="403083"/>
      </dsp:txXfrm>
    </dsp:sp>
    <dsp:sp modelId="{35DF38A4-C109-469A-81F6-242705CF6432}">
      <dsp:nvSpPr>
        <dsp:cNvPr id="0" name=""/>
        <dsp:cNvSpPr/>
      </dsp:nvSpPr>
      <dsp:spPr>
        <a:xfrm>
          <a:off x="2380252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104,8</a:t>
          </a:r>
          <a:endParaRPr lang="ru-RU" sz="1100" b="1" kern="1200" dirty="0"/>
        </a:p>
      </dsp:txBody>
      <dsp:txXfrm>
        <a:off x="2392793" y="2690669"/>
        <a:ext cx="706370" cy="403083"/>
      </dsp:txXfrm>
    </dsp:sp>
    <dsp:sp modelId="{72D34432-C31A-4895-8C4B-497C4DC5EA4F}">
      <dsp:nvSpPr>
        <dsp:cNvPr id="0" name=""/>
        <dsp:cNvSpPr/>
      </dsp:nvSpPr>
      <dsp:spPr>
        <a:xfrm>
          <a:off x="2380252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14,0</a:t>
          </a:r>
          <a:endParaRPr lang="ru-RU" sz="1100" b="1" kern="1200" dirty="0"/>
        </a:p>
      </dsp:txBody>
      <dsp:txXfrm>
        <a:off x="2392793" y="3136378"/>
        <a:ext cx="706370" cy="403083"/>
      </dsp:txXfrm>
    </dsp:sp>
    <dsp:sp modelId="{2D39DC43-C5C2-46F4-8451-9BFA59AC4F62}">
      <dsp:nvSpPr>
        <dsp:cNvPr id="0" name=""/>
        <dsp:cNvSpPr/>
      </dsp:nvSpPr>
      <dsp:spPr>
        <a:xfrm>
          <a:off x="2380252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19224</a:t>
          </a:r>
          <a:endParaRPr lang="ru-RU" sz="1100" b="1" kern="1200" dirty="0"/>
        </a:p>
      </dsp:txBody>
      <dsp:txXfrm>
        <a:off x="2392793" y="3582087"/>
        <a:ext cx="706370" cy="403083"/>
      </dsp:txXfrm>
    </dsp:sp>
    <dsp:sp modelId="{662E41BF-A214-4B24-87EA-87AF59084007}">
      <dsp:nvSpPr>
        <dsp:cNvPr id="0" name=""/>
        <dsp:cNvSpPr/>
      </dsp:nvSpPr>
      <dsp:spPr>
        <a:xfrm>
          <a:off x="2380252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110,8</a:t>
          </a:r>
          <a:endParaRPr lang="ru-RU" sz="1100" b="1" kern="1200" dirty="0"/>
        </a:p>
      </dsp:txBody>
      <dsp:txXfrm>
        <a:off x="2392793" y="4027796"/>
        <a:ext cx="706370" cy="403083"/>
      </dsp:txXfrm>
    </dsp:sp>
    <dsp:sp modelId="{F963CB2F-8885-4C02-866A-4DEF44415375}">
      <dsp:nvSpPr>
        <dsp:cNvPr id="0" name=""/>
        <dsp:cNvSpPr/>
      </dsp:nvSpPr>
      <dsp:spPr>
        <a:xfrm>
          <a:off x="2380252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1175</a:t>
          </a:r>
          <a:endParaRPr lang="ru-RU" sz="1100" b="1" kern="1200" dirty="0"/>
        </a:p>
      </dsp:txBody>
      <dsp:txXfrm>
        <a:off x="2392793" y="4473506"/>
        <a:ext cx="706370" cy="403083"/>
      </dsp:txXfrm>
    </dsp:sp>
    <dsp:sp modelId="{409D090D-A802-4A45-B614-1255257FC08B}">
      <dsp:nvSpPr>
        <dsp:cNvPr id="0" name=""/>
        <dsp:cNvSpPr/>
      </dsp:nvSpPr>
      <dsp:spPr>
        <a:xfrm>
          <a:off x="2380252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9,6</a:t>
          </a:r>
          <a:endParaRPr lang="ru-RU" sz="1100" b="1" kern="1200" dirty="0"/>
        </a:p>
      </dsp:txBody>
      <dsp:txXfrm>
        <a:off x="2392793" y="4919215"/>
        <a:ext cx="706370" cy="403083"/>
      </dsp:txXfrm>
    </dsp:sp>
    <dsp:sp modelId="{F8905714-088D-483C-AC16-D43BF2F0BF16}">
      <dsp:nvSpPr>
        <dsp:cNvPr id="0" name=""/>
        <dsp:cNvSpPr/>
      </dsp:nvSpPr>
      <dsp:spPr>
        <a:xfrm>
          <a:off x="317314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5688" y="462122"/>
        <a:ext cx="706370" cy="403083"/>
      </dsp:txXfrm>
    </dsp:sp>
    <dsp:sp modelId="{24CEF574-2765-4D7C-A195-C900E925FBE6}">
      <dsp:nvSpPr>
        <dsp:cNvPr id="0" name=""/>
        <dsp:cNvSpPr/>
      </dsp:nvSpPr>
      <dsp:spPr>
        <a:xfrm>
          <a:off x="317314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3185688" y="907832"/>
        <a:ext cx="706370" cy="403083"/>
      </dsp:txXfrm>
    </dsp:sp>
    <dsp:sp modelId="{4CD2A706-78CC-47E3-A8F8-D778F944372A}">
      <dsp:nvSpPr>
        <dsp:cNvPr id="0" name=""/>
        <dsp:cNvSpPr/>
      </dsp:nvSpPr>
      <dsp:spPr>
        <a:xfrm>
          <a:off x="317314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103,2</a:t>
          </a:r>
          <a:endParaRPr lang="ru-RU" sz="1100" b="1" kern="1200" dirty="0"/>
        </a:p>
      </dsp:txBody>
      <dsp:txXfrm>
        <a:off x="3185688" y="1353541"/>
        <a:ext cx="706370" cy="403083"/>
      </dsp:txXfrm>
    </dsp:sp>
    <dsp:sp modelId="{374E99F0-AE84-4383-93E4-780F78CE6D13}">
      <dsp:nvSpPr>
        <dsp:cNvPr id="0" name=""/>
        <dsp:cNvSpPr/>
      </dsp:nvSpPr>
      <dsp:spPr>
        <a:xfrm>
          <a:off x="317314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106,0</a:t>
          </a:r>
          <a:endParaRPr lang="ru-RU" sz="1100" b="1" kern="1200" dirty="0"/>
        </a:p>
      </dsp:txBody>
      <dsp:txXfrm>
        <a:off x="3185688" y="1799250"/>
        <a:ext cx="706370" cy="403083"/>
      </dsp:txXfrm>
    </dsp:sp>
    <dsp:sp modelId="{874CF4BC-44A5-455D-A60A-EB599B596188}">
      <dsp:nvSpPr>
        <dsp:cNvPr id="0" name=""/>
        <dsp:cNvSpPr/>
      </dsp:nvSpPr>
      <dsp:spPr>
        <a:xfrm>
          <a:off x="317314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104,9</a:t>
          </a:r>
          <a:endParaRPr lang="ru-RU" sz="1100" b="1" kern="1200" dirty="0"/>
        </a:p>
      </dsp:txBody>
      <dsp:txXfrm>
        <a:off x="3185688" y="2244959"/>
        <a:ext cx="706370" cy="403083"/>
      </dsp:txXfrm>
    </dsp:sp>
    <dsp:sp modelId="{D2D81AF8-4EA8-45A6-A84D-9694EF1BCFE7}">
      <dsp:nvSpPr>
        <dsp:cNvPr id="0" name=""/>
        <dsp:cNvSpPr/>
      </dsp:nvSpPr>
      <dsp:spPr>
        <a:xfrm>
          <a:off x="317314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104,9</a:t>
          </a:r>
          <a:endParaRPr lang="ru-RU" sz="1100" b="1" kern="1200" dirty="0"/>
        </a:p>
      </dsp:txBody>
      <dsp:txXfrm>
        <a:off x="3185688" y="2690669"/>
        <a:ext cx="706370" cy="403083"/>
      </dsp:txXfrm>
    </dsp:sp>
    <dsp:sp modelId="{B05C0A3E-A45E-4E74-81F8-BADC3EA7BC7D}">
      <dsp:nvSpPr>
        <dsp:cNvPr id="0" name=""/>
        <dsp:cNvSpPr/>
      </dsp:nvSpPr>
      <dsp:spPr>
        <a:xfrm>
          <a:off x="317314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14,0</a:t>
          </a:r>
          <a:endParaRPr lang="ru-RU" sz="1100" b="1" kern="1200" dirty="0"/>
        </a:p>
      </dsp:txBody>
      <dsp:txXfrm>
        <a:off x="3185688" y="3136378"/>
        <a:ext cx="706370" cy="403083"/>
      </dsp:txXfrm>
    </dsp:sp>
    <dsp:sp modelId="{881302F4-A2A8-4E4E-874D-A4D74E057708}">
      <dsp:nvSpPr>
        <dsp:cNvPr id="0" name=""/>
        <dsp:cNvSpPr/>
      </dsp:nvSpPr>
      <dsp:spPr>
        <a:xfrm>
          <a:off x="317314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21016</a:t>
          </a:r>
          <a:endParaRPr lang="ru-RU" sz="1100" b="1" kern="1200" dirty="0"/>
        </a:p>
      </dsp:txBody>
      <dsp:txXfrm>
        <a:off x="3185688" y="3582087"/>
        <a:ext cx="706370" cy="403083"/>
      </dsp:txXfrm>
    </dsp:sp>
    <dsp:sp modelId="{6916EFB4-112E-4CD7-846D-62E9BA3CA65F}">
      <dsp:nvSpPr>
        <dsp:cNvPr id="0" name=""/>
        <dsp:cNvSpPr/>
      </dsp:nvSpPr>
      <dsp:spPr>
        <a:xfrm>
          <a:off x="317314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110,3</a:t>
          </a:r>
          <a:endParaRPr lang="ru-RU" sz="1100" b="1" kern="1200" dirty="0"/>
        </a:p>
      </dsp:txBody>
      <dsp:txXfrm>
        <a:off x="3185688" y="4027796"/>
        <a:ext cx="706370" cy="403083"/>
      </dsp:txXfrm>
    </dsp:sp>
    <dsp:sp modelId="{47B15991-EE3A-4331-AA9C-C3637606B886}">
      <dsp:nvSpPr>
        <dsp:cNvPr id="0" name=""/>
        <dsp:cNvSpPr/>
      </dsp:nvSpPr>
      <dsp:spPr>
        <a:xfrm>
          <a:off x="317314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1210</a:t>
          </a:r>
          <a:endParaRPr lang="ru-RU" sz="1100" b="1" kern="1200" dirty="0"/>
        </a:p>
      </dsp:txBody>
      <dsp:txXfrm>
        <a:off x="3185688" y="4473506"/>
        <a:ext cx="706370" cy="403083"/>
      </dsp:txXfrm>
    </dsp:sp>
    <dsp:sp modelId="{2E8816E6-9DEF-4A9E-B167-496EA8E49838}">
      <dsp:nvSpPr>
        <dsp:cNvPr id="0" name=""/>
        <dsp:cNvSpPr/>
      </dsp:nvSpPr>
      <dsp:spPr>
        <a:xfrm>
          <a:off x="317314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9,5</a:t>
          </a:r>
          <a:endParaRPr lang="ru-RU" sz="1100" b="1" kern="1200" dirty="0"/>
        </a:p>
      </dsp:txBody>
      <dsp:txXfrm>
        <a:off x="3185688" y="4919215"/>
        <a:ext cx="706370" cy="40308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277" y="2755"/>
          <a:ext cx="3861196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15253" y="16731"/>
        <a:ext cx="3833244" cy="449233"/>
      </dsp:txXfrm>
    </dsp:sp>
    <dsp:sp modelId="{B5E642CB-E027-4891-9890-4C997D088B55}">
      <dsp:nvSpPr>
        <dsp:cNvPr id="0" name=""/>
        <dsp:cNvSpPr/>
      </dsp:nvSpPr>
      <dsp:spPr>
        <a:xfrm>
          <a:off x="12938" y="509258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инновационных технологий в дорожном хозяйстве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14" y="523234"/>
        <a:ext cx="2845375" cy="449233"/>
      </dsp:txXfrm>
    </dsp:sp>
    <dsp:sp modelId="{90F499B4-F115-41CD-8117-278BB7C1079C}">
      <dsp:nvSpPr>
        <dsp:cNvPr id="0" name=""/>
        <dsp:cNvSpPr/>
      </dsp:nvSpPr>
      <dsp:spPr>
        <a:xfrm>
          <a:off x="12938" y="1015762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Автомобильные дороги</a:t>
          </a:r>
        </a:p>
      </dsp:txBody>
      <dsp:txXfrm>
        <a:off x="26914" y="1029738"/>
        <a:ext cx="2845375" cy="449233"/>
      </dsp:txXfrm>
    </dsp:sp>
    <dsp:sp modelId="{90BD3D43-1A3B-485E-AFA6-70323627E9FE}">
      <dsp:nvSpPr>
        <dsp:cNvPr id="0" name=""/>
        <dsp:cNvSpPr/>
      </dsp:nvSpPr>
      <dsp:spPr>
        <a:xfrm>
          <a:off x="0" y="1522266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Пассажирский транспорт</a:t>
          </a:r>
        </a:p>
      </dsp:txBody>
      <dsp:txXfrm>
        <a:off x="13976" y="1536242"/>
        <a:ext cx="2845375" cy="449233"/>
      </dsp:txXfrm>
    </dsp:sp>
    <dsp:sp modelId="{E46628DA-DFCB-494E-9EDB-9DEB3E961771}">
      <dsp:nvSpPr>
        <dsp:cNvPr id="0" name=""/>
        <dsp:cNvSpPr/>
      </dsp:nvSpPr>
      <dsp:spPr>
        <a:xfrm>
          <a:off x="12938" y="2028769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безопасности дорожного движения </a:t>
          </a:r>
        </a:p>
      </dsp:txBody>
      <dsp:txXfrm>
        <a:off x="26914" y="2042745"/>
        <a:ext cx="2845375" cy="449233"/>
      </dsp:txXfrm>
    </dsp:sp>
    <dsp:sp modelId="{0AC65D80-99D6-40C0-8E49-2EECF2BCE3A9}">
      <dsp:nvSpPr>
        <dsp:cNvPr id="0" name=""/>
        <dsp:cNvSpPr/>
      </dsp:nvSpPr>
      <dsp:spPr>
        <a:xfrm>
          <a:off x="12938" y="2535273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использования природного газа в качестве моторного топлива</a:t>
          </a:r>
        </a:p>
      </dsp:txBody>
      <dsp:txXfrm>
        <a:off x="26914" y="2549249"/>
        <a:ext cx="2845375" cy="449233"/>
      </dsp:txXfrm>
    </dsp:sp>
    <dsp:sp modelId="{C4145823-F6A6-4FD0-91E7-96466CB8D1F1}">
      <dsp:nvSpPr>
        <dsp:cNvPr id="0" name=""/>
        <dsp:cNvSpPr/>
      </dsp:nvSpPr>
      <dsp:spPr>
        <a:xfrm>
          <a:off x="12938" y="3041776"/>
          <a:ext cx="287332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14" y="3055752"/>
        <a:ext cx="2845375" cy="449233"/>
      </dsp:txXfrm>
    </dsp:sp>
    <dsp:sp modelId="{C3D65556-9B34-4346-A99C-73E3FE9EE9C6}">
      <dsp:nvSpPr>
        <dsp:cNvPr id="0" name=""/>
        <dsp:cNvSpPr/>
      </dsp:nvSpPr>
      <dsp:spPr>
        <a:xfrm>
          <a:off x="3127625" y="509258"/>
          <a:ext cx="723187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0,0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41601" y="523234"/>
        <a:ext cx="695235" cy="449233"/>
      </dsp:txXfrm>
    </dsp:sp>
    <dsp:sp modelId="{83C0364A-A82B-41BD-93C7-EFFDB0175838}">
      <dsp:nvSpPr>
        <dsp:cNvPr id="0" name=""/>
        <dsp:cNvSpPr/>
      </dsp:nvSpPr>
      <dsp:spPr>
        <a:xfrm>
          <a:off x="3135633" y="1015762"/>
          <a:ext cx="707172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2 606,8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49609" y="1029738"/>
        <a:ext cx="679220" cy="449233"/>
      </dsp:txXfrm>
    </dsp:sp>
    <dsp:sp modelId="{E4327505-0C43-4871-8757-A50453A0C067}">
      <dsp:nvSpPr>
        <dsp:cNvPr id="0" name=""/>
        <dsp:cNvSpPr/>
      </dsp:nvSpPr>
      <dsp:spPr>
        <a:xfrm>
          <a:off x="3135631" y="1522266"/>
          <a:ext cx="707176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137,0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49607" y="1536242"/>
        <a:ext cx="679224" cy="449233"/>
      </dsp:txXfrm>
    </dsp:sp>
    <dsp:sp modelId="{26A96B2E-8431-4887-87F9-A88D05F1F01E}">
      <dsp:nvSpPr>
        <dsp:cNvPr id="0" name=""/>
        <dsp:cNvSpPr/>
      </dsp:nvSpPr>
      <dsp:spPr>
        <a:xfrm>
          <a:off x="3135622" y="2028769"/>
          <a:ext cx="707194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115,7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49598" y="2042745"/>
        <a:ext cx="679242" cy="449233"/>
      </dsp:txXfrm>
    </dsp:sp>
    <dsp:sp modelId="{8E8AC1E9-FB6F-42A5-9474-FD92A989D567}">
      <dsp:nvSpPr>
        <dsp:cNvPr id="0" name=""/>
        <dsp:cNvSpPr/>
      </dsp:nvSpPr>
      <dsp:spPr>
        <a:xfrm>
          <a:off x="3135627" y="2535273"/>
          <a:ext cx="707184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5,0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49603" y="2549249"/>
        <a:ext cx="679232" cy="449233"/>
      </dsp:txXfrm>
    </dsp:sp>
    <dsp:sp modelId="{E4A8A91F-C72F-42C4-9F11-3F9AA5B7D093}">
      <dsp:nvSpPr>
        <dsp:cNvPr id="0" name=""/>
        <dsp:cNvSpPr/>
      </dsp:nvSpPr>
      <dsp:spPr>
        <a:xfrm>
          <a:off x="3135627" y="3041776"/>
          <a:ext cx="707184" cy="4771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18,6</a:t>
          </a:r>
        </a:p>
      </dsp:txBody>
      <dsp:txXfrm>
        <a:off x="3149603" y="3055752"/>
        <a:ext cx="679232" cy="44923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44"/>
          <a:ext cx="3903032" cy="109277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Достижение значений показателей (индикаторов) </a:t>
          </a:r>
          <a:endParaRPr lang="ru-RU" sz="1600" b="1" kern="1200" dirty="0"/>
        </a:p>
      </dsp:txBody>
      <dsp:txXfrm>
        <a:off x="33573" y="33150"/>
        <a:ext cx="3839020" cy="1028765"/>
      </dsp:txXfrm>
    </dsp:sp>
    <dsp:sp modelId="{EFD09625-1EEB-463A-9D51-52F09A5E039B}">
      <dsp:nvSpPr>
        <dsp:cNvPr id="0" name=""/>
        <dsp:cNvSpPr/>
      </dsp:nvSpPr>
      <dsp:spPr>
        <a:xfrm>
          <a:off x="5377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6759" y="1160164"/>
        <a:ext cx="687260" cy="732987"/>
      </dsp:txXfrm>
    </dsp:sp>
    <dsp:sp modelId="{B7B68934-E179-4D36-8AD9-7637EF3F0019}">
      <dsp:nvSpPr>
        <dsp:cNvPr id="0" name=""/>
        <dsp:cNvSpPr/>
      </dsp:nvSpPr>
      <dsp:spPr>
        <a:xfrm>
          <a:off x="5377" y="1959394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240,4</a:t>
          </a:r>
        </a:p>
      </dsp:txBody>
      <dsp:txXfrm>
        <a:off x="26759" y="1980776"/>
        <a:ext cx="687260" cy="1050013"/>
      </dsp:txXfrm>
    </dsp:sp>
    <dsp:sp modelId="{14BABD28-5047-47A3-A701-B7AFBBE28819}">
      <dsp:nvSpPr>
        <dsp:cNvPr id="0" name=""/>
        <dsp:cNvSpPr/>
      </dsp:nvSpPr>
      <dsp:spPr>
        <a:xfrm>
          <a:off x="5377" y="3097031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56,7</a:t>
          </a:r>
        </a:p>
      </dsp:txBody>
      <dsp:txXfrm>
        <a:off x="26759" y="3118413"/>
        <a:ext cx="687260" cy="1050013"/>
      </dsp:txXfrm>
    </dsp:sp>
    <dsp:sp modelId="{8E7E2D4A-62E6-4A23-A5DD-552A63903B64}">
      <dsp:nvSpPr>
        <dsp:cNvPr id="0" name=""/>
        <dsp:cNvSpPr/>
      </dsp:nvSpPr>
      <dsp:spPr>
        <a:xfrm>
          <a:off x="5377" y="4234669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61,9</a:t>
          </a:r>
        </a:p>
      </dsp:txBody>
      <dsp:txXfrm>
        <a:off x="26759" y="4256051"/>
        <a:ext cx="687260" cy="1050013"/>
      </dsp:txXfrm>
    </dsp:sp>
    <dsp:sp modelId="{576C6983-4618-426C-8177-DEA9FE3AC4EB}">
      <dsp:nvSpPr>
        <dsp:cNvPr id="0" name=""/>
        <dsp:cNvSpPr/>
      </dsp:nvSpPr>
      <dsp:spPr>
        <a:xfrm>
          <a:off x="796724" y="1138782"/>
          <a:ext cx="730024" cy="775751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8106" y="1160164"/>
        <a:ext cx="687260" cy="732987"/>
      </dsp:txXfrm>
    </dsp:sp>
    <dsp:sp modelId="{672DFC88-43F4-433B-9B7F-D5CE282279E3}">
      <dsp:nvSpPr>
        <dsp:cNvPr id="0" name=""/>
        <dsp:cNvSpPr/>
      </dsp:nvSpPr>
      <dsp:spPr>
        <a:xfrm>
          <a:off x="796724" y="1959394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259,9</a:t>
          </a:r>
        </a:p>
      </dsp:txBody>
      <dsp:txXfrm>
        <a:off x="818106" y="1980776"/>
        <a:ext cx="687260" cy="1050013"/>
      </dsp:txXfrm>
    </dsp:sp>
    <dsp:sp modelId="{C586111C-58B6-40AF-8D8A-60EE680572BA}">
      <dsp:nvSpPr>
        <dsp:cNvPr id="0" name=""/>
        <dsp:cNvSpPr/>
      </dsp:nvSpPr>
      <dsp:spPr>
        <a:xfrm>
          <a:off x="796724" y="3097031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62,8</a:t>
          </a:r>
        </a:p>
      </dsp:txBody>
      <dsp:txXfrm>
        <a:off x="818106" y="3118413"/>
        <a:ext cx="687260" cy="1050013"/>
      </dsp:txXfrm>
    </dsp:sp>
    <dsp:sp modelId="{41590EE3-70B4-4E0E-8D44-18EF1FD97F2E}">
      <dsp:nvSpPr>
        <dsp:cNvPr id="0" name=""/>
        <dsp:cNvSpPr/>
      </dsp:nvSpPr>
      <dsp:spPr>
        <a:xfrm>
          <a:off x="796724" y="4234669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67,8</a:t>
          </a:r>
        </a:p>
      </dsp:txBody>
      <dsp:txXfrm>
        <a:off x="818106" y="4256051"/>
        <a:ext cx="687260" cy="1050013"/>
      </dsp:txXfrm>
    </dsp:sp>
    <dsp:sp modelId="{A25BE625-018B-46BA-BE7F-ED875B975F26}">
      <dsp:nvSpPr>
        <dsp:cNvPr id="0" name=""/>
        <dsp:cNvSpPr/>
      </dsp:nvSpPr>
      <dsp:spPr>
        <a:xfrm>
          <a:off x="1588071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9453" y="1160164"/>
        <a:ext cx="687260" cy="732987"/>
      </dsp:txXfrm>
    </dsp:sp>
    <dsp:sp modelId="{CB2AF246-A0C3-4F64-A578-D38165C39147}">
      <dsp:nvSpPr>
        <dsp:cNvPr id="0" name=""/>
        <dsp:cNvSpPr/>
      </dsp:nvSpPr>
      <dsp:spPr>
        <a:xfrm>
          <a:off x="1588071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282,2</a:t>
          </a:r>
        </a:p>
      </dsp:txBody>
      <dsp:txXfrm>
        <a:off x="1609453" y="1980776"/>
        <a:ext cx="687260" cy="1050013"/>
      </dsp:txXfrm>
    </dsp:sp>
    <dsp:sp modelId="{02D78884-08A2-47FD-874A-FD0B1E1D6A24}">
      <dsp:nvSpPr>
        <dsp:cNvPr id="0" name=""/>
        <dsp:cNvSpPr/>
      </dsp:nvSpPr>
      <dsp:spPr>
        <a:xfrm>
          <a:off x="1588071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70,4</a:t>
          </a:r>
        </a:p>
      </dsp:txBody>
      <dsp:txXfrm>
        <a:off x="1609453" y="3118413"/>
        <a:ext cx="687260" cy="1050013"/>
      </dsp:txXfrm>
    </dsp:sp>
    <dsp:sp modelId="{59176932-D6D5-4C36-BF7A-69A1297C4BAD}">
      <dsp:nvSpPr>
        <dsp:cNvPr id="0" name=""/>
        <dsp:cNvSpPr/>
      </dsp:nvSpPr>
      <dsp:spPr>
        <a:xfrm>
          <a:off x="1588071" y="4234669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76,1</a:t>
          </a:r>
        </a:p>
      </dsp:txBody>
      <dsp:txXfrm>
        <a:off x="1609453" y="4256051"/>
        <a:ext cx="687260" cy="1050013"/>
      </dsp:txXfrm>
    </dsp:sp>
    <dsp:sp modelId="{9E5D5161-23D7-41B4-A187-BE6D7C6483D0}">
      <dsp:nvSpPr>
        <dsp:cNvPr id="0" name=""/>
        <dsp:cNvSpPr/>
      </dsp:nvSpPr>
      <dsp:spPr>
        <a:xfrm>
          <a:off x="2379418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0800" y="1160164"/>
        <a:ext cx="687260" cy="732987"/>
      </dsp:txXfrm>
    </dsp:sp>
    <dsp:sp modelId="{2965B01E-C0DE-4302-ADA0-732BD580C7B1}">
      <dsp:nvSpPr>
        <dsp:cNvPr id="0" name=""/>
        <dsp:cNvSpPr/>
      </dsp:nvSpPr>
      <dsp:spPr>
        <a:xfrm>
          <a:off x="2379418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305,9</a:t>
          </a:r>
        </a:p>
      </dsp:txBody>
      <dsp:txXfrm>
        <a:off x="2400800" y="1980776"/>
        <a:ext cx="687260" cy="1050013"/>
      </dsp:txXfrm>
    </dsp:sp>
    <dsp:sp modelId="{A7AF9B85-BF68-40A8-954B-A40EDB5CAF9F}">
      <dsp:nvSpPr>
        <dsp:cNvPr id="0" name=""/>
        <dsp:cNvSpPr/>
      </dsp:nvSpPr>
      <dsp:spPr>
        <a:xfrm>
          <a:off x="2379418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81,6</a:t>
          </a:r>
        </a:p>
      </dsp:txBody>
      <dsp:txXfrm>
        <a:off x="2400800" y="3118413"/>
        <a:ext cx="687260" cy="1050013"/>
      </dsp:txXfrm>
    </dsp:sp>
    <dsp:sp modelId="{EFF40216-5B58-45C6-B485-1C9C4561DF2F}">
      <dsp:nvSpPr>
        <dsp:cNvPr id="0" name=""/>
        <dsp:cNvSpPr/>
      </dsp:nvSpPr>
      <dsp:spPr>
        <a:xfrm>
          <a:off x="2379418" y="4234669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89,0</a:t>
          </a:r>
        </a:p>
      </dsp:txBody>
      <dsp:txXfrm>
        <a:off x="2400800" y="4256051"/>
        <a:ext cx="687260" cy="1050013"/>
      </dsp:txXfrm>
    </dsp:sp>
    <dsp:sp modelId="{F8905714-088D-483C-AC16-D43BF2F0BF16}">
      <dsp:nvSpPr>
        <dsp:cNvPr id="0" name=""/>
        <dsp:cNvSpPr/>
      </dsp:nvSpPr>
      <dsp:spPr>
        <a:xfrm>
          <a:off x="3170765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2147" y="1160164"/>
        <a:ext cx="687260" cy="732987"/>
      </dsp:txXfrm>
    </dsp:sp>
    <dsp:sp modelId="{24CEF574-2765-4D7C-A195-C900E925FBE6}">
      <dsp:nvSpPr>
        <dsp:cNvPr id="0" name=""/>
        <dsp:cNvSpPr/>
      </dsp:nvSpPr>
      <dsp:spPr>
        <a:xfrm>
          <a:off x="3170765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332,4</a:t>
          </a:r>
        </a:p>
      </dsp:txBody>
      <dsp:txXfrm>
        <a:off x="3192147" y="1980776"/>
        <a:ext cx="687260" cy="1050013"/>
      </dsp:txXfrm>
    </dsp:sp>
    <dsp:sp modelId="{4CD2A706-78CC-47E3-A8F8-D778F944372A}">
      <dsp:nvSpPr>
        <dsp:cNvPr id="0" name=""/>
        <dsp:cNvSpPr/>
      </dsp:nvSpPr>
      <dsp:spPr>
        <a:xfrm>
          <a:off x="3170765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90,1</a:t>
          </a:r>
        </a:p>
      </dsp:txBody>
      <dsp:txXfrm>
        <a:off x="3192147" y="3118413"/>
        <a:ext cx="687260" cy="1050013"/>
      </dsp:txXfrm>
    </dsp:sp>
    <dsp:sp modelId="{374E99F0-AE84-4383-93E4-780F78CE6D13}">
      <dsp:nvSpPr>
        <dsp:cNvPr id="0" name=""/>
        <dsp:cNvSpPr/>
      </dsp:nvSpPr>
      <dsp:spPr>
        <a:xfrm>
          <a:off x="3170765" y="4234669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98,4</a:t>
          </a:r>
        </a:p>
      </dsp:txBody>
      <dsp:txXfrm>
        <a:off x="3192147" y="4256051"/>
        <a:ext cx="687260" cy="105001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0" y="0"/>
          <a:ext cx="3935752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21756" y="21756"/>
        <a:ext cx="3892240" cy="699298"/>
      </dsp:txXfrm>
    </dsp:sp>
    <dsp:sp modelId="{B5E642CB-E027-4891-9890-4C997D088B55}">
      <dsp:nvSpPr>
        <dsp:cNvPr id="0" name=""/>
        <dsp:cNvSpPr/>
      </dsp:nvSpPr>
      <dsp:spPr>
        <a:xfrm>
          <a:off x="5493" y="813389"/>
          <a:ext cx="2938385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 развитие промышленности Чувашской Республики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49" y="835145"/>
        <a:ext cx="2894873" cy="699298"/>
      </dsp:txXfrm>
    </dsp:sp>
    <dsp:sp modelId="{90F499B4-F115-41CD-8117-278BB7C1079C}">
      <dsp:nvSpPr>
        <dsp:cNvPr id="0" name=""/>
        <dsp:cNvSpPr/>
      </dsp:nvSpPr>
      <dsp:spPr>
        <a:xfrm>
          <a:off x="5493" y="1625291"/>
          <a:ext cx="2938385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49" y="1647047"/>
        <a:ext cx="2894873" cy="699298"/>
      </dsp:txXfrm>
    </dsp:sp>
    <dsp:sp modelId="{C3D65556-9B34-4346-A99C-73E3FE9EE9C6}">
      <dsp:nvSpPr>
        <dsp:cNvPr id="0" name=""/>
        <dsp:cNvSpPr/>
      </dsp:nvSpPr>
      <dsp:spPr>
        <a:xfrm>
          <a:off x="3190703" y="813389"/>
          <a:ext cx="739562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4,5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2364" y="835050"/>
        <a:ext cx="696240" cy="699488"/>
      </dsp:txXfrm>
    </dsp:sp>
    <dsp:sp modelId="{83C0364A-A82B-41BD-93C7-EFFDB0175838}">
      <dsp:nvSpPr>
        <dsp:cNvPr id="0" name=""/>
        <dsp:cNvSpPr/>
      </dsp:nvSpPr>
      <dsp:spPr>
        <a:xfrm>
          <a:off x="3197476" y="1625291"/>
          <a:ext cx="726016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8740" y="1646555"/>
        <a:ext cx="683488" cy="70028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300" y="1370"/>
          <a:ext cx="3615535" cy="102477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Достижение значений показателей (индикаторов) </a:t>
          </a:r>
          <a:endParaRPr lang="ru-RU" sz="1600" b="1" kern="1200" dirty="0"/>
        </a:p>
      </dsp:txBody>
      <dsp:txXfrm>
        <a:off x="31315" y="31385"/>
        <a:ext cx="3555505" cy="964747"/>
      </dsp:txXfrm>
    </dsp:sp>
    <dsp:sp modelId="{A25BE625-018B-46BA-BE7F-ED875B975F26}">
      <dsp:nvSpPr>
        <dsp:cNvPr id="0" name=""/>
        <dsp:cNvSpPr/>
      </dsp:nvSpPr>
      <dsp:spPr>
        <a:xfrm>
          <a:off x="1300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31315" y="1105036"/>
        <a:ext cx="1081237" cy="964747"/>
      </dsp:txXfrm>
    </dsp:sp>
    <dsp:sp modelId="{CB2AF246-A0C3-4F64-A578-D38165C39147}">
      <dsp:nvSpPr>
        <dsp:cNvPr id="0" name=""/>
        <dsp:cNvSpPr/>
      </dsp:nvSpPr>
      <dsp:spPr>
        <a:xfrm>
          <a:off x="1300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103,0</a:t>
          </a:r>
          <a:endParaRPr lang="ru-RU" sz="1400" b="1" kern="1200" dirty="0"/>
        </a:p>
      </dsp:txBody>
      <dsp:txXfrm>
        <a:off x="31315" y="2178687"/>
        <a:ext cx="1081237" cy="964747"/>
      </dsp:txXfrm>
    </dsp:sp>
    <dsp:sp modelId="{02D78884-08A2-47FD-874A-FD0B1E1D6A24}">
      <dsp:nvSpPr>
        <dsp:cNvPr id="0" name=""/>
        <dsp:cNvSpPr/>
      </dsp:nvSpPr>
      <dsp:spPr>
        <a:xfrm>
          <a:off x="1300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103,6</a:t>
          </a:r>
          <a:endParaRPr lang="ru-RU" sz="1400" b="1" kern="1200" dirty="0"/>
        </a:p>
      </dsp:txBody>
      <dsp:txXfrm>
        <a:off x="31315" y="3252338"/>
        <a:ext cx="1081237" cy="964747"/>
      </dsp:txXfrm>
    </dsp:sp>
    <dsp:sp modelId="{9E5D5161-23D7-41B4-A187-BE6D7C6483D0}">
      <dsp:nvSpPr>
        <dsp:cNvPr id="0" name=""/>
        <dsp:cNvSpPr/>
      </dsp:nvSpPr>
      <dsp:spPr>
        <a:xfrm>
          <a:off x="1238434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1268449" y="1105036"/>
        <a:ext cx="1081237" cy="964747"/>
      </dsp:txXfrm>
    </dsp:sp>
    <dsp:sp modelId="{2965B01E-C0DE-4302-ADA0-732BD580C7B1}">
      <dsp:nvSpPr>
        <dsp:cNvPr id="0" name=""/>
        <dsp:cNvSpPr/>
      </dsp:nvSpPr>
      <dsp:spPr>
        <a:xfrm>
          <a:off x="1238434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104,3</a:t>
          </a:r>
        </a:p>
      </dsp:txBody>
      <dsp:txXfrm>
        <a:off x="1268449" y="2178687"/>
        <a:ext cx="1081237" cy="964747"/>
      </dsp:txXfrm>
    </dsp:sp>
    <dsp:sp modelId="{A7AF9B85-BF68-40A8-954B-A40EDB5CAF9F}">
      <dsp:nvSpPr>
        <dsp:cNvPr id="0" name=""/>
        <dsp:cNvSpPr/>
      </dsp:nvSpPr>
      <dsp:spPr>
        <a:xfrm>
          <a:off x="1238434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104,5</a:t>
          </a:r>
          <a:endParaRPr lang="ru-RU" sz="1400" b="1" kern="1200" dirty="0"/>
        </a:p>
      </dsp:txBody>
      <dsp:txXfrm>
        <a:off x="1268449" y="3252338"/>
        <a:ext cx="1081237" cy="964747"/>
      </dsp:txXfrm>
    </dsp:sp>
    <dsp:sp modelId="{F8905714-088D-483C-AC16-D43BF2F0BF16}">
      <dsp:nvSpPr>
        <dsp:cNvPr id="0" name=""/>
        <dsp:cNvSpPr/>
      </dsp:nvSpPr>
      <dsp:spPr>
        <a:xfrm>
          <a:off x="2475568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2505583" y="1105036"/>
        <a:ext cx="1081237" cy="964747"/>
      </dsp:txXfrm>
    </dsp:sp>
    <dsp:sp modelId="{24CEF574-2765-4D7C-A195-C900E925FBE6}">
      <dsp:nvSpPr>
        <dsp:cNvPr id="0" name=""/>
        <dsp:cNvSpPr/>
      </dsp:nvSpPr>
      <dsp:spPr>
        <a:xfrm>
          <a:off x="2475568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104,5</a:t>
          </a:r>
          <a:endParaRPr lang="ru-RU" sz="1400" b="1" kern="1200" dirty="0"/>
        </a:p>
      </dsp:txBody>
      <dsp:txXfrm>
        <a:off x="2505583" y="2178687"/>
        <a:ext cx="1081237" cy="964747"/>
      </dsp:txXfrm>
    </dsp:sp>
    <dsp:sp modelId="{4CD2A706-78CC-47E3-A8F8-D778F944372A}">
      <dsp:nvSpPr>
        <dsp:cNvPr id="0" name=""/>
        <dsp:cNvSpPr/>
      </dsp:nvSpPr>
      <dsp:spPr>
        <a:xfrm>
          <a:off x="2475568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105,1</a:t>
          </a:r>
          <a:endParaRPr lang="ru-RU" sz="1400" b="1" kern="1200" dirty="0"/>
        </a:p>
      </dsp:txBody>
      <dsp:txXfrm>
        <a:off x="2505583" y="3252338"/>
        <a:ext cx="1081237" cy="96474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FFDCD-BF60-4A4E-9FB5-E741ACCB8E87}">
      <dsp:nvSpPr>
        <dsp:cNvPr id="0" name=""/>
        <dsp:cNvSpPr/>
      </dsp:nvSpPr>
      <dsp:spPr>
        <a:xfrm>
          <a:off x="3836782" y="1157716"/>
          <a:ext cx="418800" cy="1285380"/>
        </a:xfrm>
        <a:custGeom>
          <a:avLst/>
          <a:gdLst/>
          <a:ahLst/>
          <a:cxnLst/>
          <a:rect l="0" t="0" r="0" b="0"/>
          <a:pathLst>
            <a:path>
              <a:moveTo>
                <a:pt x="418800" y="0"/>
              </a:moveTo>
              <a:lnTo>
                <a:pt x="418800" y="1285380"/>
              </a:lnTo>
              <a:lnTo>
                <a:pt x="0" y="12853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CCB2C-C197-4BFD-9333-81804163D71A}">
      <dsp:nvSpPr>
        <dsp:cNvPr id="0" name=""/>
        <dsp:cNvSpPr/>
      </dsp:nvSpPr>
      <dsp:spPr>
        <a:xfrm>
          <a:off x="4255582" y="1157716"/>
          <a:ext cx="2536360" cy="235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544"/>
              </a:lnTo>
              <a:lnTo>
                <a:pt x="2536360" y="2104544"/>
              </a:lnTo>
              <a:lnTo>
                <a:pt x="253636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D6E3E-350C-4655-BC02-AE9BAAAD2967}">
      <dsp:nvSpPr>
        <dsp:cNvPr id="0" name=""/>
        <dsp:cNvSpPr/>
      </dsp:nvSpPr>
      <dsp:spPr>
        <a:xfrm>
          <a:off x="3963022" y="1157716"/>
          <a:ext cx="292560" cy="2359282"/>
        </a:xfrm>
        <a:custGeom>
          <a:avLst/>
          <a:gdLst/>
          <a:ahLst/>
          <a:cxnLst/>
          <a:rect l="0" t="0" r="0" b="0"/>
          <a:pathLst>
            <a:path>
              <a:moveTo>
                <a:pt x="292560" y="0"/>
              </a:moveTo>
              <a:lnTo>
                <a:pt x="292560" y="2104544"/>
              </a:lnTo>
              <a:lnTo>
                <a:pt x="0" y="2104544"/>
              </a:lnTo>
              <a:lnTo>
                <a:pt x="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770AA-36AE-4DA1-BB90-030F82EAEEDE}">
      <dsp:nvSpPr>
        <dsp:cNvPr id="0" name=""/>
        <dsp:cNvSpPr/>
      </dsp:nvSpPr>
      <dsp:spPr>
        <a:xfrm>
          <a:off x="1134102" y="1157716"/>
          <a:ext cx="3121480" cy="2359282"/>
        </a:xfrm>
        <a:custGeom>
          <a:avLst/>
          <a:gdLst/>
          <a:ahLst/>
          <a:cxnLst/>
          <a:rect l="0" t="0" r="0" b="0"/>
          <a:pathLst>
            <a:path>
              <a:moveTo>
                <a:pt x="3121480" y="0"/>
              </a:moveTo>
              <a:lnTo>
                <a:pt x="3121480" y="2104544"/>
              </a:lnTo>
              <a:lnTo>
                <a:pt x="0" y="2104544"/>
              </a:lnTo>
              <a:lnTo>
                <a:pt x="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ABE2A-A2D2-4EFE-B9A0-A1F3977683EF}">
      <dsp:nvSpPr>
        <dsp:cNvPr id="0" name=""/>
        <dsp:cNvSpPr/>
      </dsp:nvSpPr>
      <dsp:spPr>
        <a:xfrm>
          <a:off x="3240361" y="91749"/>
          <a:ext cx="2030442" cy="1065967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</a:t>
          </a:r>
          <a:r>
            <a:rPr lang="ru-RU" sz="2000" kern="1200" smtClean="0">
              <a:latin typeface="Arial" panose="020B0604020202020204" pitchFamily="34" charset="0"/>
              <a:cs typeface="Arial" panose="020B0604020202020204" pitchFamily="34" charset="0"/>
            </a:rPr>
            <a:t>трансферты 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0361" y="91749"/>
        <a:ext cx="2030442" cy="1065967"/>
      </dsp:txXfrm>
    </dsp:sp>
    <dsp:sp modelId="{C4FCFBB8-C085-425D-9A95-8592BFCDABBD}">
      <dsp:nvSpPr>
        <dsp:cNvPr id="0" name=""/>
        <dsp:cNvSpPr/>
      </dsp:nvSpPr>
      <dsp:spPr>
        <a:xfrm>
          <a:off x="3429746" y="968657"/>
          <a:ext cx="1658766" cy="3446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11 314,3</a:t>
          </a:r>
        </a:p>
      </dsp:txBody>
      <dsp:txXfrm>
        <a:off x="3429746" y="968657"/>
        <a:ext cx="1658766" cy="344627"/>
      </dsp:txXfrm>
    </dsp:sp>
    <dsp:sp modelId="{1958EDBF-665B-44C3-947D-2ADBF737FD10}">
      <dsp:nvSpPr>
        <dsp:cNvPr id="0" name=""/>
        <dsp:cNvSpPr/>
      </dsp:nvSpPr>
      <dsp:spPr>
        <a:xfrm>
          <a:off x="79808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808" y="3516999"/>
        <a:ext cx="2108586" cy="1091732"/>
      </dsp:txXfrm>
    </dsp:sp>
    <dsp:sp modelId="{78B55342-5D9F-4A3C-B197-CE555014975C}">
      <dsp:nvSpPr>
        <dsp:cNvPr id="0" name=""/>
        <dsp:cNvSpPr/>
      </dsp:nvSpPr>
      <dsp:spPr>
        <a:xfrm>
          <a:off x="144013" y="4392486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2 037,4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013" y="4392486"/>
        <a:ext cx="1897728" cy="363910"/>
      </dsp:txXfrm>
    </dsp:sp>
    <dsp:sp modelId="{297ED79B-5656-4D10-8185-E0C96B06D2EB}">
      <dsp:nvSpPr>
        <dsp:cNvPr id="0" name=""/>
        <dsp:cNvSpPr/>
      </dsp:nvSpPr>
      <dsp:spPr>
        <a:xfrm>
          <a:off x="2908729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8729" y="3516999"/>
        <a:ext cx="2108586" cy="1091732"/>
      </dsp:txXfrm>
    </dsp:sp>
    <dsp:sp modelId="{88B6640C-E439-44F8-B91B-4C739541EF0F}">
      <dsp:nvSpPr>
        <dsp:cNvPr id="0" name=""/>
        <dsp:cNvSpPr/>
      </dsp:nvSpPr>
      <dsp:spPr>
        <a:xfrm>
          <a:off x="3021781" y="4392490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8 641,1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1781" y="4392490"/>
        <a:ext cx="1897728" cy="363910"/>
      </dsp:txXfrm>
    </dsp:sp>
    <dsp:sp modelId="{B3A8A0D1-FE91-4243-9E68-7C74B03FED31}">
      <dsp:nvSpPr>
        <dsp:cNvPr id="0" name=""/>
        <dsp:cNvSpPr/>
      </dsp:nvSpPr>
      <dsp:spPr>
        <a:xfrm>
          <a:off x="5737649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7649" y="3516999"/>
        <a:ext cx="2108586" cy="1091732"/>
      </dsp:txXfrm>
    </dsp:sp>
    <dsp:sp modelId="{286DA920-3384-411E-9588-08C31E41D5DE}">
      <dsp:nvSpPr>
        <dsp:cNvPr id="0" name=""/>
        <dsp:cNvSpPr/>
      </dsp:nvSpPr>
      <dsp:spPr>
        <a:xfrm>
          <a:off x="5879072" y="4466269"/>
          <a:ext cx="1897728" cy="286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35,0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9072" y="4466269"/>
        <a:ext cx="1897728" cy="286259"/>
      </dsp:txXfrm>
    </dsp:sp>
    <dsp:sp modelId="{30C2D308-23E6-492C-98AD-1F22A34561ED}">
      <dsp:nvSpPr>
        <dsp:cNvPr id="0" name=""/>
        <dsp:cNvSpPr/>
      </dsp:nvSpPr>
      <dsp:spPr>
        <a:xfrm>
          <a:off x="1728195" y="2076973"/>
          <a:ext cx="2108586" cy="73224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8195" y="2076973"/>
        <a:ext cx="2108586" cy="732246"/>
      </dsp:txXfrm>
    </dsp:sp>
    <dsp:sp modelId="{1846596E-B9D2-49F2-9283-C691DAF49E53}">
      <dsp:nvSpPr>
        <dsp:cNvPr id="0" name=""/>
        <dsp:cNvSpPr/>
      </dsp:nvSpPr>
      <dsp:spPr>
        <a:xfrm>
          <a:off x="1825369" y="2645094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600,8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5369" y="2645094"/>
        <a:ext cx="1897728" cy="363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80584" y="-181255"/>
          <a:ext cx="2175734" cy="150562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Основных направлениях налоговой политики Чувашской Республики</a:t>
          </a:r>
          <a:endParaRPr lang="ru-RU" sz="1700" b="1" kern="1200" dirty="0"/>
        </a:p>
      </dsp:txBody>
      <dsp:txXfrm>
        <a:off x="3054082" y="-107757"/>
        <a:ext cx="2028738" cy="1358624"/>
      </dsp:txXfrm>
    </dsp:sp>
    <dsp:sp modelId="{B1BA7DD6-4629-4464-AA76-4AC12B29F7ED}">
      <dsp:nvSpPr>
        <dsp:cNvPr id="0" name=""/>
        <dsp:cNvSpPr/>
      </dsp:nvSpPr>
      <dsp:spPr>
        <a:xfrm>
          <a:off x="2912004" y="873834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251747" y="99860"/>
              </a:moveTo>
              <a:arcTo wR="1680996" hR="1680996" stAng="17390900" swAng="1597627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896539" y="1402924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8408"/>
                <a:satOff val="-746"/>
                <a:lumOff val="852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Основных направлениях бюджетной политики Чувашской Республики</a:t>
          </a:r>
          <a:endParaRPr lang="ru-RU" sz="1700" b="1" kern="1200" dirty="0"/>
        </a:p>
      </dsp:txBody>
      <dsp:txXfrm>
        <a:off x="4977309" y="1483694"/>
        <a:ext cx="2070611" cy="1493043"/>
      </dsp:txXfrm>
    </dsp:sp>
    <dsp:sp modelId="{CEBC4C3C-A437-4420-A2E2-C12E33E8450C}">
      <dsp:nvSpPr>
        <dsp:cNvPr id="0" name=""/>
        <dsp:cNvSpPr/>
      </dsp:nvSpPr>
      <dsp:spPr>
        <a:xfrm>
          <a:off x="2901430" y="259118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931558" y="2804315"/>
              </a:moveTo>
              <a:arcTo wR="1680996" hR="1680996" stAng="2515908" swAng="1608525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952376" y="3303597"/>
          <a:ext cx="2232151" cy="1259901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36816"/>
                <a:satOff val="-1492"/>
                <a:lumOff val="1705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Государственных программах Чувашской Республики</a:t>
          </a:r>
          <a:endParaRPr lang="ru-RU" sz="1700" b="1" kern="1200" dirty="0"/>
        </a:p>
      </dsp:txBody>
      <dsp:txXfrm>
        <a:off x="3013879" y="3365100"/>
        <a:ext cx="2109145" cy="1136895"/>
      </dsp:txXfrm>
    </dsp:sp>
    <dsp:sp modelId="{609DDD8F-8077-4ED9-B479-F4058D5BF79E}">
      <dsp:nvSpPr>
        <dsp:cNvPr id="0" name=""/>
        <dsp:cNvSpPr/>
      </dsp:nvSpPr>
      <dsp:spPr>
        <a:xfrm>
          <a:off x="1998851" y="313153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946941" y="3193250"/>
              </a:moveTo>
              <a:arcTo wR="1680996" hR="1680996" stAng="6953530" swAng="147711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1080114" y="1402917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4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Прогнозе социально-экономического развития Чувашской Республики</a:t>
          </a:r>
          <a:endParaRPr lang="ru-RU" sz="1700" b="1" kern="1200" dirty="0"/>
        </a:p>
      </dsp:txBody>
      <dsp:txXfrm>
        <a:off x="1160884" y="1483687"/>
        <a:ext cx="2070611" cy="1493043"/>
      </dsp:txXfrm>
    </dsp:sp>
    <dsp:sp modelId="{AE08C94F-0CD5-478E-94D3-913DA7B7B592}">
      <dsp:nvSpPr>
        <dsp:cNvPr id="0" name=""/>
        <dsp:cNvSpPr/>
      </dsp:nvSpPr>
      <dsp:spPr>
        <a:xfrm>
          <a:off x="1988966" y="823171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415711" y="574288"/>
              </a:moveTo>
              <a:arcTo wR="1680996" hR="1680996" stAng="13270514" swAng="1462017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4606"/>
          <a:ext cx="3903032" cy="723806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2767" y="25806"/>
        <a:ext cx="3860632" cy="681406"/>
      </dsp:txXfrm>
    </dsp:sp>
    <dsp:sp modelId="{EFD09625-1EEB-463A-9D51-52F09A5E039B}">
      <dsp:nvSpPr>
        <dsp:cNvPr id="0" name=""/>
        <dsp:cNvSpPr/>
      </dsp:nvSpPr>
      <dsp:spPr>
        <a:xfrm>
          <a:off x="156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767" y="779734"/>
        <a:ext cx="689052" cy="681406"/>
      </dsp:txXfrm>
    </dsp:sp>
    <dsp:sp modelId="{B7B68934-E179-4D36-8AD9-7637EF3F0019}">
      <dsp:nvSpPr>
        <dsp:cNvPr id="0" name=""/>
        <dsp:cNvSpPr/>
      </dsp:nvSpPr>
      <dsp:spPr>
        <a:xfrm>
          <a:off x="1567" y="1512461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22767" y="1533661"/>
        <a:ext cx="689052" cy="681406"/>
      </dsp:txXfrm>
    </dsp:sp>
    <dsp:sp modelId="{14BABD28-5047-47A3-A701-B7AFBBE28819}">
      <dsp:nvSpPr>
        <dsp:cNvPr id="0" name=""/>
        <dsp:cNvSpPr/>
      </dsp:nvSpPr>
      <dsp:spPr>
        <a:xfrm>
          <a:off x="1567" y="2266388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68,4</a:t>
          </a:r>
          <a:endParaRPr lang="ru-RU" sz="1300" b="1" kern="1200" dirty="0"/>
        </a:p>
      </dsp:txBody>
      <dsp:txXfrm>
        <a:off x="22767" y="2287588"/>
        <a:ext cx="689052" cy="681406"/>
      </dsp:txXfrm>
    </dsp:sp>
    <dsp:sp modelId="{8E7E2D4A-62E6-4A23-A5DD-552A63903B64}">
      <dsp:nvSpPr>
        <dsp:cNvPr id="0" name=""/>
        <dsp:cNvSpPr/>
      </dsp:nvSpPr>
      <dsp:spPr>
        <a:xfrm>
          <a:off x="1567" y="3020315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28 847,5</a:t>
          </a:r>
          <a:endParaRPr lang="ru-RU" sz="1300" b="1" kern="1200" dirty="0"/>
        </a:p>
      </dsp:txBody>
      <dsp:txXfrm>
        <a:off x="22767" y="3041515"/>
        <a:ext cx="689052" cy="681406"/>
      </dsp:txXfrm>
    </dsp:sp>
    <dsp:sp modelId="{085136A3-D02F-461C-B31C-FD1D69D16759}">
      <dsp:nvSpPr>
        <dsp:cNvPr id="0" name=""/>
        <dsp:cNvSpPr/>
      </dsp:nvSpPr>
      <dsp:spPr>
        <a:xfrm>
          <a:off x="1567" y="3774242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103,0</a:t>
          </a:r>
          <a:endParaRPr lang="ru-RU" sz="1300" b="1" kern="1200" dirty="0"/>
        </a:p>
      </dsp:txBody>
      <dsp:txXfrm>
        <a:off x="22767" y="3795442"/>
        <a:ext cx="689052" cy="681406"/>
      </dsp:txXfrm>
    </dsp:sp>
    <dsp:sp modelId="{2BC9EB28-F68D-4321-836D-A642C2C0DAB1}">
      <dsp:nvSpPr>
        <dsp:cNvPr id="0" name=""/>
        <dsp:cNvSpPr/>
      </dsp:nvSpPr>
      <dsp:spPr>
        <a:xfrm>
          <a:off x="1567" y="4528170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22767" y="4549370"/>
        <a:ext cx="689052" cy="681406"/>
      </dsp:txXfrm>
    </dsp:sp>
    <dsp:sp modelId="{576C6983-4618-426C-8177-DEA9FE3AC4EB}">
      <dsp:nvSpPr>
        <dsp:cNvPr id="0" name=""/>
        <dsp:cNvSpPr/>
      </dsp:nvSpPr>
      <dsp:spPr>
        <a:xfrm>
          <a:off x="794462" y="758534"/>
          <a:ext cx="731452" cy="723806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662" y="779734"/>
        <a:ext cx="689052" cy="681406"/>
      </dsp:txXfrm>
    </dsp:sp>
    <dsp:sp modelId="{672DFC88-43F4-433B-9B7F-D5CE282279E3}">
      <dsp:nvSpPr>
        <dsp:cNvPr id="0" name=""/>
        <dsp:cNvSpPr/>
      </dsp:nvSpPr>
      <dsp:spPr>
        <a:xfrm>
          <a:off x="794462" y="1512461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815662" y="1533661"/>
        <a:ext cx="689052" cy="681406"/>
      </dsp:txXfrm>
    </dsp:sp>
    <dsp:sp modelId="{C586111C-58B6-40AF-8D8A-60EE680572BA}">
      <dsp:nvSpPr>
        <dsp:cNvPr id="0" name=""/>
        <dsp:cNvSpPr/>
      </dsp:nvSpPr>
      <dsp:spPr>
        <a:xfrm>
          <a:off x="794462" y="2266388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73,6</a:t>
          </a:r>
          <a:endParaRPr lang="ru-RU" sz="1300" b="1" kern="1200" dirty="0"/>
        </a:p>
      </dsp:txBody>
      <dsp:txXfrm>
        <a:off x="815662" y="2287588"/>
        <a:ext cx="689052" cy="681406"/>
      </dsp:txXfrm>
    </dsp:sp>
    <dsp:sp modelId="{41590EE3-70B4-4E0E-8D44-18EF1FD97F2E}">
      <dsp:nvSpPr>
        <dsp:cNvPr id="0" name=""/>
        <dsp:cNvSpPr/>
      </dsp:nvSpPr>
      <dsp:spPr>
        <a:xfrm>
          <a:off x="794462" y="3020315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30 001,4</a:t>
          </a:r>
          <a:endParaRPr lang="ru-RU" sz="1300" b="1" kern="1200" dirty="0"/>
        </a:p>
      </dsp:txBody>
      <dsp:txXfrm>
        <a:off x="815662" y="3041515"/>
        <a:ext cx="689052" cy="681406"/>
      </dsp:txXfrm>
    </dsp:sp>
    <dsp:sp modelId="{6CE5FDB4-BFBB-4259-A330-B441199BCE24}">
      <dsp:nvSpPr>
        <dsp:cNvPr id="0" name=""/>
        <dsp:cNvSpPr/>
      </dsp:nvSpPr>
      <dsp:spPr>
        <a:xfrm>
          <a:off x="794462" y="3774242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102,7</a:t>
          </a:r>
          <a:endParaRPr lang="ru-RU" sz="1300" b="1" kern="1200" dirty="0"/>
        </a:p>
      </dsp:txBody>
      <dsp:txXfrm>
        <a:off x="815662" y="3795442"/>
        <a:ext cx="689052" cy="681406"/>
      </dsp:txXfrm>
    </dsp:sp>
    <dsp:sp modelId="{89DC61A6-3199-4C88-A8D1-98ADCFDD3274}">
      <dsp:nvSpPr>
        <dsp:cNvPr id="0" name=""/>
        <dsp:cNvSpPr/>
      </dsp:nvSpPr>
      <dsp:spPr>
        <a:xfrm>
          <a:off x="794462" y="4528170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815662" y="4549370"/>
        <a:ext cx="689052" cy="681406"/>
      </dsp:txXfrm>
    </dsp:sp>
    <dsp:sp modelId="{A25BE625-018B-46BA-BE7F-ED875B975F26}">
      <dsp:nvSpPr>
        <dsp:cNvPr id="0" name=""/>
        <dsp:cNvSpPr/>
      </dsp:nvSpPr>
      <dsp:spPr>
        <a:xfrm>
          <a:off x="158735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557" y="779734"/>
        <a:ext cx="689052" cy="681406"/>
      </dsp:txXfrm>
    </dsp:sp>
    <dsp:sp modelId="{CB2AF246-A0C3-4F64-A578-D38165C39147}">
      <dsp:nvSpPr>
        <dsp:cNvPr id="0" name=""/>
        <dsp:cNvSpPr/>
      </dsp:nvSpPr>
      <dsp:spPr>
        <a:xfrm>
          <a:off x="1587357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1608557" y="1533661"/>
        <a:ext cx="689052" cy="681406"/>
      </dsp:txXfrm>
    </dsp:sp>
    <dsp:sp modelId="{02D78884-08A2-47FD-874A-FD0B1E1D6A24}">
      <dsp:nvSpPr>
        <dsp:cNvPr id="0" name=""/>
        <dsp:cNvSpPr/>
      </dsp:nvSpPr>
      <dsp:spPr>
        <a:xfrm>
          <a:off x="1587357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78,2</a:t>
          </a:r>
          <a:endParaRPr lang="ru-RU" sz="1300" b="1" kern="1200" dirty="0"/>
        </a:p>
      </dsp:txBody>
      <dsp:txXfrm>
        <a:off x="1608557" y="2287588"/>
        <a:ext cx="689052" cy="681406"/>
      </dsp:txXfrm>
    </dsp:sp>
    <dsp:sp modelId="{59176932-D6D5-4C36-BF7A-69A1297C4BAD}">
      <dsp:nvSpPr>
        <dsp:cNvPr id="0" name=""/>
        <dsp:cNvSpPr/>
      </dsp:nvSpPr>
      <dsp:spPr>
        <a:xfrm>
          <a:off x="1587357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31 321,4</a:t>
          </a:r>
          <a:endParaRPr lang="ru-RU" sz="1300" b="1" kern="1200" dirty="0"/>
        </a:p>
      </dsp:txBody>
      <dsp:txXfrm>
        <a:off x="1608557" y="3041515"/>
        <a:ext cx="689052" cy="681406"/>
      </dsp:txXfrm>
    </dsp:sp>
    <dsp:sp modelId="{BA61E3A6-0BE5-4066-9F94-BB1BFFF8EBBF}">
      <dsp:nvSpPr>
        <dsp:cNvPr id="0" name=""/>
        <dsp:cNvSpPr/>
      </dsp:nvSpPr>
      <dsp:spPr>
        <a:xfrm>
          <a:off x="1587357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104,1</a:t>
          </a:r>
          <a:endParaRPr lang="ru-RU" sz="1300" b="1" kern="1200" dirty="0"/>
        </a:p>
      </dsp:txBody>
      <dsp:txXfrm>
        <a:off x="1608557" y="3795442"/>
        <a:ext cx="689052" cy="681406"/>
      </dsp:txXfrm>
    </dsp:sp>
    <dsp:sp modelId="{8C5A4ABB-F609-4CF2-8CFC-5593BE697C3C}">
      <dsp:nvSpPr>
        <dsp:cNvPr id="0" name=""/>
        <dsp:cNvSpPr/>
      </dsp:nvSpPr>
      <dsp:spPr>
        <a:xfrm>
          <a:off x="1587357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1608557" y="4549370"/>
        <a:ext cx="689052" cy="681406"/>
      </dsp:txXfrm>
    </dsp:sp>
    <dsp:sp modelId="{9E5D5161-23D7-41B4-A187-BE6D7C6483D0}">
      <dsp:nvSpPr>
        <dsp:cNvPr id="0" name=""/>
        <dsp:cNvSpPr/>
      </dsp:nvSpPr>
      <dsp:spPr>
        <a:xfrm>
          <a:off x="2380252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452" y="779734"/>
        <a:ext cx="689052" cy="681406"/>
      </dsp:txXfrm>
    </dsp:sp>
    <dsp:sp modelId="{2965B01E-C0DE-4302-ADA0-732BD580C7B1}">
      <dsp:nvSpPr>
        <dsp:cNvPr id="0" name=""/>
        <dsp:cNvSpPr/>
      </dsp:nvSpPr>
      <dsp:spPr>
        <a:xfrm>
          <a:off x="2380252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</a:p>
      </dsp:txBody>
      <dsp:txXfrm>
        <a:off x="2401452" y="1533661"/>
        <a:ext cx="689052" cy="681406"/>
      </dsp:txXfrm>
    </dsp:sp>
    <dsp:sp modelId="{A7AF9B85-BF68-40A8-954B-A40EDB5CAF9F}">
      <dsp:nvSpPr>
        <dsp:cNvPr id="0" name=""/>
        <dsp:cNvSpPr/>
      </dsp:nvSpPr>
      <dsp:spPr>
        <a:xfrm>
          <a:off x="2380252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60,1</a:t>
          </a:r>
          <a:endParaRPr lang="ru-RU" sz="1300" b="1" kern="1200" dirty="0"/>
        </a:p>
      </dsp:txBody>
      <dsp:txXfrm>
        <a:off x="2401452" y="2287588"/>
        <a:ext cx="689052" cy="681406"/>
      </dsp:txXfrm>
    </dsp:sp>
    <dsp:sp modelId="{EFF40216-5B58-45C6-B485-1C9C4561DF2F}">
      <dsp:nvSpPr>
        <dsp:cNvPr id="0" name=""/>
        <dsp:cNvSpPr/>
      </dsp:nvSpPr>
      <dsp:spPr>
        <a:xfrm>
          <a:off x="2380252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32 887,5</a:t>
          </a:r>
          <a:endParaRPr lang="ru-RU" sz="1300" b="1" kern="1200" dirty="0"/>
        </a:p>
      </dsp:txBody>
      <dsp:txXfrm>
        <a:off x="2401452" y="3041515"/>
        <a:ext cx="689052" cy="681406"/>
      </dsp:txXfrm>
    </dsp:sp>
    <dsp:sp modelId="{7653A429-0E18-4BE3-A07C-F1A5A9D672E3}">
      <dsp:nvSpPr>
        <dsp:cNvPr id="0" name=""/>
        <dsp:cNvSpPr/>
      </dsp:nvSpPr>
      <dsp:spPr>
        <a:xfrm>
          <a:off x="2380252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106,4</a:t>
          </a:r>
          <a:endParaRPr lang="ru-RU" sz="1300" b="1" kern="1200" dirty="0"/>
        </a:p>
      </dsp:txBody>
      <dsp:txXfrm>
        <a:off x="2401452" y="3795442"/>
        <a:ext cx="689052" cy="681406"/>
      </dsp:txXfrm>
    </dsp:sp>
    <dsp:sp modelId="{35DF38A4-C109-469A-81F6-242705CF6432}">
      <dsp:nvSpPr>
        <dsp:cNvPr id="0" name=""/>
        <dsp:cNvSpPr/>
      </dsp:nvSpPr>
      <dsp:spPr>
        <a:xfrm>
          <a:off x="2380252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2401452" y="4549370"/>
        <a:ext cx="689052" cy="681406"/>
      </dsp:txXfrm>
    </dsp:sp>
    <dsp:sp modelId="{F8905714-088D-483C-AC16-D43BF2F0BF16}">
      <dsp:nvSpPr>
        <dsp:cNvPr id="0" name=""/>
        <dsp:cNvSpPr/>
      </dsp:nvSpPr>
      <dsp:spPr>
        <a:xfrm>
          <a:off x="317314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347" y="779734"/>
        <a:ext cx="689052" cy="681406"/>
      </dsp:txXfrm>
    </dsp:sp>
    <dsp:sp modelId="{24CEF574-2765-4D7C-A195-C900E925FBE6}">
      <dsp:nvSpPr>
        <dsp:cNvPr id="0" name=""/>
        <dsp:cNvSpPr/>
      </dsp:nvSpPr>
      <dsp:spPr>
        <a:xfrm>
          <a:off x="3173147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3194347" y="1533661"/>
        <a:ext cx="689052" cy="681406"/>
      </dsp:txXfrm>
    </dsp:sp>
    <dsp:sp modelId="{4CD2A706-78CC-47E3-A8F8-D778F944372A}">
      <dsp:nvSpPr>
        <dsp:cNvPr id="0" name=""/>
        <dsp:cNvSpPr/>
      </dsp:nvSpPr>
      <dsp:spPr>
        <a:xfrm>
          <a:off x="3173147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55,0</a:t>
          </a:r>
          <a:endParaRPr lang="ru-RU" sz="1300" b="1" kern="1200" dirty="0"/>
        </a:p>
      </dsp:txBody>
      <dsp:txXfrm>
        <a:off x="3194347" y="2287588"/>
        <a:ext cx="689052" cy="681406"/>
      </dsp:txXfrm>
    </dsp:sp>
    <dsp:sp modelId="{374E99F0-AE84-4383-93E4-780F78CE6D13}">
      <dsp:nvSpPr>
        <dsp:cNvPr id="0" name=""/>
        <dsp:cNvSpPr/>
      </dsp:nvSpPr>
      <dsp:spPr>
        <a:xfrm>
          <a:off x="3173147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34 696,3</a:t>
          </a:r>
          <a:endParaRPr lang="ru-RU" sz="1300" b="1" kern="1200" dirty="0"/>
        </a:p>
      </dsp:txBody>
      <dsp:txXfrm>
        <a:off x="3194347" y="3041515"/>
        <a:ext cx="689052" cy="681406"/>
      </dsp:txXfrm>
    </dsp:sp>
    <dsp:sp modelId="{874CF4BC-44A5-455D-A60A-EB599B596188}">
      <dsp:nvSpPr>
        <dsp:cNvPr id="0" name=""/>
        <dsp:cNvSpPr/>
      </dsp:nvSpPr>
      <dsp:spPr>
        <a:xfrm>
          <a:off x="3173147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106,1</a:t>
          </a:r>
          <a:endParaRPr lang="ru-RU" sz="1300" b="1" kern="1200" dirty="0"/>
        </a:p>
      </dsp:txBody>
      <dsp:txXfrm>
        <a:off x="3194347" y="3795442"/>
        <a:ext cx="689052" cy="681406"/>
      </dsp:txXfrm>
    </dsp:sp>
    <dsp:sp modelId="{D2D81AF8-4EA8-45A6-A84D-9694EF1BCFE7}">
      <dsp:nvSpPr>
        <dsp:cNvPr id="0" name=""/>
        <dsp:cNvSpPr/>
      </dsp:nvSpPr>
      <dsp:spPr>
        <a:xfrm>
          <a:off x="3173147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3194347" y="4549370"/>
        <a:ext cx="689052" cy="6814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655" y="1702"/>
          <a:ext cx="3932448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</a:t>
          </a:r>
        </a:p>
      </dsp:txBody>
      <dsp:txXfrm>
        <a:off x="19434" y="19481"/>
        <a:ext cx="3896890" cy="571456"/>
      </dsp:txXfrm>
    </dsp:sp>
    <dsp:sp modelId="{B5E642CB-E027-4891-9890-4C997D088B55}">
      <dsp:nvSpPr>
        <dsp:cNvPr id="0" name=""/>
        <dsp:cNvSpPr/>
      </dsp:nvSpPr>
      <dsp:spPr>
        <a:xfrm>
          <a:off x="5493" y="646707"/>
          <a:ext cx="2938385" cy="4278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Противодействие коррупции в Чувашской Республике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24" y="659238"/>
        <a:ext cx="2913323" cy="402780"/>
      </dsp:txXfrm>
    </dsp:sp>
    <dsp:sp modelId="{7723A80D-51A7-429E-8BB6-A310BC64AE05}">
      <dsp:nvSpPr>
        <dsp:cNvPr id="0" name=""/>
        <dsp:cNvSpPr/>
      </dsp:nvSpPr>
      <dsp:spPr>
        <a:xfrm>
          <a:off x="11224" y="1112538"/>
          <a:ext cx="2926924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кадровой политики и развитие кадрового потенциала государственной гражданской службы Чувашской Республики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03" y="1130317"/>
        <a:ext cx="2891366" cy="571456"/>
      </dsp:txXfrm>
    </dsp:sp>
    <dsp:sp modelId="{E46628DA-DFCB-494E-9EDB-9DEB3E961771}">
      <dsp:nvSpPr>
        <dsp:cNvPr id="0" name=""/>
        <dsp:cNvSpPr/>
      </dsp:nvSpPr>
      <dsp:spPr>
        <a:xfrm>
          <a:off x="22618" y="1757542"/>
          <a:ext cx="2904135" cy="4724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 в Чувашской Республике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56" y="1771380"/>
        <a:ext cx="2876459" cy="444787"/>
      </dsp:txXfrm>
    </dsp:sp>
    <dsp:sp modelId="{0AC65D80-99D6-40C0-8E49-2EECF2BCE3A9}">
      <dsp:nvSpPr>
        <dsp:cNvPr id="0" name=""/>
        <dsp:cNvSpPr/>
      </dsp:nvSpPr>
      <dsp:spPr>
        <a:xfrm>
          <a:off x="22618" y="2267996"/>
          <a:ext cx="2904135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государственного управления в сфере юстиции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97" y="2285775"/>
        <a:ext cx="2868577" cy="571456"/>
      </dsp:txXfrm>
    </dsp:sp>
    <dsp:sp modelId="{D4210525-E064-486C-80BA-3D4674537BF2}">
      <dsp:nvSpPr>
        <dsp:cNvPr id="0" name=""/>
        <dsp:cNvSpPr/>
      </dsp:nvSpPr>
      <dsp:spPr>
        <a:xfrm>
          <a:off x="22618" y="2913000"/>
          <a:ext cx="2904135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97" y="2930779"/>
        <a:ext cx="2868577" cy="571456"/>
      </dsp:txXfrm>
    </dsp:sp>
    <dsp:sp modelId="{C3D65556-9B34-4346-A99C-73E3FE9EE9C6}">
      <dsp:nvSpPr>
        <dsp:cNvPr id="0" name=""/>
        <dsp:cNvSpPr/>
      </dsp:nvSpPr>
      <dsp:spPr>
        <a:xfrm>
          <a:off x="3190703" y="646707"/>
          <a:ext cx="739562" cy="4678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0,2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4405" y="660409"/>
        <a:ext cx="712158" cy="440410"/>
      </dsp:txXfrm>
    </dsp:sp>
    <dsp:sp modelId="{83C0364A-A82B-41BD-93C7-EFFDB0175838}">
      <dsp:nvSpPr>
        <dsp:cNvPr id="0" name=""/>
        <dsp:cNvSpPr/>
      </dsp:nvSpPr>
      <dsp:spPr>
        <a:xfrm>
          <a:off x="3198892" y="1152510"/>
          <a:ext cx="723184" cy="5400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1,6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708" y="1168326"/>
        <a:ext cx="691552" cy="508374"/>
      </dsp:txXfrm>
    </dsp:sp>
    <dsp:sp modelId="{E4327505-0C43-4871-8757-A50453A0C067}">
      <dsp:nvSpPr>
        <dsp:cNvPr id="0" name=""/>
        <dsp:cNvSpPr/>
      </dsp:nvSpPr>
      <dsp:spPr>
        <a:xfrm>
          <a:off x="3207458" y="1801577"/>
          <a:ext cx="723187" cy="4387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0310" y="1814429"/>
        <a:ext cx="697483" cy="413088"/>
      </dsp:txXfrm>
    </dsp:sp>
    <dsp:sp modelId="{26A96B2E-8431-4887-87F9-A88D05F1F01E}">
      <dsp:nvSpPr>
        <dsp:cNvPr id="0" name=""/>
        <dsp:cNvSpPr/>
      </dsp:nvSpPr>
      <dsp:spPr>
        <a:xfrm>
          <a:off x="3198652" y="2335959"/>
          <a:ext cx="723206" cy="475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182,3</a:t>
          </a:r>
        </a:p>
      </dsp:txBody>
      <dsp:txXfrm>
        <a:off x="3212582" y="2349889"/>
        <a:ext cx="695346" cy="447730"/>
      </dsp:txXfrm>
    </dsp:sp>
    <dsp:sp modelId="{BCD33F4E-5FB7-4DF4-8B47-93FAEA361186}">
      <dsp:nvSpPr>
        <dsp:cNvPr id="0" name=""/>
        <dsp:cNvSpPr/>
      </dsp:nvSpPr>
      <dsp:spPr>
        <a:xfrm>
          <a:off x="3195808" y="2914703"/>
          <a:ext cx="692242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377,6</a:t>
          </a:r>
        </a:p>
      </dsp:txBody>
      <dsp:txXfrm>
        <a:off x="3213587" y="2932482"/>
        <a:ext cx="656684" cy="5714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2433"/>
          <a:ext cx="3903032" cy="74495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386" y="24252"/>
        <a:ext cx="3859394" cy="701317"/>
      </dsp:txXfrm>
    </dsp:sp>
    <dsp:sp modelId="{EFD09625-1EEB-463A-9D51-52F09A5E039B}">
      <dsp:nvSpPr>
        <dsp:cNvPr id="0" name=""/>
        <dsp:cNvSpPr/>
      </dsp:nvSpPr>
      <dsp:spPr>
        <a:xfrm>
          <a:off x="156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798986"/>
        <a:ext cx="688606" cy="702109"/>
      </dsp:txXfrm>
    </dsp:sp>
    <dsp:sp modelId="{B7B68934-E179-4D36-8AD9-7637EF3F0019}">
      <dsp:nvSpPr>
        <dsp:cNvPr id="0" name=""/>
        <dsp:cNvSpPr/>
      </dsp:nvSpPr>
      <dsp:spPr>
        <a:xfrm>
          <a:off x="1567" y="1552692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2990" y="1574115"/>
        <a:ext cx="688606" cy="702109"/>
      </dsp:txXfrm>
    </dsp:sp>
    <dsp:sp modelId="{14BABD28-5047-47A3-A701-B7AFBBE28819}">
      <dsp:nvSpPr>
        <dsp:cNvPr id="0" name=""/>
        <dsp:cNvSpPr/>
      </dsp:nvSpPr>
      <dsp:spPr>
        <a:xfrm>
          <a:off x="0" y="2320426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1423" y="2341849"/>
        <a:ext cx="688606" cy="702109"/>
      </dsp:txXfrm>
    </dsp:sp>
    <dsp:sp modelId="{8E7E2D4A-62E6-4A23-A5DD-552A63903B64}">
      <dsp:nvSpPr>
        <dsp:cNvPr id="0" name=""/>
        <dsp:cNvSpPr/>
      </dsp:nvSpPr>
      <dsp:spPr>
        <a:xfrm>
          <a:off x="1567" y="3102951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2990" y="3124374"/>
        <a:ext cx="688606" cy="702109"/>
      </dsp:txXfrm>
    </dsp:sp>
    <dsp:sp modelId="{085136A3-D02F-461C-B31C-FD1D69D16759}">
      <dsp:nvSpPr>
        <dsp:cNvPr id="0" name=""/>
        <dsp:cNvSpPr/>
      </dsp:nvSpPr>
      <dsp:spPr>
        <a:xfrm>
          <a:off x="1567" y="3878080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152 500</a:t>
          </a:r>
        </a:p>
      </dsp:txBody>
      <dsp:txXfrm>
        <a:off x="22990" y="3899503"/>
        <a:ext cx="688606" cy="702109"/>
      </dsp:txXfrm>
    </dsp:sp>
    <dsp:sp modelId="{2BC9EB28-F68D-4321-836D-A642C2C0DAB1}">
      <dsp:nvSpPr>
        <dsp:cNvPr id="0" name=""/>
        <dsp:cNvSpPr/>
      </dsp:nvSpPr>
      <dsp:spPr>
        <a:xfrm>
          <a:off x="1567" y="4653210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</a:t>
          </a:r>
          <a:endParaRPr lang="ru-RU" sz="1400" b="1" kern="1200" dirty="0"/>
        </a:p>
      </dsp:txBody>
      <dsp:txXfrm>
        <a:off x="22990" y="4674633"/>
        <a:ext cx="688606" cy="702109"/>
      </dsp:txXfrm>
    </dsp:sp>
    <dsp:sp modelId="{576C6983-4618-426C-8177-DEA9FE3AC4EB}">
      <dsp:nvSpPr>
        <dsp:cNvPr id="0" name=""/>
        <dsp:cNvSpPr/>
      </dsp:nvSpPr>
      <dsp:spPr>
        <a:xfrm>
          <a:off x="794462" y="777563"/>
          <a:ext cx="731452" cy="74495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885" y="798986"/>
        <a:ext cx="688606" cy="702109"/>
      </dsp:txXfrm>
    </dsp:sp>
    <dsp:sp modelId="{672DFC88-43F4-433B-9B7F-D5CE282279E3}">
      <dsp:nvSpPr>
        <dsp:cNvPr id="0" name=""/>
        <dsp:cNvSpPr/>
      </dsp:nvSpPr>
      <dsp:spPr>
        <a:xfrm>
          <a:off x="794462" y="1552692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1574115"/>
        <a:ext cx="688606" cy="702109"/>
      </dsp:txXfrm>
    </dsp:sp>
    <dsp:sp modelId="{C586111C-58B6-40AF-8D8A-60EE680572BA}">
      <dsp:nvSpPr>
        <dsp:cNvPr id="0" name=""/>
        <dsp:cNvSpPr/>
      </dsp:nvSpPr>
      <dsp:spPr>
        <a:xfrm>
          <a:off x="794462" y="2327822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2349245"/>
        <a:ext cx="688606" cy="702109"/>
      </dsp:txXfrm>
    </dsp:sp>
    <dsp:sp modelId="{41590EE3-70B4-4E0E-8D44-18EF1FD97F2E}">
      <dsp:nvSpPr>
        <dsp:cNvPr id="0" name=""/>
        <dsp:cNvSpPr/>
      </dsp:nvSpPr>
      <dsp:spPr>
        <a:xfrm>
          <a:off x="794462" y="3102951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3124374"/>
        <a:ext cx="688606" cy="702109"/>
      </dsp:txXfrm>
    </dsp:sp>
    <dsp:sp modelId="{6CE5FDB4-BFBB-4259-A330-B441199BCE24}">
      <dsp:nvSpPr>
        <dsp:cNvPr id="0" name=""/>
        <dsp:cNvSpPr/>
      </dsp:nvSpPr>
      <dsp:spPr>
        <a:xfrm>
          <a:off x="794462" y="3878080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146 000</a:t>
          </a:r>
        </a:p>
      </dsp:txBody>
      <dsp:txXfrm>
        <a:off x="815885" y="3899503"/>
        <a:ext cx="688606" cy="702109"/>
      </dsp:txXfrm>
    </dsp:sp>
    <dsp:sp modelId="{89DC61A6-3199-4C88-A8D1-98ADCFDD3274}">
      <dsp:nvSpPr>
        <dsp:cNvPr id="0" name=""/>
        <dsp:cNvSpPr/>
      </dsp:nvSpPr>
      <dsp:spPr>
        <a:xfrm>
          <a:off x="794462" y="4653210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</a:t>
          </a:r>
          <a:endParaRPr lang="ru-RU" sz="1400" b="1" kern="1200" dirty="0"/>
        </a:p>
      </dsp:txBody>
      <dsp:txXfrm>
        <a:off x="815885" y="4674633"/>
        <a:ext cx="688606" cy="702109"/>
      </dsp:txXfrm>
    </dsp:sp>
    <dsp:sp modelId="{A25BE625-018B-46BA-BE7F-ED875B975F26}">
      <dsp:nvSpPr>
        <dsp:cNvPr id="0" name=""/>
        <dsp:cNvSpPr/>
      </dsp:nvSpPr>
      <dsp:spPr>
        <a:xfrm>
          <a:off x="158735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798986"/>
        <a:ext cx="688606" cy="702109"/>
      </dsp:txXfrm>
    </dsp:sp>
    <dsp:sp modelId="{CB2AF246-A0C3-4F64-A578-D38165C39147}">
      <dsp:nvSpPr>
        <dsp:cNvPr id="0" name=""/>
        <dsp:cNvSpPr/>
      </dsp:nvSpPr>
      <dsp:spPr>
        <a:xfrm>
          <a:off x="1587357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1574115"/>
        <a:ext cx="688606" cy="702109"/>
      </dsp:txXfrm>
    </dsp:sp>
    <dsp:sp modelId="{02D78884-08A2-47FD-874A-FD0B1E1D6A24}">
      <dsp:nvSpPr>
        <dsp:cNvPr id="0" name=""/>
        <dsp:cNvSpPr/>
      </dsp:nvSpPr>
      <dsp:spPr>
        <a:xfrm>
          <a:off x="1587357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2349245"/>
        <a:ext cx="688606" cy="702109"/>
      </dsp:txXfrm>
    </dsp:sp>
    <dsp:sp modelId="{59176932-D6D5-4C36-BF7A-69A1297C4BAD}">
      <dsp:nvSpPr>
        <dsp:cNvPr id="0" name=""/>
        <dsp:cNvSpPr/>
      </dsp:nvSpPr>
      <dsp:spPr>
        <a:xfrm>
          <a:off x="1587357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3124374"/>
        <a:ext cx="688606" cy="702109"/>
      </dsp:txXfrm>
    </dsp:sp>
    <dsp:sp modelId="{BA61E3A6-0BE5-4066-9F94-BB1BFFF8EBBF}">
      <dsp:nvSpPr>
        <dsp:cNvPr id="0" name=""/>
        <dsp:cNvSpPr/>
      </dsp:nvSpPr>
      <dsp:spPr>
        <a:xfrm>
          <a:off x="1587357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153 000</a:t>
          </a:r>
        </a:p>
      </dsp:txBody>
      <dsp:txXfrm>
        <a:off x="1608780" y="3899503"/>
        <a:ext cx="688606" cy="702109"/>
      </dsp:txXfrm>
    </dsp:sp>
    <dsp:sp modelId="{8C5A4ABB-F609-4CF2-8CFC-5593BE697C3C}">
      <dsp:nvSpPr>
        <dsp:cNvPr id="0" name=""/>
        <dsp:cNvSpPr/>
      </dsp:nvSpPr>
      <dsp:spPr>
        <a:xfrm>
          <a:off x="1587357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</a:t>
          </a:r>
          <a:endParaRPr lang="ru-RU" sz="1400" b="1" kern="1200" dirty="0"/>
        </a:p>
      </dsp:txBody>
      <dsp:txXfrm>
        <a:off x="1608780" y="4674633"/>
        <a:ext cx="688606" cy="702109"/>
      </dsp:txXfrm>
    </dsp:sp>
    <dsp:sp modelId="{9E5D5161-23D7-41B4-A187-BE6D7C6483D0}">
      <dsp:nvSpPr>
        <dsp:cNvPr id="0" name=""/>
        <dsp:cNvSpPr/>
      </dsp:nvSpPr>
      <dsp:spPr>
        <a:xfrm>
          <a:off x="2380252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798986"/>
        <a:ext cx="688606" cy="702109"/>
      </dsp:txXfrm>
    </dsp:sp>
    <dsp:sp modelId="{2965B01E-C0DE-4302-ADA0-732BD580C7B1}">
      <dsp:nvSpPr>
        <dsp:cNvPr id="0" name=""/>
        <dsp:cNvSpPr/>
      </dsp:nvSpPr>
      <dsp:spPr>
        <a:xfrm>
          <a:off x="2380252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</a:p>
      </dsp:txBody>
      <dsp:txXfrm>
        <a:off x="2401675" y="1574115"/>
        <a:ext cx="688606" cy="702109"/>
      </dsp:txXfrm>
    </dsp:sp>
    <dsp:sp modelId="{A7AF9B85-BF68-40A8-954B-A40EDB5CAF9F}">
      <dsp:nvSpPr>
        <dsp:cNvPr id="0" name=""/>
        <dsp:cNvSpPr/>
      </dsp:nvSpPr>
      <dsp:spPr>
        <a:xfrm>
          <a:off x="2380252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401675" y="2349245"/>
        <a:ext cx="688606" cy="702109"/>
      </dsp:txXfrm>
    </dsp:sp>
    <dsp:sp modelId="{EFF40216-5B58-45C6-B485-1C9C4561DF2F}">
      <dsp:nvSpPr>
        <dsp:cNvPr id="0" name=""/>
        <dsp:cNvSpPr/>
      </dsp:nvSpPr>
      <dsp:spPr>
        <a:xfrm>
          <a:off x="2380252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401675" y="3124374"/>
        <a:ext cx="688606" cy="702109"/>
      </dsp:txXfrm>
    </dsp:sp>
    <dsp:sp modelId="{7653A429-0E18-4BE3-A07C-F1A5A9D672E3}">
      <dsp:nvSpPr>
        <dsp:cNvPr id="0" name=""/>
        <dsp:cNvSpPr/>
      </dsp:nvSpPr>
      <dsp:spPr>
        <a:xfrm>
          <a:off x="2380252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153 300</a:t>
          </a:r>
        </a:p>
      </dsp:txBody>
      <dsp:txXfrm>
        <a:off x="2401675" y="3899503"/>
        <a:ext cx="688606" cy="702109"/>
      </dsp:txXfrm>
    </dsp:sp>
    <dsp:sp modelId="{35DF38A4-C109-469A-81F6-242705CF6432}">
      <dsp:nvSpPr>
        <dsp:cNvPr id="0" name=""/>
        <dsp:cNvSpPr/>
      </dsp:nvSpPr>
      <dsp:spPr>
        <a:xfrm>
          <a:off x="2380252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</a:t>
          </a:r>
          <a:endParaRPr lang="ru-RU" sz="1400" b="1" kern="1200" dirty="0"/>
        </a:p>
      </dsp:txBody>
      <dsp:txXfrm>
        <a:off x="2401675" y="4674633"/>
        <a:ext cx="688606" cy="702109"/>
      </dsp:txXfrm>
    </dsp:sp>
    <dsp:sp modelId="{F8905714-088D-483C-AC16-D43BF2F0BF16}">
      <dsp:nvSpPr>
        <dsp:cNvPr id="0" name=""/>
        <dsp:cNvSpPr/>
      </dsp:nvSpPr>
      <dsp:spPr>
        <a:xfrm>
          <a:off x="317314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798986"/>
        <a:ext cx="688606" cy="702109"/>
      </dsp:txXfrm>
    </dsp:sp>
    <dsp:sp modelId="{24CEF574-2765-4D7C-A195-C900E925FBE6}">
      <dsp:nvSpPr>
        <dsp:cNvPr id="0" name=""/>
        <dsp:cNvSpPr/>
      </dsp:nvSpPr>
      <dsp:spPr>
        <a:xfrm>
          <a:off x="3173147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1574115"/>
        <a:ext cx="688606" cy="702109"/>
      </dsp:txXfrm>
    </dsp:sp>
    <dsp:sp modelId="{4CD2A706-78CC-47E3-A8F8-D778F944372A}">
      <dsp:nvSpPr>
        <dsp:cNvPr id="0" name=""/>
        <dsp:cNvSpPr/>
      </dsp:nvSpPr>
      <dsp:spPr>
        <a:xfrm>
          <a:off x="3173147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2349245"/>
        <a:ext cx="688606" cy="702109"/>
      </dsp:txXfrm>
    </dsp:sp>
    <dsp:sp modelId="{374E99F0-AE84-4383-93E4-780F78CE6D13}">
      <dsp:nvSpPr>
        <dsp:cNvPr id="0" name=""/>
        <dsp:cNvSpPr/>
      </dsp:nvSpPr>
      <dsp:spPr>
        <a:xfrm>
          <a:off x="3173147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3124374"/>
        <a:ext cx="688606" cy="702109"/>
      </dsp:txXfrm>
    </dsp:sp>
    <dsp:sp modelId="{874CF4BC-44A5-455D-A60A-EB599B596188}">
      <dsp:nvSpPr>
        <dsp:cNvPr id="0" name=""/>
        <dsp:cNvSpPr/>
      </dsp:nvSpPr>
      <dsp:spPr>
        <a:xfrm>
          <a:off x="3173147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153 800</a:t>
          </a:r>
        </a:p>
      </dsp:txBody>
      <dsp:txXfrm>
        <a:off x="3194570" y="3899503"/>
        <a:ext cx="688606" cy="702109"/>
      </dsp:txXfrm>
    </dsp:sp>
    <dsp:sp modelId="{D2D81AF8-4EA8-45A6-A84D-9694EF1BCFE7}">
      <dsp:nvSpPr>
        <dsp:cNvPr id="0" name=""/>
        <dsp:cNvSpPr/>
      </dsp:nvSpPr>
      <dsp:spPr>
        <a:xfrm>
          <a:off x="3173147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</a:t>
          </a:r>
          <a:endParaRPr lang="ru-RU" sz="1400" b="1" kern="1200" dirty="0"/>
        </a:p>
      </dsp:txBody>
      <dsp:txXfrm>
        <a:off x="3194570" y="4674633"/>
        <a:ext cx="688606" cy="7021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923" y="2247"/>
          <a:ext cx="3933912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17241" y="18565"/>
        <a:ext cx="3901276" cy="524510"/>
      </dsp:txXfrm>
    </dsp:sp>
    <dsp:sp modelId="{B5E642CB-E027-4891-9890-4C997D088B55}">
      <dsp:nvSpPr>
        <dsp:cNvPr id="0" name=""/>
        <dsp:cNvSpPr/>
      </dsp:nvSpPr>
      <dsp:spPr>
        <a:xfrm>
          <a:off x="12457" y="594262"/>
          <a:ext cx="292304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поддержка развития образования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75" y="610580"/>
        <a:ext cx="2890405" cy="524510"/>
      </dsp:txXfrm>
    </dsp:sp>
    <dsp:sp modelId="{90F499B4-F115-41CD-8117-278BB7C1079C}">
      <dsp:nvSpPr>
        <dsp:cNvPr id="0" name=""/>
        <dsp:cNvSpPr/>
      </dsp:nvSpPr>
      <dsp:spPr>
        <a:xfrm>
          <a:off x="12457" y="1186278"/>
          <a:ext cx="292304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Молодежь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75" y="1202596"/>
        <a:ext cx="2890405" cy="524510"/>
      </dsp:txXfrm>
    </dsp:sp>
    <dsp:sp modelId="{90BD3D43-1A3B-485E-AFA6-70323627E9FE}">
      <dsp:nvSpPr>
        <dsp:cNvPr id="0" name=""/>
        <dsp:cNvSpPr/>
      </dsp:nvSpPr>
      <dsp:spPr>
        <a:xfrm>
          <a:off x="0" y="1778293"/>
          <a:ext cx="292304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развитие профессионального образования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18" y="1794611"/>
        <a:ext cx="2890405" cy="524510"/>
      </dsp:txXfrm>
    </dsp:sp>
    <dsp:sp modelId="{E46628DA-DFCB-494E-9EDB-9DEB3E961771}">
      <dsp:nvSpPr>
        <dsp:cNvPr id="0" name=""/>
        <dsp:cNvSpPr/>
      </dsp:nvSpPr>
      <dsp:spPr>
        <a:xfrm>
          <a:off x="12457" y="2370308"/>
          <a:ext cx="292304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в Чувашской Республике новых мест в общеобразовательных организациях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75" y="2386626"/>
        <a:ext cx="2890405" cy="524510"/>
      </dsp:txXfrm>
    </dsp:sp>
    <dsp:sp modelId="{C4145823-F6A6-4FD0-91E7-96466CB8D1F1}">
      <dsp:nvSpPr>
        <dsp:cNvPr id="0" name=""/>
        <dsp:cNvSpPr/>
      </dsp:nvSpPr>
      <dsp:spPr>
        <a:xfrm>
          <a:off x="12457" y="2962323"/>
          <a:ext cx="292304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75" y="2978641"/>
        <a:ext cx="2890405" cy="524510"/>
      </dsp:txXfrm>
    </dsp:sp>
    <dsp:sp modelId="{C3D65556-9B34-4346-A99C-73E3FE9EE9C6}">
      <dsp:nvSpPr>
        <dsp:cNvPr id="0" name=""/>
        <dsp:cNvSpPr/>
      </dsp:nvSpPr>
      <dsp:spPr>
        <a:xfrm>
          <a:off x="3184318" y="594262"/>
          <a:ext cx="735700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9 829,7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00636" y="610580"/>
        <a:ext cx="703064" cy="524510"/>
      </dsp:txXfrm>
    </dsp:sp>
    <dsp:sp modelId="{83C0364A-A82B-41BD-93C7-EFFDB0175838}">
      <dsp:nvSpPr>
        <dsp:cNvPr id="0" name=""/>
        <dsp:cNvSpPr/>
      </dsp:nvSpPr>
      <dsp:spPr>
        <a:xfrm>
          <a:off x="3192464" y="1186278"/>
          <a:ext cx="7194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4,5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08782" y="1202596"/>
        <a:ext cx="686772" cy="524510"/>
      </dsp:txXfrm>
    </dsp:sp>
    <dsp:sp modelId="{E4327505-0C43-4871-8757-A50453A0C067}">
      <dsp:nvSpPr>
        <dsp:cNvPr id="0" name=""/>
        <dsp:cNvSpPr/>
      </dsp:nvSpPr>
      <dsp:spPr>
        <a:xfrm>
          <a:off x="3216348" y="1765421"/>
          <a:ext cx="719411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28,0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32666" y="1781739"/>
        <a:ext cx="686775" cy="524510"/>
      </dsp:txXfrm>
    </dsp:sp>
    <dsp:sp modelId="{26A96B2E-8431-4887-87F9-A88D05F1F01E}">
      <dsp:nvSpPr>
        <dsp:cNvPr id="0" name=""/>
        <dsp:cNvSpPr/>
      </dsp:nvSpPr>
      <dsp:spPr>
        <a:xfrm>
          <a:off x="3192453" y="2370308"/>
          <a:ext cx="719430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176,3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08771" y="2386626"/>
        <a:ext cx="686794" cy="524510"/>
      </dsp:txXfrm>
    </dsp:sp>
    <dsp:sp modelId="{E4A8A91F-C72F-42C4-9F11-3F9AA5B7D093}">
      <dsp:nvSpPr>
        <dsp:cNvPr id="0" name=""/>
        <dsp:cNvSpPr/>
      </dsp:nvSpPr>
      <dsp:spPr>
        <a:xfrm>
          <a:off x="3193491" y="2964568"/>
          <a:ext cx="74226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79,9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09809" y="2980886"/>
        <a:ext cx="709632" cy="5245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813"/>
          <a:ext cx="3903032" cy="57882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8520" y="18766"/>
        <a:ext cx="3869126" cy="544918"/>
      </dsp:txXfrm>
    </dsp:sp>
    <dsp:sp modelId="{EFD09625-1EEB-463A-9D51-52F09A5E039B}">
      <dsp:nvSpPr>
        <dsp:cNvPr id="0" name=""/>
        <dsp:cNvSpPr/>
      </dsp:nvSpPr>
      <dsp:spPr>
        <a:xfrm>
          <a:off x="156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8520" y="621034"/>
        <a:ext cx="697546" cy="544918"/>
      </dsp:txXfrm>
    </dsp:sp>
    <dsp:sp modelId="{B7B68934-E179-4D36-8AD9-7637EF3F0019}">
      <dsp:nvSpPr>
        <dsp:cNvPr id="0" name=""/>
        <dsp:cNvSpPr/>
      </dsp:nvSpPr>
      <dsp:spPr>
        <a:xfrm>
          <a:off x="1567" y="1206350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79,0</a:t>
          </a:r>
          <a:endParaRPr lang="ru-RU" sz="1100" b="1" kern="1200" dirty="0"/>
        </a:p>
      </dsp:txBody>
      <dsp:txXfrm>
        <a:off x="18520" y="1223303"/>
        <a:ext cx="697546" cy="544918"/>
      </dsp:txXfrm>
    </dsp:sp>
    <dsp:sp modelId="{14BABD28-5047-47A3-A701-B7AFBBE28819}">
      <dsp:nvSpPr>
        <dsp:cNvPr id="0" name=""/>
        <dsp:cNvSpPr/>
      </dsp:nvSpPr>
      <dsp:spPr>
        <a:xfrm>
          <a:off x="1567" y="1808619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774,0</a:t>
          </a:r>
          <a:endParaRPr lang="ru-RU" sz="1100" b="1" kern="1200" dirty="0"/>
        </a:p>
      </dsp:txBody>
      <dsp:txXfrm>
        <a:off x="18520" y="1825572"/>
        <a:ext cx="697546" cy="544918"/>
      </dsp:txXfrm>
    </dsp:sp>
    <dsp:sp modelId="{8E7E2D4A-62E6-4A23-A5DD-552A63903B64}">
      <dsp:nvSpPr>
        <dsp:cNvPr id="0" name=""/>
        <dsp:cNvSpPr/>
      </dsp:nvSpPr>
      <dsp:spPr>
        <a:xfrm>
          <a:off x="1567" y="2410888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93,0</a:t>
          </a:r>
          <a:endParaRPr lang="ru-RU" sz="1100" b="1" kern="1200" dirty="0"/>
        </a:p>
      </dsp:txBody>
      <dsp:txXfrm>
        <a:off x="18520" y="2427841"/>
        <a:ext cx="697546" cy="544918"/>
      </dsp:txXfrm>
    </dsp:sp>
    <dsp:sp modelId="{085136A3-D02F-461C-B31C-FD1D69D16759}">
      <dsp:nvSpPr>
        <dsp:cNvPr id="0" name=""/>
        <dsp:cNvSpPr/>
      </dsp:nvSpPr>
      <dsp:spPr>
        <a:xfrm>
          <a:off x="1567" y="3013157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60,0</a:t>
          </a:r>
          <a:endParaRPr lang="ru-RU" sz="1100" b="1" kern="1200" dirty="0"/>
        </a:p>
      </dsp:txBody>
      <dsp:txXfrm>
        <a:off x="18520" y="3030110"/>
        <a:ext cx="697546" cy="544918"/>
      </dsp:txXfrm>
    </dsp:sp>
    <dsp:sp modelId="{2BC9EB28-F68D-4321-836D-A642C2C0DAB1}">
      <dsp:nvSpPr>
        <dsp:cNvPr id="0" name=""/>
        <dsp:cNvSpPr/>
      </dsp:nvSpPr>
      <dsp:spPr>
        <a:xfrm>
          <a:off x="0" y="3612135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62,0</a:t>
          </a:r>
          <a:endParaRPr lang="ru-RU" sz="1100" b="1" kern="1200" dirty="0"/>
        </a:p>
      </dsp:txBody>
      <dsp:txXfrm>
        <a:off x="16953" y="3629088"/>
        <a:ext cx="697546" cy="544918"/>
      </dsp:txXfrm>
    </dsp:sp>
    <dsp:sp modelId="{85D767EC-FAE5-4312-B23F-9B41F2C6B7D7}">
      <dsp:nvSpPr>
        <dsp:cNvPr id="0" name=""/>
        <dsp:cNvSpPr/>
      </dsp:nvSpPr>
      <dsp:spPr>
        <a:xfrm>
          <a:off x="1567" y="4217694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20,0</a:t>
          </a:r>
          <a:endParaRPr lang="ru-RU" sz="1100" b="1" kern="1200" dirty="0"/>
        </a:p>
      </dsp:txBody>
      <dsp:txXfrm>
        <a:off x="18520" y="4234647"/>
        <a:ext cx="697546" cy="544918"/>
      </dsp:txXfrm>
    </dsp:sp>
    <dsp:sp modelId="{2722E71F-113D-4438-914F-64CD151531B3}">
      <dsp:nvSpPr>
        <dsp:cNvPr id="0" name=""/>
        <dsp:cNvSpPr/>
      </dsp:nvSpPr>
      <dsp:spPr>
        <a:xfrm>
          <a:off x="9408" y="4821776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100,0</a:t>
          </a:r>
          <a:endParaRPr lang="ru-RU" sz="1100" b="1" kern="1200" dirty="0"/>
        </a:p>
      </dsp:txBody>
      <dsp:txXfrm>
        <a:off x="26361" y="4838729"/>
        <a:ext cx="697546" cy="544918"/>
      </dsp:txXfrm>
    </dsp:sp>
    <dsp:sp modelId="{576C6983-4618-426C-8177-DEA9FE3AC4EB}">
      <dsp:nvSpPr>
        <dsp:cNvPr id="0" name=""/>
        <dsp:cNvSpPr/>
      </dsp:nvSpPr>
      <dsp:spPr>
        <a:xfrm>
          <a:off x="794462" y="604081"/>
          <a:ext cx="731452" cy="57882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1415" y="621034"/>
        <a:ext cx="697546" cy="544918"/>
      </dsp:txXfrm>
    </dsp:sp>
    <dsp:sp modelId="{672DFC88-43F4-433B-9B7F-D5CE282279E3}">
      <dsp:nvSpPr>
        <dsp:cNvPr id="0" name=""/>
        <dsp:cNvSpPr/>
      </dsp:nvSpPr>
      <dsp:spPr>
        <a:xfrm>
          <a:off x="794462" y="1206350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79,0</a:t>
          </a:r>
          <a:endParaRPr lang="ru-RU" sz="1100" b="1" kern="1200" dirty="0"/>
        </a:p>
      </dsp:txBody>
      <dsp:txXfrm>
        <a:off x="811415" y="1223303"/>
        <a:ext cx="697546" cy="544918"/>
      </dsp:txXfrm>
    </dsp:sp>
    <dsp:sp modelId="{C586111C-58B6-40AF-8D8A-60EE680572BA}">
      <dsp:nvSpPr>
        <dsp:cNvPr id="0" name=""/>
        <dsp:cNvSpPr/>
      </dsp:nvSpPr>
      <dsp:spPr>
        <a:xfrm>
          <a:off x="794462" y="1808619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797,0</a:t>
          </a:r>
          <a:endParaRPr lang="ru-RU" sz="1100" b="1" kern="1200" dirty="0"/>
        </a:p>
      </dsp:txBody>
      <dsp:txXfrm>
        <a:off x="811415" y="1825572"/>
        <a:ext cx="697546" cy="544918"/>
      </dsp:txXfrm>
    </dsp:sp>
    <dsp:sp modelId="{41590EE3-70B4-4E0E-8D44-18EF1FD97F2E}">
      <dsp:nvSpPr>
        <dsp:cNvPr id="0" name=""/>
        <dsp:cNvSpPr/>
      </dsp:nvSpPr>
      <dsp:spPr>
        <a:xfrm>
          <a:off x="794462" y="2410888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93,8</a:t>
          </a:r>
          <a:endParaRPr lang="ru-RU" sz="1100" b="1" kern="1200" dirty="0"/>
        </a:p>
      </dsp:txBody>
      <dsp:txXfrm>
        <a:off x="811415" y="2427841"/>
        <a:ext cx="697546" cy="544918"/>
      </dsp:txXfrm>
    </dsp:sp>
    <dsp:sp modelId="{6CE5FDB4-BFBB-4259-A330-B441199BCE24}">
      <dsp:nvSpPr>
        <dsp:cNvPr id="0" name=""/>
        <dsp:cNvSpPr/>
      </dsp:nvSpPr>
      <dsp:spPr>
        <a:xfrm>
          <a:off x="794462" y="3013157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60,0</a:t>
          </a:r>
          <a:endParaRPr lang="ru-RU" sz="1100" b="1" kern="1200" dirty="0"/>
        </a:p>
      </dsp:txBody>
      <dsp:txXfrm>
        <a:off x="811415" y="3030110"/>
        <a:ext cx="697546" cy="544918"/>
      </dsp:txXfrm>
    </dsp:sp>
    <dsp:sp modelId="{89DC61A6-3199-4C88-A8D1-98ADCFDD3274}">
      <dsp:nvSpPr>
        <dsp:cNvPr id="0" name=""/>
        <dsp:cNvSpPr/>
      </dsp:nvSpPr>
      <dsp:spPr>
        <a:xfrm>
          <a:off x="794462" y="3615426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62,0</a:t>
          </a:r>
          <a:endParaRPr lang="ru-RU" sz="1100" b="1" kern="1200" dirty="0"/>
        </a:p>
      </dsp:txBody>
      <dsp:txXfrm>
        <a:off x="811415" y="3632379"/>
        <a:ext cx="697546" cy="544918"/>
      </dsp:txXfrm>
    </dsp:sp>
    <dsp:sp modelId="{B35EEDEE-A63C-4DC0-9860-A34A7BFD903E}">
      <dsp:nvSpPr>
        <dsp:cNvPr id="0" name=""/>
        <dsp:cNvSpPr/>
      </dsp:nvSpPr>
      <dsp:spPr>
        <a:xfrm>
          <a:off x="794462" y="4217694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20,0</a:t>
          </a:r>
          <a:endParaRPr lang="ru-RU" sz="1100" b="1" kern="1200" dirty="0"/>
        </a:p>
      </dsp:txBody>
      <dsp:txXfrm>
        <a:off x="811415" y="4234647"/>
        <a:ext cx="697546" cy="544918"/>
      </dsp:txXfrm>
    </dsp:sp>
    <dsp:sp modelId="{9FA2C425-29ED-4A81-8CCA-DAD7A919D1CF}">
      <dsp:nvSpPr>
        <dsp:cNvPr id="0" name=""/>
        <dsp:cNvSpPr/>
      </dsp:nvSpPr>
      <dsp:spPr>
        <a:xfrm>
          <a:off x="794462" y="4819963"/>
          <a:ext cx="731452" cy="578824"/>
        </a:xfrm>
        <a:prstGeom prst="roundRect">
          <a:avLst>
            <a:gd name="adj" fmla="val 10000"/>
          </a:avLst>
        </a:prstGeom>
        <a:solidFill>
          <a:srgbClr val="9E5E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100,0</a:t>
          </a:r>
          <a:endParaRPr lang="ru-RU" sz="1100" b="1" kern="1200" dirty="0"/>
        </a:p>
      </dsp:txBody>
      <dsp:txXfrm>
        <a:off x="811415" y="4836916"/>
        <a:ext cx="697546" cy="544918"/>
      </dsp:txXfrm>
    </dsp:sp>
    <dsp:sp modelId="{A25BE625-018B-46BA-BE7F-ED875B975F26}">
      <dsp:nvSpPr>
        <dsp:cNvPr id="0" name=""/>
        <dsp:cNvSpPr/>
      </dsp:nvSpPr>
      <dsp:spPr>
        <a:xfrm>
          <a:off x="158735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4310" y="621034"/>
        <a:ext cx="697546" cy="544918"/>
      </dsp:txXfrm>
    </dsp:sp>
    <dsp:sp modelId="{CB2AF246-A0C3-4F64-A578-D38165C39147}">
      <dsp:nvSpPr>
        <dsp:cNvPr id="0" name=""/>
        <dsp:cNvSpPr/>
      </dsp:nvSpPr>
      <dsp:spPr>
        <a:xfrm>
          <a:off x="1587357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80,0</a:t>
          </a:r>
          <a:endParaRPr lang="ru-RU" sz="1100" kern="1200" dirty="0"/>
        </a:p>
      </dsp:txBody>
      <dsp:txXfrm>
        <a:off x="1604310" y="1223303"/>
        <a:ext cx="697546" cy="544918"/>
      </dsp:txXfrm>
    </dsp:sp>
    <dsp:sp modelId="{02D78884-08A2-47FD-874A-FD0B1E1D6A24}">
      <dsp:nvSpPr>
        <dsp:cNvPr id="0" name=""/>
        <dsp:cNvSpPr/>
      </dsp:nvSpPr>
      <dsp:spPr>
        <a:xfrm>
          <a:off x="1587357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1604310" y="1825572"/>
        <a:ext cx="697546" cy="544918"/>
      </dsp:txXfrm>
    </dsp:sp>
    <dsp:sp modelId="{59176932-D6D5-4C36-BF7A-69A1297C4BAD}">
      <dsp:nvSpPr>
        <dsp:cNvPr id="0" name=""/>
        <dsp:cNvSpPr/>
      </dsp:nvSpPr>
      <dsp:spPr>
        <a:xfrm>
          <a:off x="1587357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96,0</a:t>
          </a:r>
          <a:endParaRPr lang="ru-RU" sz="1100" kern="1200" dirty="0"/>
        </a:p>
      </dsp:txBody>
      <dsp:txXfrm>
        <a:off x="1604310" y="2427841"/>
        <a:ext cx="697546" cy="544918"/>
      </dsp:txXfrm>
    </dsp:sp>
    <dsp:sp modelId="{BA61E3A6-0BE5-4066-9F94-BB1BFFF8EBBF}">
      <dsp:nvSpPr>
        <dsp:cNvPr id="0" name=""/>
        <dsp:cNvSpPr/>
      </dsp:nvSpPr>
      <dsp:spPr>
        <a:xfrm>
          <a:off x="1587357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61,3</a:t>
          </a:r>
          <a:endParaRPr lang="ru-RU" sz="1100" kern="1200" dirty="0"/>
        </a:p>
      </dsp:txBody>
      <dsp:txXfrm>
        <a:off x="1604310" y="3030110"/>
        <a:ext cx="697546" cy="544918"/>
      </dsp:txXfrm>
    </dsp:sp>
    <dsp:sp modelId="{8C5A4ABB-F609-4CF2-8CFC-5593BE697C3C}">
      <dsp:nvSpPr>
        <dsp:cNvPr id="0" name=""/>
        <dsp:cNvSpPr/>
      </dsp:nvSpPr>
      <dsp:spPr>
        <a:xfrm>
          <a:off x="1587357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65,0</a:t>
          </a:r>
          <a:endParaRPr lang="ru-RU" sz="1100" kern="1200" dirty="0"/>
        </a:p>
      </dsp:txBody>
      <dsp:txXfrm>
        <a:off x="1604310" y="3632379"/>
        <a:ext cx="697546" cy="544918"/>
      </dsp:txXfrm>
    </dsp:sp>
    <dsp:sp modelId="{5CA92D6E-6985-440B-92AD-5A876699A5A4}">
      <dsp:nvSpPr>
        <dsp:cNvPr id="0" name=""/>
        <dsp:cNvSpPr/>
      </dsp:nvSpPr>
      <dsp:spPr>
        <a:xfrm>
          <a:off x="1587357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24,0</a:t>
          </a:r>
          <a:endParaRPr lang="ru-RU" sz="1100" kern="1200" dirty="0"/>
        </a:p>
      </dsp:txBody>
      <dsp:txXfrm>
        <a:off x="1604310" y="4234647"/>
        <a:ext cx="697546" cy="544918"/>
      </dsp:txXfrm>
    </dsp:sp>
    <dsp:sp modelId="{B80FADA8-9B93-49CE-A018-424686569AEE}">
      <dsp:nvSpPr>
        <dsp:cNvPr id="0" name=""/>
        <dsp:cNvSpPr/>
      </dsp:nvSpPr>
      <dsp:spPr>
        <a:xfrm>
          <a:off x="1587357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100,0</a:t>
          </a:r>
          <a:endParaRPr lang="ru-RU" sz="1100" kern="1200" dirty="0"/>
        </a:p>
      </dsp:txBody>
      <dsp:txXfrm>
        <a:off x="1604310" y="4836916"/>
        <a:ext cx="697546" cy="544918"/>
      </dsp:txXfrm>
    </dsp:sp>
    <dsp:sp modelId="{9E5D5161-23D7-41B4-A187-BE6D7C6483D0}">
      <dsp:nvSpPr>
        <dsp:cNvPr id="0" name=""/>
        <dsp:cNvSpPr/>
      </dsp:nvSpPr>
      <dsp:spPr>
        <a:xfrm>
          <a:off x="2380252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7205" y="621034"/>
        <a:ext cx="697546" cy="544918"/>
      </dsp:txXfrm>
    </dsp:sp>
    <dsp:sp modelId="{2965B01E-C0DE-4302-ADA0-732BD580C7B1}">
      <dsp:nvSpPr>
        <dsp:cNvPr id="0" name=""/>
        <dsp:cNvSpPr/>
      </dsp:nvSpPr>
      <dsp:spPr>
        <a:xfrm>
          <a:off x="2380252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82,0</a:t>
          </a:r>
        </a:p>
      </dsp:txBody>
      <dsp:txXfrm>
        <a:off x="2397205" y="1223303"/>
        <a:ext cx="697546" cy="544918"/>
      </dsp:txXfrm>
    </dsp:sp>
    <dsp:sp modelId="{A7AF9B85-BF68-40A8-954B-A40EDB5CAF9F}">
      <dsp:nvSpPr>
        <dsp:cNvPr id="0" name=""/>
        <dsp:cNvSpPr/>
      </dsp:nvSpPr>
      <dsp:spPr>
        <a:xfrm>
          <a:off x="2380252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2397205" y="1825572"/>
        <a:ext cx="697546" cy="544918"/>
      </dsp:txXfrm>
    </dsp:sp>
    <dsp:sp modelId="{EFF40216-5B58-45C6-B485-1C9C4561DF2F}">
      <dsp:nvSpPr>
        <dsp:cNvPr id="0" name=""/>
        <dsp:cNvSpPr/>
      </dsp:nvSpPr>
      <dsp:spPr>
        <a:xfrm>
          <a:off x="2380252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97,0</a:t>
          </a:r>
          <a:endParaRPr lang="ru-RU" sz="1100" kern="1200" dirty="0"/>
        </a:p>
      </dsp:txBody>
      <dsp:txXfrm>
        <a:off x="2397205" y="2427841"/>
        <a:ext cx="697546" cy="544918"/>
      </dsp:txXfrm>
    </dsp:sp>
    <dsp:sp modelId="{7653A429-0E18-4BE3-A07C-F1A5A9D672E3}">
      <dsp:nvSpPr>
        <dsp:cNvPr id="0" name=""/>
        <dsp:cNvSpPr/>
      </dsp:nvSpPr>
      <dsp:spPr>
        <a:xfrm>
          <a:off x="2380252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62,0</a:t>
          </a:r>
          <a:endParaRPr lang="ru-RU" sz="1100" kern="1200" dirty="0"/>
        </a:p>
      </dsp:txBody>
      <dsp:txXfrm>
        <a:off x="2397205" y="3030110"/>
        <a:ext cx="697546" cy="544918"/>
      </dsp:txXfrm>
    </dsp:sp>
    <dsp:sp modelId="{35DF38A4-C109-469A-81F6-242705CF6432}">
      <dsp:nvSpPr>
        <dsp:cNvPr id="0" name=""/>
        <dsp:cNvSpPr/>
      </dsp:nvSpPr>
      <dsp:spPr>
        <a:xfrm>
          <a:off x="2380252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70,0</a:t>
          </a:r>
          <a:endParaRPr lang="ru-RU" sz="1100" kern="1200" dirty="0"/>
        </a:p>
      </dsp:txBody>
      <dsp:txXfrm>
        <a:off x="2397205" y="3632379"/>
        <a:ext cx="697546" cy="544918"/>
      </dsp:txXfrm>
    </dsp:sp>
    <dsp:sp modelId="{72D34432-C31A-4895-8C4B-497C4DC5EA4F}">
      <dsp:nvSpPr>
        <dsp:cNvPr id="0" name=""/>
        <dsp:cNvSpPr/>
      </dsp:nvSpPr>
      <dsp:spPr>
        <a:xfrm>
          <a:off x="2380252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26,0</a:t>
          </a:r>
          <a:endParaRPr lang="ru-RU" sz="1100" kern="1200" dirty="0"/>
        </a:p>
      </dsp:txBody>
      <dsp:txXfrm>
        <a:off x="2397205" y="4234647"/>
        <a:ext cx="697546" cy="544918"/>
      </dsp:txXfrm>
    </dsp:sp>
    <dsp:sp modelId="{56A13DFB-74BB-4CBC-9F5B-98997234F48D}">
      <dsp:nvSpPr>
        <dsp:cNvPr id="0" name=""/>
        <dsp:cNvSpPr/>
      </dsp:nvSpPr>
      <dsp:spPr>
        <a:xfrm>
          <a:off x="2380252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100,0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2397205" y="4836916"/>
        <a:ext cx="697546" cy="544918"/>
      </dsp:txXfrm>
    </dsp:sp>
    <dsp:sp modelId="{F8905714-088D-483C-AC16-D43BF2F0BF16}">
      <dsp:nvSpPr>
        <dsp:cNvPr id="0" name=""/>
        <dsp:cNvSpPr/>
      </dsp:nvSpPr>
      <dsp:spPr>
        <a:xfrm>
          <a:off x="317314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0100" y="621034"/>
        <a:ext cx="697546" cy="544918"/>
      </dsp:txXfrm>
    </dsp:sp>
    <dsp:sp modelId="{24CEF574-2765-4D7C-A195-C900E925FBE6}">
      <dsp:nvSpPr>
        <dsp:cNvPr id="0" name=""/>
        <dsp:cNvSpPr/>
      </dsp:nvSpPr>
      <dsp:spPr>
        <a:xfrm>
          <a:off x="3173147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83,0</a:t>
          </a:r>
          <a:endParaRPr lang="ru-RU" sz="1100" kern="1200" dirty="0"/>
        </a:p>
      </dsp:txBody>
      <dsp:txXfrm>
        <a:off x="3190100" y="1223303"/>
        <a:ext cx="697546" cy="544918"/>
      </dsp:txXfrm>
    </dsp:sp>
    <dsp:sp modelId="{4CD2A706-78CC-47E3-A8F8-D778F944372A}">
      <dsp:nvSpPr>
        <dsp:cNvPr id="0" name=""/>
        <dsp:cNvSpPr/>
      </dsp:nvSpPr>
      <dsp:spPr>
        <a:xfrm>
          <a:off x="3173147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3190100" y="1825572"/>
        <a:ext cx="697546" cy="544918"/>
      </dsp:txXfrm>
    </dsp:sp>
    <dsp:sp modelId="{374E99F0-AE84-4383-93E4-780F78CE6D13}">
      <dsp:nvSpPr>
        <dsp:cNvPr id="0" name=""/>
        <dsp:cNvSpPr/>
      </dsp:nvSpPr>
      <dsp:spPr>
        <a:xfrm>
          <a:off x="3173147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98,0</a:t>
          </a:r>
          <a:endParaRPr lang="ru-RU" sz="1100" kern="1200" dirty="0"/>
        </a:p>
      </dsp:txBody>
      <dsp:txXfrm>
        <a:off x="3190100" y="2427841"/>
        <a:ext cx="697546" cy="544918"/>
      </dsp:txXfrm>
    </dsp:sp>
    <dsp:sp modelId="{874CF4BC-44A5-455D-A60A-EB599B596188}">
      <dsp:nvSpPr>
        <dsp:cNvPr id="0" name=""/>
        <dsp:cNvSpPr/>
      </dsp:nvSpPr>
      <dsp:spPr>
        <a:xfrm>
          <a:off x="3173147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63,0</a:t>
          </a:r>
          <a:endParaRPr lang="ru-RU" sz="1100" kern="1200" dirty="0"/>
        </a:p>
      </dsp:txBody>
      <dsp:txXfrm>
        <a:off x="3190100" y="3030110"/>
        <a:ext cx="697546" cy="544918"/>
      </dsp:txXfrm>
    </dsp:sp>
    <dsp:sp modelId="{D2D81AF8-4EA8-45A6-A84D-9694EF1BCFE7}">
      <dsp:nvSpPr>
        <dsp:cNvPr id="0" name=""/>
        <dsp:cNvSpPr/>
      </dsp:nvSpPr>
      <dsp:spPr>
        <a:xfrm>
          <a:off x="3173147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71,0</a:t>
          </a:r>
          <a:endParaRPr lang="ru-RU" sz="1100" kern="1200" dirty="0"/>
        </a:p>
      </dsp:txBody>
      <dsp:txXfrm>
        <a:off x="3190100" y="3632379"/>
        <a:ext cx="697546" cy="544918"/>
      </dsp:txXfrm>
    </dsp:sp>
    <dsp:sp modelId="{B05C0A3E-A45E-4E74-81F8-BADC3EA7BC7D}">
      <dsp:nvSpPr>
        <dsp:cNvPr id="0" name=""/>
        <dsp:cNvSpPr/>
      </dsp:nvSpPr>
      <dsp:spPr>
        <a:xfrm>
          <a:off x="3173147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28,0</a:t>
          </a:r>
          <a:endParaRPr lang="ru-RU" sz="1100" kern="1200" dirty="0"/>
        </a:p>
      </dsp:txBody>
      <dsp:txXfrm>
        <a:off x="3190100" y="4234647"/>
        <a:ext cx="697546" cy="544918"/>
      </dsp:txXfrm>
    </dsp:sp>
    <dsp:sp modelId="{7FAFDC0E-7DC5-4508-95F6-F6D268C01C60}">
      <dsp:nvSpPr>
        <dsp:cNvPr id="0" name=""/>
        <dsp:cNvSpPr/>
      </dsp:nvSpPr>
      <dsp:spPr>
        <a:xfrm>
          <a:off x="3173147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100,0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190100" y="4836916"/>
        <a:ext cx="697546" cy="544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0.53542</cdr:x>
      <cdr:y>0.05117</cdr:y>
    </cdr:from>
    <cdr:to>
      <cdr:x>0.69773</cdr:x>
      <cdr:y>0.11814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137891" y="205065"/>
          <a:ext cx="648097" cy="268376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78,0</a:t>
          </a:r>
          <a:r>
            <a:rPr lang="ru-RU" b="1" dirty="0" smtClean="0">
              <a:solidFill>
                <a:schemeClr val="tx1"/>
              </a:solidFill>
              <a:latin typeface="TimesET" pitchFamily="2" charset="0"/>
            </a:rPr>
            <a:t>%</a:t>
          </a:r>
          <a:endParaRPr lang="ru-RU" dirty="0" smtClean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0.1558</cdr:x>
      <cdr:y>0.47542</cdr:y>
    </cdr:from>
    <cdr:to>
      <cdr:x>0.3808</cdr:x>
      <cdr:y>0.59871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46221" y="2362142"/>
          <a:ext cx="1944216" cy="612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35 058,8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0.19506</cdr:x>
      <cdr:y>0.16667</cdr:y>
    </cdr:from>
    <cdr:to>
      <cdr:x>0.70635</cdr:x>
      <cdr:y>0.32339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99592" y="720080"/>
          <a:ext cx="2358070" cy="67712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13 689,1 млн. рублей</a:t>
          </a:r>
        </a:p>
      </cdr:txBody>
    </cdr:sp>
  </cdr:relSizeAnchor>
  <cdr:relSizeAnchor xmlns:cdr="http://schemas.openxmlformats.org/drawingml/2006/chartDrawing">
    <cdr:from>
      <cdr:x>0.64154</cdr:x>
      <cdr:y>0.38333</cdr:y>
    </cdr:from>
    <cdr:to>
      <cdr:x>0.96011</cdr:x>
      <cdr:y>0.49096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58754" y="1656184"/>
          <a:ext cx="1469230" cy="465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/>
            <a:t>Республиканский бюджет</a:t>
          </a:r>
          <a:endParaRPr lang="ru-RU" sz="12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/>
            <a:t>Бюджет ТФОМС</a:t>
          </a:r>
          <a:endParaRPr lang="ru-RU" sz="1200" b="1" i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0.37417</cdr:x>
      <cdr:y>0.37986</cdr:y>
    </cdr:from>
    <cdr:to>
      <cdr:x>0.54168</cdr:x>
      <cdr:y>0.44146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063688">
          <a:off x="1697440" y="1229234"/>
          <a:ext cx="759909" cy="1993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0.41534</cdr:x>
      <cdr:y>0.45668</cdr:y>
    </cdr:from>
    <cdr:to>
      <cdr:x>0.58315</cdr:x>
      <cdr:y>0.49638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884211" y="1477820"/>
          <a:ext cx="761271" cy="12846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0.42064</cdr:x>
      <cdr:y>0.49566</cdr:y>
    </cdr:from>
    <cdr:to>
      <cdr:x>0.60861</cdr:x>
      <cdr:y>0.55839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215505">
          <a:off x="1908254" y="1603959"/>
          <a:ext cx="852727" cy="2029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2 063,1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0.56862</cdr:x>
      <cdr:y>0.31393</cdr:y>
    </cdr:from>
    <cdr:to>
      <cdr:x>0.71684</cdr:x>
      <cdr:y>0.39445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81229" y="1275814"/>
          <a:ext cx="907436" cy="327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400" b="1" kern="1200" dirty="0" smtClean="0">
              <a:solidFill>
                <a:prstClr val="black"/>
              </a:solidFill>
              <a:effectLst/>
            </a:rPr>
            <a:t>3 892,8</a:t>
          </a:r>
          <a:endParaRPr lang="ru-RU" sz="1400" b="1" kern="1200" dirty="0">
            <a:solidFill>
              <a:prstClr val="black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0.70976</cdr:x>
      <cdr:y>0.67094</cdr:y>
    </cdr:from>
    <cdr:to>
      <cdr:x>0.85526</cdr:x>
      <cdr:y>0.74549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345325" y="2726685"/>
          <a:ext cx="890783" cy="3029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1400" b="1" kern="1200" dirty="0" smtClean="0">
              <a:solidFill>
                <a:prstClr val="black"/>
              </a:solidFill>
            </a:rPr>
            <a:t>5 513,2</a:t>
          </a:r>
          <a:endParaRPr lang="ru-RU" sz="1400" b="1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0.83533</cdr:x>
      <cdr:y>0.49707</cdr:y>
    </cdr:from>
    <cdr:to>
      <cdr:x>1</cdr:x>
      <cdr:y>0.56794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114075" y="2020085"/>
          <a:ext cx="1008147" cy="288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6 781,2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0.78033</cdr:x>
      <cdr:y>0.85256</cdr:y>
    </cdr:from>
    <cdr:to>
      <cdr:x>0.93324</cdr:x>
      <cdr:y>0.92343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777373" y="3464819"/>
          <a:ext cx="936149" cy="288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5 949,3</a:t>
          </a:r>
          <a:endParaRPr lang="ru-RU" sz="1400" b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0.63361</cdr:x>
      <cdr:y>0.54017</cdr:y>
    </cdr:from>
    <cdr:to>
      <cdr:x>0.84876</cdr:x>
      <cdr:y>0.60967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25616" y="2643936"/>
          <a:ext cx="1944202" cy="34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35 058,8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0.46794</cdr:x>
      <cdr:y>0.05211</cdr:y>
    </cdr:from>
    <cdr:to>
      <cdr:x>0.68868</cdr:x>
      <cdr:y>0.1203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373816" y="205065"/>
          <a:ext cx="648068" cy="268354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76,8%</a:t>
          </a:r>
          <a:endParaRPr lang="ru-RU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0.56001</cdr:x>
      <cdr:y>0.05117</cdr:y>
    </cdr:from>
    <cdr:to>
      <cdr:x>0.72232</cdr:x>
      <cdr:y>0.11814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236098" y="205065"/>
          <a:ext cx="648097" cy="268376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73,5%</a:t>
          </a:r>
          <a:endParaRPr lang="ru-RU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0.49463</cdr:x>
      <cdr:y>0.05211</cdr:y>
    </cdr:from>
    <cdr:to>
      <cdr:x>0.71537</cdr:x>
      <cdr:y>0.1203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452180" y="205065"/>
          <a:ext cx="648068" cy="268354"/>
        </a:xfrm>
        <a:prstGeom xmlns:a="http://schemas.openxmlformats.org/drawingml/2006/main" prst="ellipse">
          <a:avLst/>
        </a:prstGeom>
        <a:gradFill xmlns:a="http://schemas.openxmlformats.org/drawingml/2006/main" flip="none" rotWithShape="1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68,1%</a:t>
          </a:r>
          <a:endParaRPr lang="ru-RU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0.02015</cdr:x>
      <cdr:y>0.89269</cdr:y>
    </cdr:from>
    <cdr:to>
      <cdr:x>0.30577</cdr:x>
      <cdr:y>0.98914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82707" y="5128382"/>
          <a:ext cx="2589601" cy="554080"/>
        </a:xfrm>
        <a:prstGeom xmlns:a="http://schemas.openxmlformats.org/drawingml/2006/main" prst="roundRect">
          <a:avLst/>
        </a:prstGeom>
        <a:gradFill xmlns:a="http://schemas.openxmlformats.org/drawingml/2006/main"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0.06354</cdr:x>
      <cdr:y>0.33132</cdr:y>
    </cdr:from>
    <cdr:to>
      <cdr:x>0.14309</cdr:x>
      <cdr:y>0.37477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6064" y="1903387"/>
          <a:ext cx="721248" cy="249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9 827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0.1509</cdr:x>
      <cdr:y>0.28235</cdr:y>
    </cdr:from>
    <cdr:to>
      <cdr:x>0.23102</cdr:x>
      <cdr:y>0.3331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368152" y="1622056"/>
          <a:ext cx="726373" cy="291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12 261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0.24621</cdr:x>
      <cdr:y>0.23221</cdr:y>
    </cdr:from>
    <cdr:to>
      <cdr:x>0.3363</cdr:x>
      <cdr:y>0.27703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32248" y="1334024"/>
          <a:ext cx="816837" cy="257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14 290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0.34945</cdr:x>
      <cdr:y>0.18439</cdr:y>
    </cdr:from>
    <cdr:to>
      <cdr:x>0.43216</cdr:x>
      <cdr:y>0.22827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168352" y="1059309"/>
          <a:ext cx="749912" cy="252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16 284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0.43682</cdr:x>
      <cdr:y>0.18439</cdr:y>
    </cdr:from>
    <cdr:to>
      <cdr:x>0.52772</cdr:x>
      <cdr:y>0.22827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960440" y="1059309"/>
          <a:ext cx="824156" cy="252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16 236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0.54006</cdr:x>
      <cdr:y>0.23221</cdr:y>
    </cdr:from>
    <cdr:to>
      <cdr:x>0.62655</cdr:x>
      <cdr:y>0.2658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896544" y="1334024"/>
          <a:ext cx="784167" cy="192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14 255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0.63805</cdr:x>
      <cdr:y>0.23221</cdr:y>
    </cdr:from>
    <cdr:to>
      <cdr:x>0.7354</cdr:x>
      <cdr:y>0.28235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784911" y="1334024"/>
          <a:ext cx="88265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13 939</a:t>
          </a:r>
          <a:endParaRPr lang="ru-RU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0.74994</cdr:x>
      <cdr:y>0.01389</cdr:y>
    </cdr:from>
    <cdr:to>
      <cdr:x>0.9934</cdr:x>
      <cdr:y>0.09722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72008"/>
          <a:ext cx="1309085" cy="432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0.44628</cdr:x>
      <cdr:y>0.08108</cdr:y>
    </cdr:from>
    <cdr:to>
      <cdr:x>0.59423</cdr:x>
      <cdr:y>0.1966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3888432" y="216023"/>
          <a:ext cx="128909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0.57025</cdr:x>
      <cdr:y>0.13513</cdr:y>
    </cdr:from>
    <cdr:to>
      <cdr:x>0.74435</cdr:x>
      <cdr:y>0.25065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4968552" y="360039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35 134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0.86723</cdr:x>
      <cdr:y>0.13513</cdr:y>
    </cdr:from>
    <cdr:to>
      <cdr:x>1</cdr:x>
      <cdr:y>0.25065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56168" y="360039"/>
          <a:ext cx="115680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36 459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0.72727</cdr:x>
      <cdr:y>0.13513</cdr:y>
    </cdr:from>
    <cdr:to>
      <cdr:x>0.85791</cdr:x>
      <cdr:y>0.25389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36704" y="360039"/>
          <a:ext cx="1138247" cy="3164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35 773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0.33058</cdr:x>
      <cdr:y>0.08108</cdr:y>
    </cdr:from>
    <cdr:to>
      <cdr:x>0.44628</cdr:x>
      <cdr:y>0.1966</cdr:y>
    </cdr:to>
    <cdr:sp macro="" textlink="">
      <cdr:nvSpPr>
        <cdr:cNvPr id="13" name="TextBox 2"/>
        <cdr:cNvSpPr txBox="1"/>
      </cdr:nvSpPr>
      <cdr:spPr>
        <a:xfrm xmlns:a="http://schemas.openxmlformats.org/drawingml/2006/main">
          <a:off x="2880320" y="216023"/>
          <a:ext cx="100811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37 122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0.19835</cdr:x>
      <cdr:y>0.1282</cdr:y>
    </cdr:from>
    <cdr:to>
      <cdr:x>0.31406</cdr:x>
      <cdr:y>0.2378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728192" y="360039"/>
          <a:ext cx="100817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0.05785</cdr:x>
      <cdr:y>0.15385</cdr:y>
    </cdr:from>
    <cdr:to>
      <cdr:x>0.17355</cdr:x>
      <cdr:y>0.26344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504056" y="432047"/>
          <a:ext cx="100809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0.34711</cdr:x>
      <cdr:y>0.561</cdr:y>
    </cdr:from>
    <cdr:to>
      <cdr:x>0.43067</cdr:x>
      <cdr:y>0.66511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3024336" y="1575459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(59,1%)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0.21488</cdr:x>
      <cdr:y>0.59052</cdr:y>
    </cdr:from>
    <cdr:to>
      <cdr:x>0.29844</cdr:x>
      <cdr:y>0.69463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1872208" y="1658361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(57,1%)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0.59052</cdr:y>
    </cdr:from>
    <cdr:to>
      <cdr:x>0.15794</cdr:x>
      <cdr:y>0.69463</cdr:y>
    </cdr:to>
    <cdr:sp macro="" textlink="">
      <cdr:nvSpPr>
        <cdr:cNvPr id="20" name="TextBox 2"/>
        <cdr:cNvSpPr txBox="1"/>
      </cdr:nvSpPr>
      <cdr:spPr>
        <a:xfrm xmlns:a="http://schemas.openxmlformats.org/drawingml/2006/main">
          <a:off x="648072" y="1658361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(57,2%)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48" y="1541662"/>
          <a:ext cx="748683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21,8%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7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67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66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18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2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65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46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030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2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1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0851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381328"/>
            <a:ext cx="10541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3.jpeg"/><Relationship Id="rId7" Type="http://schemas.microsoft.com/office/2007/relationships/hdphoto" Target="../media/hdphoto1.wdp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chart" Target="../charts/chart18.xml"/><Relationship Id="rId10" Type="http://schemas.openxmlformats.org/officeDocument/2006/relationships/image" Target="../media/image38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4.jpeg"/><Relationship Id="rId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chart" Target="../charts/char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48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33.xml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chart" Target="../charts/chart3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chart" Target="../charts/chart3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chart" Target="../charts/char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40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41.xm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42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44.xml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3.xml"/><Relationship Id="rId7" Type="http://schemas.openxmlformats.org/officeDocument/2006/relationships/chart" Target="../charts/chart45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diagramColors" Target="../diagrams/colors14.xml"/><Relationship Id="rId5" Type="http://schemas.openxmlformats.org/officeDocument/2006/relationships/image" Target="../media/image74.jpeg"/><Relationship Id="rId10" Type="http://schemas.openxmlformats.org/officeDocument/2006/relationships/diagramQuickStyle" Target="../diagrams/quickStyle14.xml"/><Relationship Id="rId4" Type="http://schemas.openxmlformats.org/officeDocument/2006/relationships/image" Target="../media/image73.jpeg"/><Relationship Id="rId9" Type="http://schemas.openxmlformats.org/officeDocument/2006/relationships/diagramLayout" Target="../diagrams/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79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chart" Target="../charts/chart47.xml"/><Relationship Id="rId9" Type="http://schemas.microsoft.com/office/2007/relationships/diagramDrawing" Target="../diagrams/drawing1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82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chart" Target="../charts/chart48.xml"/><Relationship Id="rId9" Type="http://schemas.microsoft.com/office/2007/relationships/diagramDrawing" Target="../diagrams/drawing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83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chart" Target="../charts/chart49.xml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image" Target="../media/image85.jpeg"/><Relationship Id="rId7" Type="http://schemas.openxmlformats.org/officeDocument/2006/relationships/diagramQuickStyle" Target="../diagrams/quickStyle2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4" Type="http://schemas.openxmlformats.org/officeDocument/2006/relationships/image" Target="../media/image86.jpeg"/><Relationship Id="rId9" Type="http://schemas.microsoft.com/office/2007/relationships/diagramDrawing" Target="../diagrams/drawing2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chart" Target="../charts/chart50.xml"/><Relationship Id="rId7" Type="http://schemas.openxmlformats.org/officeDocument/2006/relationships/diagramQuickStyle" Target="../diagrams/quickStyle2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87.jpeg"/><Relationship Id="rId9" Type="http://schemas.microsoft.com/office/2007/relationships/diagramDrawing" Target="../diagrams/drawing2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chart" Target="../charts/chart52.xml"/><Relationship Id="rId7" Type="http://schemas.openxmlformats.org/officeDocument/2006/relationships/diagramQuickStyle" Target="../diagrams/quickStyle2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25.xml"/><Relationship Id="rId10" Type="http://schemas.openxmlformats.org/officeDocument/2006/relationships/image" Target="../media/image92.jpeg"/><Relationship Id="rId4" Type="http://schemas.openxmlformats.org/officeDocument/2006/relationships/chart" Target="../charts/chart53.xml"/><Relationship Id="rId9" Type="http://schemas.microsoft.com/office/2007/relationships/diagramDrawing" Target="../diagrams/drawing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5.xml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chart" Target="../charts/chart5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chart" Target="../charts/chart58.xml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8.xml"/><Relationship Id="rId11" Type="http://schemas.openxmlformats.org/officeDocument/2006/relationships/image" Target="../media/image102.png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101.png"/><Relationship Id="rId4" Type="http://schemas.openxmlformats.org/officeDocument/2006/relationships/diagramLayout" Target="../diagrams/layout28.xml"/><Relationship Id="rId9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601553" y="4653136"/>
            <a:ext cx="519887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«О республиканском бюджете Чувашской Республики на 2017 год и на плановый период 2018 и 2019 годов»</a:t>
            </a:r>
          </a:p>
        </p:txBody>
      </p:sp>
    </p:spTree>
    <p:extLst>
      <p:ext uri="{BB962C8B-B14F-4D97-AF65-F5344CB8AC3E}">
        <p14:creationId xmlns:p14="http://schemas.microsoft.com/office/powerpoint/2010/main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1395606"/>
              </p:ext>
            </p:extLst>
          </p:nvPr>
        </p:nvGraphicFramePr>
        <p:xfrm>
          <a:off x="467544" y="2131988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1052736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429372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условий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3068960"/>
            <a:ext cx="5985048" cy="24482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6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1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1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1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18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1036" y="1052737"/>
            <a:ext cx="7759026" cy="90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 </a:t>
            </a:r>
            <a:r>
              <a:rPr lang="ru-RU" dirty="0"/>
              <a:t>мероприятий по оздоровлению государственных финансов Чувашской Республики и </a:t>
            </a:r>
            <a:r>
              <a:rPr lang="ru-RU" dirty="0" smtClean="0"/>
              <a:t>план </a:t>
            </a:r>
            <a:r>
              <a:rPr lang="ru-RU" dirty="0"/>
              <a:t>мероприятий по сокращению государственного долга Чувашской Республики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утверждены </a:t>
            </a:r>
            <a:r>
              <a:rPr lang="ru-RU" sz="1500" i="1" dirty="0"/>
              <a:t>распоряжением Кабинета Министров Чувашской Республики от 21 января 2013 г. № </a:t>
            </a:r>
            <a:r>
              <a:rPr lang="ru-RU" sz="1500" i="1" dirty="0" smtClean="0"/>
              <a:t>21-р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7"/>
            <a:ext cx="7759026" cy="90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 </a:t>
            </a:r>
            <a:r>
              <a:rPr lang="ru-RU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2938" y="3853987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 </a:t>
            </a:r>
            <a:r>
              <a:rPr lang="ru-RU" sz="1500" i="1" dirty="0"/>
              <a:t>распоряжением Кабинета Министров Чувашской Республики 15 ноября 2013 г. № 680-р 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880314"/>
            <a:ext cx="7759026" cy="72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5" y="5688000"/>
            <a:ext cx="4185023" cy="5727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 </a:t>
            </a:r>
            <a:r>
              <a:rPr lang="ru-RU" sz="1500" i="1" dirty="0"/>
              <a:t>распоряжением </a:t>
            </a:r>
            <a:r>
              <a:rPr lang="ru-RU" sz="1500" i="1" dirty="0" smtClean="0"/>
              <a:t>Главы </a:t>
            </a:r>
            <a:r>
              <a:rPr lang="ru-RU" sz="1500" i="1" dirty="0"/>
              <a:t>Чувашской Республики </a:t>
            </a:r>
            <a:r>
              <a:rPr lang="ru-RU" sz="1500" i="1" dirty="0" smtClean="0"/>
              <a:t>14 марта 2016 </a:t>
            </a:r>
            <a:r>
              <a:rPr lang="ru-RU" sz="1500" i="1" dirty="0"/>
              <a:t>г. № </a:t>
            </a:r>
            <a:r>
              <a:rPr lang="ru-RU" sz="1500" i="1" dirty="0" smtClean="0"/>
              <a:t>66-рг 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92" y="5510707"/>
            <a:ext cx="2333697" cy="1130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247584" y="1093216"/>
            <a:ext cx="4229864" cy="105585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"онлайн контроль" налоговых поступлений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13"/>
          <p:cNvGrpSpPr/>
          <p:nvPr/>
        </p:nvGrpSpPr>
        <p:grpSpPr>
          <a:xfrm>
            <a:off x="247584" y="2245317"/>
            <a:ext cx="4230495" cy="1080120"/>
            <a:chOff x="0" y="1932726"/>
            <a:chExt cx="4334512" cy="1071872"/>
          </a:xfr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27616" y="1093216"/>
            <a:ext cx="4389145" cy="1110042"/>
            <a:chOff x="348318" y="829076"/>
            <a:chExt cx="4710518" cy="1945450"/>
          </a:xfr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Скругленный прямоугольник 4"/>
          <p:cNvSpPr/>
          <p:nvPr/>
        </p:nvSpPr>
        <p:spPr>
          <a:xfrm>
            <a:off x="4627616" y="2296154"/>
            <a:ext cx="4380401" cy="10081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 инструмент "системного администрирования":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25"/>
          <p:cNvGrpSpPr/>
          <p:nvPr/>
        </p:nvGrpSpPr>
        <p:grpSpPr>
          <a:xfrm>
            <a:off x="238011" y="3361774"/>
            <a:ext cx="4250028" cy="635349"/>
            <a:chOff x="0" y="2710335"/>
            <a:chExt cx="9139032" cy="2928819"/>
          </a:xfr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23"/>
          <p:cNvGrpSpPr/>
          <p:nvPr/>
        </p:nvGrpSpPr>
        <p:grpSpPr>
          <a:xfrm>
            <a:off x="597990" y="4037089"/>
            <a:ext cx="3898061" cy="650818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качество </a:t>
              </a: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597990" y="5364632"/>
            <a:ext cx="3927405" cy="567723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"приоритет"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Скругленный прямоугольник 4"/>
          <p:cNvSpPr/>
          <p:nvPr/>
        </p:nvSpPr>
        <p:spPr>
          <a:xfrm>
            <a:off x="5156530" y="3341700"/>
            <a:ext cx="3824251" cy="80259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 контроль за уплатой налогов получателями государственной поддержки</a:t>
            </a:r>
          </a:p>
        </p:txBody>
      </p:sp>
      <p:sp>
        <p:nvSpPr>
          <p:cNvPr id="39" name="Скругленный прямоугольник 4"/>
          <p:cNvSpPr/>
          <p:nvPr/>
        </p:nvSpPr>
        <p:spPr>
          <a:xfrm>
            <a:off x="5142359" y="4212211"/>
            <a:ext cx="3838422" cy="124855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</a:r>
          </a:p>
        </p:txBody>
      </p:sp>
      <p:grpSp>
        <p:nvGrpSpPr>
          <p:cNvPr id="14" name="Группа 39"/>
          <p:cNvGrpSpPr/>
          <p:nvPr/>
        </p:nvGrpSpPr>
        <p:grpSpPr>
          <a:xfrm>
            <a:off x="1057740" y="4760440"/>
            <a:ext cx="3438311" cy="529395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1057740" y="5969466"/>
            <a:ext cx="3456384" cy="736118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2017-2019 годы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492896"/>
            <a:ext cx="5898529" cy="1296144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4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4" y="2588890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095625" y="5085184"/>
            <a:ext cx="5898529" cy="1141298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ru-RU" sz="2000" b="1" dirty="0" smtClean="0">
                <a:latin typeface="TimesET" pitchFamily="2" charset="0"/>
              </a:rPr>
              <a:t>сокращение долговых </a:t>
            </a:r>
            <a:r>
              <a:rPr lang="ru-RU" sz="2000" b="1" dirty="0">
                <a:latin typeface="TimesET" pitchFamily="2" charset="0"/>
              </a:rPr>
              <a:t>обязательств Чувашской </a:t>
            </a:r>
            <a:r>
              <a:rPr lang="ru-RU" sz="2000" b="1" dirty="0" smtClean="0">
                <a:latin typeface="TimesET" pitchFamily="2" charset="0"/>
              </a:rPr>
              <a:t>Республики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53319" y="3861048"/>
            <a:ext cx="5898529" cy="1056879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ru-RU" sz="2000" b="1">
                <a:latin typeface="TimesET" pitchFamily="2" charset="0"/>
              </a:rPr>
              <a:t>повышение эффективности расходов</a:t>
            </a:r>
            <a:endParaRPr lang="ru-RU" sz="2000" b="1" dirty="0"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00516240"/>
              </p:ext>
            </p:extLst>
          </p:nvPr>
        </p:nvGraphicFramePr>
        <p:xfrm>
          <a:off x="4280118" y="1700896"/>
          <a:ext cx="3992954" cy="4007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4962194" cy="13688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63661397"/>
              </p:ext>
            </p:extLst>
          </p:nvPr>
        </p:nvGraphicFramePr>
        <p:xfrm>
          <a:off x="0" y="1725861"/>
          <a:ext cx="3059832" cy="3885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консолидированного бюджета Чувашской Республики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и на плановый период 2018 и 2019 годов 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774381" y="102031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7909" y="1278740"/>
            <a:ext cx="180020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2019 год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03985139"/>
              </p:ext>
            </p:extLst>
          </p:nvPr>
        </p:nvGraphicFramePr>
        <p:xfrm>
          <a:off x="2543756" y="1700896"/>
          <a:ext cx="2935889" cy="393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41506" y="1269437"/>
            <a:ext cx="180020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2018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3608" y="1278740"/>
            <a:ext cx="178059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6989" y="2567144"/>
            <a:ext cx="744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42 267,3</a:t>
            </a:r>
            <a:endParaRPr lang="ru-RU" sz="12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9872" y="2584325"/>
            <a:ext cx="68564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 smtClean="0">
                <a:latin typeface="+mn-lt"/>
              </a:rPr>
              <a:t>43 068,6</a:t>
            </a:r>
          </a:p>
          <a:p>
            <a:pPr algn="ctr"/>
            <a:r>
              <a:rPr lang="ru-RU" sz="1200" b="1" dirty="0" smtClean="0">
                <a:latin typeface="+mn-lt"/>
              </a:rPr>
              <a:t>(101,9%)</a:t>
            </a:r>
            <a:endParaRPr lang="ru-RU" sz="12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0481" y="2584228"/>
            <a:ext cx="81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44 002,7</a:t>
            </a:r>
          </a:p>
          <a:p>
            <a:r>
              <a:rPr lang="ru-RU" sz="1200" b="1" dirty="0" smtClean="0">
                <a:latin typeface="+mn-lt"/>
              </a:rPr>
              <a:t>(102,2%)</a:t>
            </a:r>
            <a:endParaRPr lang="ru-RU" sz="1200" b="1" dirty="0">
              <a:latin typeface="+mn-lt"/>
            </a:endParaRPr>
          </a:p>
        </p:txBody>
      </p:sp>
      <p:pic>
        <p:nvPicPr>
          <p:cNvPr id="1026" name="Picture 2" descr="C:\Users\n.ivanov\Desktop\к слайдам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13" y="2040752"/>
            <a:ext cx="1264168" cy="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715700" y="1905961"/>
            <a:ext cx="648072" cy="26836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76,9%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5044245"/>
            <a:ext cx="3456384" cy="10490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2017-2019 гг. сформирован с профицитом, т.е. с превышением доходов над расходами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59094793"/>
              </p:ext>
            </p:extLst>
          </p:nvPr>
        </p:nvGraphicFramePr>
        <p:xfrm>
          <a:off x="4280118" y="1700896"/>
          <a:ext cx="3992954" cy="4007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73216"/>
            <a:ext cx="5194380" cy="13688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1983249394"/>
              </p:ext>
            </p:extLst>
          </p:nvPr>
        </p:nvGraphicFramePr>
        <p:xfrm>
          <a:off x="0" y="1725861"/>
          <a:ext cx="3059832" cy="3885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бюджета Чувашской Республики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 год и на плановый период 2018 и 2019 годов 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25308" y="103301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7909" y="1278740"/>
            <a:ext cx="180020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2019 год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00428370"/>
              </p:ext>
            </p:extLst>
          </p:nvPr>
        </p:nvGraphicFramePr>
        <p:xfrm>
          <a:off x="2543756" y="1700896"/>
          <a:ext cx="2935889" cy="393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41506" y="1269437"/>
            <a:ext cx="180020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2018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39886" y="1268760"/>
            <a:ext cx="1780590" cy="457101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7812" y="2572621"/>
            <a:ext cx="744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35 133,9</a:t>
            </a:r>
            <a:endParaRPr lang="ru-RU" sz="12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7904" y="2584325"/>
            <a:ext cx="68564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 smtClean="0">
                <a:latin typeface="+mn-lt"/>
              </a:rPr>
              <a:t>35 773,0</a:t>
            </a:r>
          </a:p>
          <a:p>
            <a:pPr algn="ctr"/>
            <a:r>
              <a:rPr lang="ru-RU" sz="1200" b="1" dirty="0" smtClean="0">
                <a:latin typeface="+mn-lt"/>
              </a:rPr>
              <a:t>(101,8%)</a:t>
            </a:r>
            <a:endParaRPr lang="ru-RU" sz="12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168" y="2572621"/>
            <a:ext cx="81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36 459,1</a:t>
            </a:r>
          </a:p>
          <a:p>
            <a:r>
              <a:rPr lang="ru-RU" sz="1200" b="1" dirty="0" smtClean="0">
                <a:latin typeface="+mn-lt"/>
              </a:rPr>
              <a:t>(101,9%)</a:t>
            </a:r>
            <a:endParaRPr lang="ru-RU" sz="1200" b="1" dirty="0">
              <a:latin typeface="+mn-lt"/>
            </a:endParaRPr>
          </a:p>
        </p:txBody>
      </p:sp>
      <p:pic>
        <p:nvPicPr>
          <p:cNvPr id="1026" name="Picture 2" descr="C:\Users\n.ivanov\Desktop\к слайдам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24" y="2084130"/>
            <a:ext cx="1264168" cy="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837821" y="1905961"/>
            <a:ext cx="648072" cy="26836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72,2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%</a:t>
            </a:r>
            <a:endParaRPr lang="ru-RU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5044245"/>
            <a:ext cx="3456384" cy="10490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2017-2019 гг. сформирован с профицитом, т.е. с превышением доходов над расходами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Динамика основных параметров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республиканского бюджета Чувашской Республики</a:t>
            </a:r>
            <a:endParaRPr lang="ru-RU" altLang="ru-RU" sz="20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1071546"/>
            <a:ext cx="1928826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1880" y="1071546"/>
            <a:ext cx="1928826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498035"/>
              </p:ext>
            </p:extLst>
          </p:nvPr>
        </p:nvGraphicFramePr>
        <p:xfrm>
          <a:off x="283234" y="1466290"/>
          <a:ext cx="2632582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594157"/>
              </p:ext>
            </p:extLst>
          </p:nvPr>
        </p:nvGraphicFramePr>
        <p:xfrm>
          <a:off x="3260777" y="1466290"/>
          <a:ext cx="2639081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411912" y="1085746"/>
            <a:ext cx="1296144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Дефицит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18" y="5373216"/>
            <a:ext cx="5256586" cy="9534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2017-2019 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487346"/>
              </p:ext>
            </p:extLst>
          </p:nvPr>
        </p:nvGraphicFramePr>
        <p:xfrm>
          <a:off x="6156176" y="1468926"/>
          <a:ext cx="3148580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7740352" y="1085246"/>
            <a:ext cx="1224000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Профицит</a:t>
            </a:r>
          </a:p>
        </p:txBody>
      </p:sp>
      <p:pic>
        <p:nvPicPr>
          <p:cNvPr id="1026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20" y="4774704"/>
            <a:ext cx="2083296" cy="20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41375481"/>
              </p:ext>
            </p:extLst>
          </p:nvPr>
        </p:nvGraphicFramePr>
        <p:xfrm>
          <a:off x="107504" y="1014856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2965727" y="6157318"/>
            <a:ext cx="3484268" cy="540000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4" y="0"/>
            <a:ext cx="6493669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48263" y="1124744"/>
            <a:ext cx="2118787" cy="20431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2017-2019гг.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879812" y="6156229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"/>
            <a:ext cx="7416823" cy="981075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республиканского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 на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10720"/>
              </p:ext>
            </p:extLst>
          </p:nvPr>
        </p:nvGraphicFramePr>
        <p:xfrm>
          <a:off x="179512" y="1218789"/>
          <a:ext cx="3744416" cy="49898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/>
                <a:gridCol w="1224136"/>
              </a:tblGrid>
              <a:tr h="353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Ценные бумаги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3 263 692,6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1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-3 366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731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</a:t>
                      </a:r>
                      <a:r>
                        <a:rPr lang="ru-RU" sz="1400" b="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привлеченные в международных финансовых организациях</a:t>
                      </a:r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-83 334,0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r>
                        <a:rPr lang="ru-RU" sz="1400" b="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гарантий </a:t>
                      </a:r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-12 453,1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-26 420,9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29FF8A">
                            <a:shade val="30000"/>
                            <a:satMod val="115000"/>
                          </a:srgbClr>
                        </a:gs>
                        <a:gs pos="50000">
                          <a:srgbClr val="29FF8A">
                            <a:shade val="67500"/>
                            <a:satMod val="115000"/>
                          </a:srgbClr>
                        </a:gs>
                        <a:gs pos="100000">
                          <a:srgbClr val="29FF8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-75 085,4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29FF8A">
                            <a:shade val="30000"/>
                            <a:satMod val="115000"/>
                          </a:srgbClr>
                        </a:gs>
                        <a:gs pos="50000">
                          <a:srgbClr val="29FF8A">
                            <a:shade val="67500"/>
                            <a:satMod val="115000"/>
                          </a:srgbClr>
                        </a:gs>
                        <a:gs pos="100000">
                          <a:srgbClr val="29FF8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5" y="1697237"/>
            <a:ext cx="3385252" cy="612000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от привлечения и погашения государственных ценных бумаг Чувашской Республики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6235" y="2385392"/>
            <a:ext cx="3385252" cy="476726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945" y="2973942"/>
            <a:ext cx="3385252" cy="664012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5" y="3691026"/>
            <a:ext cx="3385252" cy="664012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кредитов от международных финансовых корпораций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6235" y="4437112"/>
            <a:ext cx="3385252" cy="476726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средств, предусмотренных на исполнение гарантий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6235" y="5004000"/>
            <a:ext cx="3384000" cy="576000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4" name="Правая круглая скобка 13"/>
          <p:cNvSpPr/>
          <p:nvPr/>
        </p:nvSpPr>
        <p:spPr>
          <a:xfrm>
            <a:off x="7534822" y="1663334"/>
            <a:ext cx="45719" cy="2691704"/>
          </a:xfrm>
          <a:prstGeom prst="rightBracket">
            <a:avLst/>
          </a:prstGeom>
          <a:ln w="38100">
            <a:solidFill>
              <a:srgbClr val="954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931890" y="2296904"/>
            <a:ext cx="1100810" cy="1113889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программе заимствований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2017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660140" y="2821654"/>
            <a:ext cx="183697" cy="187532"/>
          </a:xfrm>
          <a:prstGeom prst="rightArrow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67943" y="5771916"/>
            <a:ext cx="3385253" cy="289441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2017 год предусмотрен с профицитом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3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27" y="2484000"/>
            <a:ext cx="2158173" cy="266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05082" y="5032574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- 1,23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260000"/>
            <a:ext cx="3490871" cy="97675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sz="2000" b="1" i="1" dirty="0" smtClean="0">
                <a:solidFill>
                  <a:prstClr val="white"/>
                </a:solidFill>
              </a:rPr>
              <a:t>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234850"/>
              </p:ext>
            </p:extLst>
          </p:nvPr>
        </p:nvGraphicFramePr>
        <p:xfrm>
          <a:off x="115781" y="2556000"/>
          <a:ext cx="634647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347"/>
                <a:gridCol w="809790"/>
                <a:gridCol w="826734"/>
                <a:gridCol w="927811"/>
                <a:gridCol w="963894"/>
                <a:gridCol w="963894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(оценка)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2017-2019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1 234,4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(1 235,1)*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231,9</a:t>
                      </a:r>
                    </a:p>
                    <a:p>
                      <a:pPr algn="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(1 233,1)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1 229,4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231,2)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(1 229,2)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240 375,9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259 884,3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280 511,4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(283 081,6)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302 329,5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(306 067,8)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326 839,7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(332 229,0)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(104,9)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(104,4)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(104,1)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23 704,6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(24 285,5)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26 266,7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(26 997,8)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28 880,3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(29 820,8)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31 501,2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8 301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8 434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(740,0)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(815,0)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(880,0)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024" y="6309320"/>
            <a:ext cx="6346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 скобках указаны значения, исходящие из более благоприятного сочетания внешних и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внутренних условий развития экономики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008000"/>
            <a:ext cx="5112568" cy="1430179"/>
          </a:xfrm>
          <a:prstGeom prst="wedgeRoundRectCallout">
            <a:avLst>
              <a:gd name="adj1" fmla="val -54282"/>
              <a:gd name="adj2" fmla="val 5295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до 2030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2013-2019 годах, млн. рублей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79056782"/>
              </p:ext>
            </p:extLst>
          </p:nvPr>
        </p:nvGraphicFramePr>
        <p:xfrm>
          <a:off x="179512" y="1052737"/>
          <a:ext cx="871296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3569" y="4005064"/>
            <a:ext cx="8952927" cy="2376264"/>
          </a:xfrm>
          <a:prstGeom prst="roundRect">
            <a:avLst>
              <a:gd name="adj" fmla="val 1132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b">
              <a:spcBef>
                <a:spcPts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по увеличению собственных доходов: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мер налогового стимулирования,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новых производств и развитие инвестиционной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систематической оценки соизмеримости выпадающих доходов при предоставлении льгот по налогам и принятия мер по отмене неэффективных налоговых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льгот;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взаимодействие Управлением Федеральной налоговой службы в части повышения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платежей и сокращения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недоимки, проведения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выявлению и привлечению к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налогообложению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п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редпринимательской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использующих теневые схемы оплаты труда и привлекающих рабочую силу без надлежащего оформления трудовых отношений,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легализации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физических и юридических лиц от предоставления жилья 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аренду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0681" y="2564904"/>
            <a:ext cx="6030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(61%)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2015-2019 годах, млн. рублей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296941"/>
              </p:ext>
            </p:extLst>
          </p:nvPr>
        </p:nvGraphicFramePr>
        <p:xfrm>
          <a:off x="107504" y="980728"/>
          <a:ext cx="5636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259161"/>
              </p:ext>
            </p:extLst>
          </p:nvPr>
        </p:nvGraphicFramePr>
        <p:xfrm>
          <a:off x="5108476" y="1412776"/>
          <a:ext cx="4035524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75856" y="2492896"/>
            <a:ext cx="1785348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5676" y="3933056"/>
            <a:ext cx="5393084" cy="1872208"/>
          </a:xfrm>
          <a:prstGeom prst="roundRect">
            <a:avLst>
              <a:gd name="adj" fmla="val 1132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b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обусловлен позитивными тенденциями в экономике Чувашской Республики. По отдельным видам наблюдается снижение, в частности:</a:t>
            </a:r>
          </a:p>
          <a:p>
            <a:pPr marL="171450" indent="-171450" algn="just" fontAlgn="b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– рассчитаны исходя из ставок, предусмотренных Основными направлениями налоговой политики Российской Федерации;</a:t>
            </a:r>
          </a:p>
          <a:p>
            <a:pPr marL="171450" indent="-171450" algn="just" fontAlgn="b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налог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внедрением системы "Платон" и взиманием с транспортных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с массой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12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 платы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счет возмещения вреда, причиняемого автомобильным дорогам, суммы транспортного налога уменьшаются на суммы указанной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платы;</a:t>
            </a:r>
          </a:p>
          <a:p>
            <a:pPr marL="171450" indent="-171450" algn="just" fontAlgn="b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имеют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нестабильный характер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7686" y="5445224"/>
            <a:ext cx="4896544" cy="987504"/>
          </a:xfrm>
          <a:prstGeom prst="wedgeRoundRectCallout">
            <a:avLst>
              <a:gd name="adj1" fmla="val 53753"/>
              <a:gd name="adj2" fmla="val -27271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10 месяцев 2016 года темпы роста собственных доходов в Чувашской Республике опережают средние темпы роста как по Российской Федерации, так и по Приволжскому Федеральному округу.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137950"/>
              </p:ext>
            </p:extLst>
          </p:nvPr>
        </p:nvGraphicFramePr>
        <p:xfrm>
          <a:off x="4302170" y="1583459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>
            <a:off x="8264037" y="3047616"/>
            <a:ext cx="827584" cy="432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670248"/>
              </p:ext>
            </p:extLst>
          </p:nvPr>
        </p:nvGraphicFramePr>
        <p:xfrm>
          <a:off x="8702" y="980728"/>
          <a:ext cx="485132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(1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мес. 2016г. к 1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мес. 2015г., 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7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4932040" y="3645024"/>
            <a:ext cx="3672408" cy="266429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(НДФЛ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является одним из основных источников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бюджета. 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объем возврата НДФЛ из бюджета республики в связи с предоставлением имущественных и социальных налоговых вычетов ежегодно растет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Приволжского федерального округа Чувашская Республика ежегодно занимает лидирующее положение по доле возврата НДФЛ к объему его поступлений.</a:t>
            </a: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011897"/>
              </p:ext>
            </p:extLst>
          </p:nvPr>
        </p:nvGraphicFramePr>
        <p:xfrm>
          <a:off x="32668" y="1052736"/>
          <a:ext cx="4543524" cy="5519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282043"/>
              </p:ext>
            </p:extLst>
          </p:nvPr>
        </p:nvGraphicFramePr>
        <p:xfrm>
          <a:off x="4908376" y="980728"/>
          <a:ext cx="41950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78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82" y="4131484"/>
            <a:ext cx="1193491" cy="37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56" y="2095365"/>
            <a:ext cx="988846" cy="5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63304060"/>
              </p:ext>
            </p:extLst>
          </p:nvPr>
        </p:nvGraphicFramePr>
        <p:xfrm>
          <a:off x="-8760" y="1508999"/>
          <a:ext cx="4702132" cy="450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1"/>
            <a:ext cx="602753" cy="732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1643014" y="486261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ET" pitchFamily="2" charset="0"/>
              </a:rPr>
              <a:t>млн</a:t>
            </a:r>
            <a:r>
              <a:rPr lang="ru-RU" altLang="ru-RU" sz="1200" b="1" dirty="0">
                <a:latin typeface="TimesET" pitchFamily="2" charset="0"/>
              </a:rPr>
              <a:t>. </a:t>
            </a:r>
            <a:r>
              <a:rPr lang="ru-RU" altLang="ru-RU" sz="1200" b="1" dirty="0" smtClean="0">
                <a:latin typeface="TimesET" pitchFamily="2" charset="0"/>
              </a:rPr>
              <a:t>рублей</a:t>
            </a:r>
            <a:endParaRPr lang="ru-RU" altLang="ru-RU" sz="1200" b="1" dirty="0"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572000" y="2708976"/>
            <a:ext cx="401198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«ЛВЗ «Чебоксарский» – филиал ОАО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Росспиртпром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1952864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ЗАО Фирма «Август»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Вурнары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3728464" y="1592824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12904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774105" y="3357048"/>
            <a:ext cx="3822308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«Чебоксарская ГЭС» филиал ПАО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05120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«Газпром» Приволжское МУО ПАО «Газпром» в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5289999" y="4653192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«Шумерлинский завод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спецавтомобилей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265232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«Завод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Чувашкабель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661304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299828" y="3403093"/>
            <a:ext cx="1215752" cy="302955"/>
          </a:xfrm>
          <a:prstGeom prst="ellipse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283968" y="2816976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34864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2" y="1574074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67944" y="2294904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499992" y="3466906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759490" y="4113120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247232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03" y="1557721"/>
            <a:ext cx="1336578" cy="58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51" y="2137856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592212"/>
            <a:ext cx="1296143" cy="6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69" y="4723833"/>
            <a:ext cx="1788127" cy="3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0" y="1632059"/>
            <a:ext cx="814727" cy="31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0" y="1016826"/>
            <a:ext cx="1584345" cy="49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92600" y="4760508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915864" y="1215130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79670" y="5769304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125520" y="5554364"/>
            <a:ext cx="4896544" cy="987504"/>
          </a:xfrm>
          <a:prstGeom prst="wedgeRoundRectCallout">
            <a:avLst>
              <a:gd name="adj1" fmla="val 54132"/>
              <a:gd name="adj2" fmla="val -8288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осуществлена исходя из удельного веса поступлений от данных организаций в общем объеме налоговых доходов республиканского бюджета Чувашской Республики в 2015 году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6137" y="3209401"/>
            <a:ext cx="2599591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201" y="4231055"/>
            <a:ext cx="2555993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3808" y="1041473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0960" y="1041473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843808" y="3226531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200960" y="4161965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200960" y="3232638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843808" y="4196510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843808" y="1767273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965,2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200960" y="1766529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1 170,6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4109043" y="3514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096244" y="4484510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00200" y="1700808"/>
            <a:ext cx="2582281" cy="1041538"/>
          </a:xfrm>
          <a:prstGeom prst="roundRect">
            <a:avLst>
              <a:gd name="adj" fmla="val 31299"/>
            </a:avLst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681953" y="3048655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+195,0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764819" y="4011800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+10,4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78453" y="3522494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+ 63,3%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86105" y="4518028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+ 1,6%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628159" y="1581819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+205,4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6244" y="2072130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+ 21,3%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987808" y="2336796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налоговых доходов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344960" y="2342438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4" y="5036521"/>
            <a:ext cx="1928532" cy="1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096244" y="2054529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60464" y="1052736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7560464" y="4173228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7560464" y="3243901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560464" y="1777792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1628,5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V="1">
            <a:off x="6468547" y="3525794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455748" y="4495773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6041457" y="3059918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452,0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124323" y="402306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5,9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37957" y="3533757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89,8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45609" y="4529291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0,9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987663" y="1593082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457,9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55748" y="2083393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39,1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7704464" y="2353701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6455748" y="206579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62878" y="5334213"/>
            <a:ext cx="5926684" cy="1208842"/>
          </a:xfrm>
          <a:prstGeom prst="wedgeRoundRectCallout">
            <a:avLst>
              <a:gd name="adj1" fmla="val 49060"/>
              <a:gd name="adj2" fmla="val -9603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2015 году 76,9% от общего объема льгот).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2015 году в соответствии с региональным законодательством налоговых льгот, льготы признаны эффективными.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165801"/>
              </p:ext>
            </p:extLst>
          </p:nvPr>
        </p:nvGraphicFramePr>
        <p:xfrm>
          <a:off x="323528" y="908720"/>
          <a:ext cx="648072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93195660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5793928"/>
            <a:ext cx="6840760" cy="8280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субъектам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первоначально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распределяется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законом о бюджете на соответствующий финансовый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Остальная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49106670"/>
              </p:ext>
            </p:extLst>
          </p:nvPr>
        </p:nvGraphicFramePr>
        <p:xfrm>
          <a:off x="4644008" y="2638636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1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062564"/>
              </p:ext>
            </p:extLst>
          </p:nvPr>
        </p:nvGraphicFramePr>
        <p:xfrm>
          <a:off x="29415" y="1372622"/>
          <a:ext cx="9114585" cy="5296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83853"/>
              </p:ext>
            </p:extLst>
          </p:nvPr>
        </p:nvGraphicFramePr>
        <p:xfrm>
          <a:off x="2923568" y="1147914"/>
          <a:ext cx="3240360" cy="3769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на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endParaRPr lang="ru-RU" altLang="ru-RU" sz="2000" b="1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5297" y="1113861"/>
            <a:ext cx="2376264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</a:rPr>
              <a:t>2017 год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5617" y="1109217"/>
            <a:ext cx="2376263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</a:rPr>
              <a:t>2018 год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35937" y="1109216"/>
            <a:ext cx="2592288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7030A0"/>
                </a:solidFill>
              </a:rPr>
              <a:t>2019 год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616552"/>
              </p:ext>
            </p:extLst>
          </p:nvPr>
        </p:nvGraphicFramePr>
        <p:xfrm>
          <a:off x="5755372" y="1118177"/>
          <a:ext cx="3388628" cy="38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Овал 12"/>
          <p:cNvSpPr/>
          <p:nvPr/>
        </p:nvSpPr>
        <p:spPr>
          <a:xfrm>
            <a:off x="1299811" y="2424191"/>
            <a:ext cx="861638" cy="4630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35 058,8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258977" y="2502774"/>
            <a:ext cx="854292" cy="4630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33 736,7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67682" y="2502774"/>
            <a:ext cx="854292" cy="4630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36 083,9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3748" y="4221088"/>
            <a:ext cx="2853776" cy="77854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30% расходов бюджета будут направлены на социальную политику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758916" y="5157192"/>
            <a:ext cx="3277580" cy="953025"/>
          </a:xfrm>
          <a:prstGeom prst="wedgeRoundRectCallout">
            <a:avLst>
              <a:gd name="adj1" fmla="val 29539"/>
              <a:gd name="adj2" fmla="val -18802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- не распределенные расходы в плановом периоде (зарезервированные средства на случай сокращения доходов бюджета)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92888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Чувашской Республики на 2017 год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137562"/>
              </p:ext>
            </p:extLst>
          </p:nvPr>
        </p:nvGraphicFramePr>
        <p:xfrm>
          <a:off x="-14581" y="1570914"/>
          <a:ext cx="864096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215449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039" y="1373284"/>
            <a:ext cx="4066871" cy="156241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 - используемый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составлении проекта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нормативных правовых актов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обусловливающих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бюджетных средств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1146504"/>
            <a:ext cx="4669786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Кабинета Министров Чувашской Республики от 27.04.2016 № 138 утвержден Порядок ведения реестра расходных обязательств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2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2017 год с учетом средств территориального фонда обязательного медицинского страхования 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223029"/>
              </p:ext>
            </p:extLst>
          </p:nvPr>
        </p:nvGraphicFramePr>
        <p:xfrm>
          <a:off x="0" y="1196752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02111811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4139952" y="2564904"/>
            <a:ext cx="2376264" cy="14401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78952" y="4149080"/>
            <a:ext cx="2000824" cy="64807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" y="5094892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94893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6108" y="1026713"/>
            <a:ext cx="4464496" cy="1123712"/>
          </a:xfrm>
          <a:prstGeom prst="wedgeRoundRectCallout">
            <a:avLst>
              <a:gd name="adj1" fmla="val -63954"/>
              <a:gd name="adj2" fmla="val 5521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2017 год запланированы в сумме 13689,1 млн. рублей, из них основная часть за счет средств  обязательного медицинского страхования – 12011,4 млн. рублей, за счет средств республиканского бюджета Чувашской Республики – 1677,7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32" y="3996320"/>
            <a:ext cx="3290675" cy="219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559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027749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590" y="3276000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000" y="4824000"/>
            <a:ext cx="536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281" y="3920443"/>
            <a:ext cx="53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590" y="2664000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919061"/>
              </p:ext>
            </p:extLst>
          </p:nvPr>
        </p:nvGraphicFramePr>
        <p:xfrm>
          <a:off x="4283968" y="1050156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08528" y="2628000"/>
            <a:ext cx="727968" cy="369760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51520" y="913602"/>
            <a:ext cx="12327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5089" y="6304380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513557"/>
              </p:ext>
            </p:extLst>
          </p:nvPr>
        </p:nvGraphicFramePr>
        <p:xfrm>
          <a:off x="0" y="1057092"/>
          <a:ext cx="4536504" cy="323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89" y="4437112"/>
            <a:ext cx="4066871" cy="18002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субъектов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 наблюдается рост расходов на реальный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экономики.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расходов консолидированного бюджета Чувашской Республики превышает среднее значение по ПФО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место)</a:t>
            </a:r>
          </a:p>
        </p:txBody>
      </p:sp>
    </p:spTree>
    <p:extLst>
      <p:ext uri="{BB962C8B-B14F-4D97-AF65-F5344CB8AC3E}">
        <p14:creationId xmlns:p14="http://schemas.microsoft.com/office/powerpoint/2010/main" val="27590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208838" cy="981075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в сравнении с другими регионами ПФО 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10" name="Picture 3" descr="E:\24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1447"/>
            <a:ext cx="2352205" cy="1641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.0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41168"/>
            <a:ext cx="1800200" cy="165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1437379820-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71454"/>
            <a:ext cx="2246792" cy="1360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235738"/>
              </p:ext>
            </p:extLst>
          </p:nvPr>
        </p:nvGraphicFramePr>
        <p:xfrm>
          <a:off x="-108520" y="985024"/>
          <a:ext cx="323260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8968780"/>
              </p:ext>
            </p:extLst>
          </p:nvPr>
        </p:nvGraphicFramePr>
        <p:xfrm>
          <a:off x="2706018" y="987852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689249"/>
              </p:ext>
            </p:extLst>
          </p:nvPr>
        </p:nvGraphicFramePr>
        <p:xfrm>
          <a:off x="5796136" y="985024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640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576" y="-5680"/>
            <a:ext cx="8208838" cy="981075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отраслях социальной сферы в сравнении с другими регионами ПФО в 2015 году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790328"/>
              </p:ext>
            </p:extLst>
          </p:nvPr>
        </p:nvGraphicFramePr>
        <p:xfrm>
          <a:off x="-180528" y="1036873"/>
          <a:ext cx="323260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" y="5048549"/>
            <a:ext cx="2448272" cy="16354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369908"/>
              </p:ext>
            </p:extLst>
          </p:nvPr>
        </p:nvGraphicFramePr>
        <p:xfrm>
          <a:off x="2744664" y="1007935"/>
          <a:ext cx="331236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Рисунок 12" descr="http://culture.natm.ru/images/autouploads/full/5092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16" y="5107286"/>
            <a:ext cx="2088232" cy="14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060163"/>
              </p:ext>
            </p:extLst>
          </p:nvPr>
        </p:nvGraphicFramePr>
        <p:xfrm>
          <a:off x="5940152" y="1006229"/>
          <a:ext cx="331236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5015242"/>
            <a:ext cx="2261142" cy="15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3" y="136421"/>
            <a:ext cx="9004387" cy="707886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2012-2016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79680" y="1033463"/>
            <a:ext cx="1164320" cy="4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44" y="5288359"/>
            <a:ext cx="1763688" cy="12148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91" y="5284057"/>
            <a:ext cx="1620162" cy="1266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5288359"/>
            <a:ext cx="1653927" cy="1288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49960"/>
            <a:ext cx="1656184" cy="13003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54851457"/>
              </p:ext>
            </p:extLst>
          </p:nvPr>
        </p:nvGraphicFramePr>
        <p:xfrm>
          <a:off x="31601" y="1049074"/>
          <a:ext cx="5544616" cy="4166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606480" y="1844824"/>
            <a:ext cx="2430016" cy="22443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За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5 лет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на реализацию «майских» Указов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Президента РФ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выделено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24 758,3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1642220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2 621,7</a:t>
            </a:r>
            <a:endParaRPr lang="ru-RU" sz="1400" b="1" dirty="0">
              <a:latin typeface="+mj-lt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5040062" y="1243769"/>
            <a:ext cx="1512168" cy="381642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7199"/>
            <a:ext cx="8460432" cy="646331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806736"/>
              </p:ext>
            </p:extLst>
          </p:nvPr>
        </p:nvGraphicFramePr>
        <p:xfrm>
          <a:off x="107504" y="1040856"/>
          <a:ext cx="8928992" cy="5340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624"/>
                <a:gridCol w="792088"/>
                <a:gridCol w="720080"/>
                <a:gridCol w="832147"/>
                <a:gridCol w="968053"/>
              </a:tblGrid>
              <a:tr h="3878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2016 году, тыс. рублей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</a:t>
                      </a: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5 880 743,7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3 899 456,0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1 085 381,4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895 906,3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«О долгосрочной государственной экономической политике»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4 247,4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4 247,4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181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субсидирование части затрат по проектам, победившим в отборе инновационных проектов с целью получения государственной поддержки за счет средств республиканского бюджета Чувашской Республики, осуществляемой Комиссией по отбору наиболее перспективных и приоритетных инновационных проектов на уплату процентов по кредитам, привлеченным на реализацию перспективных и приоритетных инновационных проектов, лизинговых платежей по договорам лизинга, заключенным с российскими лизинговыми компаниями на приобретение технологического оборудования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4 247,4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4 247,4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 «О мероприятиях по реализации государственной социальной политики»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2 689 887,9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2 344 566,9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341 771,2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3 549,8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 работников бюджетной сферы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2 664 467,9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2 322 696,7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341 771,2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меры, направленные на увеличение поддержки социально ориентированных некоммерческих организаций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два раза количества выставочных проектов, осуществляемых в субъектах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18 384,2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3 315,8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2015 году до 4 тыс. количества государственных стипендий для выдающихся деятелей культуры и искусства и молодых талантливых авторов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3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целях выявления и поддержки юных талантов числа детей, привлекаемых к участию в творческих мероприятиях, до 8 процентов от общего числа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2 596,0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598 «О совершенствовании государственной политики в сфере здравоохранения»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558 309,5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194 792,5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363 517,0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3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медицинских кадров, проведение оценки уровня их квалификации, поэтапное устранение дефицита медицинских кадров, а также дифференцированные меры социальной поддержки медицинских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наркологической службы, меры по противодействию злоупотреблению наркотиками и их незаконному обороту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смертности от болезней системы кровообращения, новообразований и туберкулеза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542 068,2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178 551,2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363 517,0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54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закупку медицинского оборудования и текущий ремонт бюджетных учреждений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542 068,2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178 551,2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0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младенческой смертности, охрана здоровья ребенка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материнства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13 293,3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13 293,3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1" marR="5201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0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132509"/>
              </p:ext>
            </p:extLst>
          </p:nvPr>
        </p:nvGraphicFramePr>
        <p:xfrm>
          <a:off x="107504" y="1052736"/>
          <a:ext cx="8928992" cy="5415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2608"/>
                <a:gridCol w="792088"/>
                <a:gridCol w="864096"/>
                <a:gridCol w="833031"/>
                <a:gridCol w="967169"/>
              </a:tblGrid>
              <a:tr h="3121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2016 году,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7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599 «О мерах по реализации государственной политики в области образования и науки»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114 442,7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103 144,7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развития негосударственного сектора дошкольного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26 838,2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26 838,2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поддержке педагогических работников, работающих с детьми из социально неблагополучных семей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9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многофункциональных центров прикладных квалификаций, осуществляющих обучение на базе среднего (полного) общего образования, в том числе путем преобразования существующих учреждений начального и среднего профессионального образования в такие центры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69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реализация мер, направленных на повышение эффективности единого государственного экзамена (оплата труда привлеченных специалистов,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оглушители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сотовой связи, видеонаблюдение, транспортные расходы, канцтовары)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52 732,2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41 434,2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комплекса мер, направленных на выявление и поддержку одаренных детей и молодежи (стипендии, проведение олимпиад)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29 772,3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29 772,3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1 729 251,0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836 894,5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892 356,5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69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жилищных условий семей, имеющих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более детей, включая создание необходимой инфраструктуры на земельных участках,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 предоставляемых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указанной категории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граждан,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93 387,9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93 387,9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960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1 529 786,7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639 210,0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890 576,7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960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ремонта многоквартирных домов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101 542,2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99 762,4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960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систем коммунальной инфраструктуры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4 534,2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4 534,2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601 «Об основных направлениях совершенствования системы государственного управления»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148 494,1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148 494,1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69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получения гражданами государственных и муниципальных услуг по принципу "одного окна" по месту пребывания, в том числе в многофункциональных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148 494,1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148 494,1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0960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606 «О мерах по реализации демографической политики Российской Федерации»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636 111,1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267 315,9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368 795,2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797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выплаты нуждающимся семьям, назначаемые в случае рождения третьего ребенка или последующих детей, до достижения ребенком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632 229,2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263 434,0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368 795,2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9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меры, направленные на создание условий для совмещения женщинами обязанностей по воспитанию детей с трудовой занятостью, а также на организацию профессионального обучения (переобучения) женщин, находящихся в отпуске по уходу за ребенком до достижения им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3568" y="167199"/>
            <a:ext cx="8460432" cy="646331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7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96792"/>
              </p:ext>
            </p:extLst>
          </p:nvPr>
        </p:nvGraphicFramePr>
        <p:xfrm>
          <a:off x="34766" y="990698"/>
          <a:ext cx="9092661" cy="496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829"/>
                <a:gridCol w="695229"/>
                <a:gridCol w="788983"/>
                <a:gridCol w="695229"/>
                <a:gridCol w="788983"/>
                <a:gridCol w="695229"/>
                <a:gridCol w="788983"/>
                <a:gridCol w="685213"/>
                <a:gridCol w="788983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Категории работников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2015 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2016 (оценка)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2017 (план)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2018 (план)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500950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19 057,5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20 451,1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18 681,2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22 230,1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23 855,7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26 607,3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26 947,2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131,9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43 760,0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46 960,0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27 930,2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28 295,6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43 760,0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46 960,0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17 613,0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17 835,4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95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02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30 847,2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32 606,3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43 760,0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46 960,0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18 080,6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+mn-lt"/>
                        </a:rPr>
                        <a:t>88,5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11 311,5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14 403,2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12 401,0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60,7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14 942,1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15 240,8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21 880,0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23 480,0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767" y="5971061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5971061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** - к средней з/п учителей в субъекте РФ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1092" y="6210451"/>
            <a:ext cx="6115084" cy="576000"/>
          </a:xfrm>
          <a:prstGeom prst="wedgeRoundRectCallout">
            <a:avLst>
              <a:gd name="adj1" fmla="val 88074"/>
              <a:gd name="adj2" fmla="val -8645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Согласно «дорожным картам» изменений в отраслях социальной сферы достижение целевых показателей повышения оплаты труда работников бюджетной сферы, определенных указами Президента Российской Федерации от 7 мая 2012 г., планируется в полном объеме к 2018 году.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7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980728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112994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02039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3083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1390452"/>
            <a:ext cx="2808312" cy="18722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2014 и 2015 годы решения об увеличении денежного содержания государственных гражданских служащих  Чувашской Республики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принимались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312168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4057667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165" y="1008000"/>
            <a:ext cx="2515865" cy="50405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6052" y="1008000"/>
            <a:ext cx="4119376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3848" y="2106860"/>
            <a:ext cx="2484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гражданам, имеющим звание «Ветеран труда Чувашской Республики»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1931" y="2761431"/>
            <a:ext cx="2484000" cy="2784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1931" y="3104661"/>
            <a:ext cx="24840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8260" y="1008000"/>
            <a:ext cx="1812516" cy="52189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Объем расходов на </a:t>
            </a: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2017 год и численность получателей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35523" y="1605583"/>
            <a:ext cx="6840760" cy="14401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06399" y="1820983"/>
            <a:ext cx="4154400" cy="2398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806400" y="2761431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06400" y="2092525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31.12.2015 </a:t>
            </a:r>
            <a:r>
              <a:rPr lang="ru-RU" sz="700" dirty="0">
                <a:solidFill>
                  <a:schemeClr val="tx1"/>
                </a:solidFill>
              </a:rPr>
              <a:t>№ 90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ветеранах труда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83352" y="5891104"/>
            <a:ext cx="6840760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7172" y="6143676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90656" y="6143676"/>
            <a:ext cx="41544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06400" y="3104661"/>
            <a:ext cx="41544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070025" y="1820984"/>
            <a:ext cx="1800000" cy="2398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1 209 544 тыс. руб. – 87 286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76271" y="2092525"/>
            <a:ext cx="1800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466 050 тыс. руб. – 34 111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70025" y="2761431"/>
            <a:ext cx="1800000" cy="2879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25 686 тыс. руб. – 2 024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1930" y="1798843"/>
            <a:ext cx="2484000" cy="2620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гражданам, имеющим звание «Ветеран труда</a:t>
            </a:r>
            <a:r>
              <a:rPr lang="ru-RU" sz="800" b="1" dirty="0" smtClean="0">
                <a:solidFill>
                  <a:schemeClr val="tx1"/>
                </a:solidFill>
              </a:rPr>
              <a:t>» 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076271" y="3104661"/>
            <a:ext cx="18000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32 178 тыс. руб. – 976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055839" y="6137016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60 000 тыс. руб. – 57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106937" y="3501008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90137" y="4155947"/>
            <a:ext cx="24840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Осуществление переданных полномочий Российской Федерации по предоставлению отдельных мер социальной поддержки граждан, подвергшихся воздействию радиации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771753" y="4155947"/>
            <a:ext cx="41544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/>
              <a:t> </a:t>
            </a:r>
          </a:p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15 </a:t>
            </a:r>
            <a:r>
              <a:rPr lang="ru-RU" sz="700" dirty="0" smtClean="0">
                <a:solidFill>
                  <a:schemeClr val="tx1"/>
                </a:solidFill>
              </a:rPr>
              <a:t>.05.1991  </a:t>
            </a:r>
            <a:r>
              <a:rPr lang="ru-RU" sz="700" dirty="0">
                <a:solidFill>
                  <a:schemeClr val="tx1"/>
                </a:solidFill>
              </a:rPr>
              <a:t>№ 1244-1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граждан, подвергшихся воздействию радиации вследствие катастрофы на Чернобыльской </a:t>
            </a:r>
            <a:r>
              <a:rPr lang="ru-RU" sz="700" dirty="0" smtClean="0">
                <a:solidFill>
                  <a:schemeClr val="tx1"/>
                </a:solidFill>
              </a:rPr>
              <a:t>АЭС»,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26.11.1998 № </a:t>
            </a:r>
            <a:r>
              <a:rPr lang="ru-RU" sz="700" dirty="0">
                <a:solidFill>
                  <a:schemeClr val="tx1"/>
                </a:solidFill>
              </a:rPr>
              <a:t>175-ФЗ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 Российской Федерации, подвергшихся воздействию радиации вследствие аварии в 1957 году на производственном объединении </a:t>
            </a:r>
            <a:r>
              <a:rPr lang="ru-RU" sz="700" dirty="0" smtClean="0">
                <a:solidFill>
                  <a:schemeClr val="tx1"/>
                </a:solidFill>
              </a:rPr>
              <a:t>«Маяк» </a:t>
            </a:r>
            <a:r>
              <a:rPr lang="ru-RU" sz="700" dirty="0">
                <a:solidFill>
                  <a:schemeClr val="tx1"/>
                </a:solidFill>
              </a:rPr>
              <a:t>и сбросов радиоактивных отходов в </a:t>
            </a:r>
            <a:r>
              <a:rPr lang="ru-RU" sz="700" dirty="0" smtClean="0">
                <a:solidFill>
                  <a:schemeClr val="tx1"/>
                </a:solidFill>
              </a:rPr>
              <a:t>реку «</a:t>
            </a:r>
            <a:r>
              <a:rPr lang="ru-RU" sz="700" dirty="0" err="1" smtClean="0">
                <a:solidFill>
                  <a:schemeClr val="tx1"/>
                </a:solidFill>
              </a:rPr>
              <a:t>Теча</a:t>
            </a:r>
            <a:r>
              <a:rPr lang="ru-RU" sz="700" dirty="0" smtClean="0">
                <a:solidFill>
                  <a:schemeClr val="tx1"/>
                </a:solidFill>
              </a:rPr>
              <a:t>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10.01.2002 № 2-ФЗ «О </a:t>
            </a:r>
            <a:r>
              <a:rPr lang="ru-RU" sz="700" dirty="0">
                <a:solidFill>
                  <a:schemeClr val="tx1"/>
                </a:solidFill>
              </a:rPr>
              <a:t>социальных гарантиях гражданам, подвергшимся радиационному воздействию вследствие ядерных испытаний на Семипалатинском </a:t>
            </a:r>
            <a:r>
              <a:rPr lang="ru-RU" sz="700" dirty="0" smtClean="0">
                <a:solidFill>
                  <a:schemeClr val="tx1"/>
                </a:solidFill>
              </a:rPr>
              <a:t>полигоне»</a:t>
            </a:r>
          </a:p>
          <a:p>
            <a:pPr algn="ctr"/>
            <a:endParaRPr lang="ru-RU" sz="700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98054" y="4907426"/>
            <a:ext cx="2484000" cy="3475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98054" y="5328000"/>
            <a:ext cx="2484000" cy="4948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98054" y="3768955"/>
            <a:ext cx="2484000" cy="3317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772523" y="3768955"/>
            <a:ext cx="4153630" cy="3317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783364" y="4907423"/>
            <a:ext cx="4153628" cy="34754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783363" y="5328000"/>
            <a:ext cx="4153629" cy="4948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070131" y="4155947"/>
            <a:ext cx="18000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30 666 тыс. руб. – 1 206 чел.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070131" y="5328000"/>
            <a:ext cx="1800000" cy="4948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7 639 тыс. руб. – 72 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070130" y="4907426"/>
            <a:ext cx="1800000" cy="3475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868 тыс. руб. –  128 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069074" y="3768955"/>
            <a:ext cx="1800000" cy="3317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518 880 тыс. руб. –  94 000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23848" y="2430965"/>
            <a:ext cx="2484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806400" y="2416630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76271" y="2416630"/>
            <a:ext cx="1800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4 850 тыс. руб. – 3 669 чел.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165" y="1008000"/>
            <a:ext cx="2515865" cy="50405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6052" y="1008000"/>
            <a:ext cx="4119376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8260" y="1008000"/>
            <a:ext cx="1812516" cy="52189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Объем расходов на </a:t>
            </a: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2017 год и численность получателей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87083" y="3887900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34823" y="4534036"/>
            <a:ext cx="24840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Социальные выплаты безработным </a:t>
            </a:r>
            <a:r>
              <a:rPr lang="ru-RU" sz="800" dirty="0" smtClean="0">
                <a:solidFill>
                  <a:schemeClr val="tx1"/>
                </a:solidFill>
              </a:rPr>
              <a:t>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794654" y="4542040"/>
            <a:ext cx="41544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3982" y="4765641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Социальные 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795231" y="4779665"/>
            <a:ext cx="415363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067594" y="4542041"/>
            <a:ext cx="18000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177 731 тыс. руб. – 4 330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079432" y="4779665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18 156 тыс. руб. – 3 874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34823" y="4144608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809487" y="4152610"/>
            <a:ext cx="4153628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070776" y="4144608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283 017 тыс. руб. – 21 000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03654" y="5165069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1394" y="5837776"/>
            <a:ext cx="2484000" cy="90359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11225" y="5837777"/>
            <a:ext cx="4154400" cy="90359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202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кредитам, привлекаемым молодыми семьями на приобретение или строительство жилья, за счет средств республиканского бюджета Чувашской </a:t>
            </a:r>
            <a:r>
              <a:rPr lang="ru-RU" sz="700" dirty="0" smtClean="0"/>
              <a:t>Республики», </a:t>
            </a:r>
            <a:r>
              <a:rPr lang="ru-RU" sz="700" dirty="0"/>
              <a:t>от 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(займам), привлеченным молодыми семьями на приобретение или строительство жилья, а также по ипотечным кредитам (займам), полученным молодыми семьями в целях рефинансирования (</a:t>
            </a:r>
            <a:r>
              <a:rPr lang="ru-RU" sz="700" dirty="0" err="1"/>
              <a:t>перекредитования</a:t>
            </a:r>
            <a:r>
              <a:rPr lang="ru-RU" sz="700" dirty="0"/>
              <a:t>) первоначальных ипотечных кредитов (</a:t>
            </a:r>
            <a:r>
              <a:rPr lang="ru-RU" sz="700" dirty="0" smtClean="0"/>
              <a:t>займов)»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98300" y="5837776"/>
            <a:ext cx="1800000" cy="5435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102 582 тыс. руб. –  5 171 чел.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51394" y="5423383"/>
            <a:ext cx="2484000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826058" y="5431385"/>
            <a:ext cx="4153628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098300" y="5423383"/>
            <a:ext cx="1800000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120 000 тыс. руб. –  450 семей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073607" y="2204551"/>
            <a:ext cx="1800000" cy="29037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98 216 тыс. руб. – 1 179 семей 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31980" y="2526929"/>
            <a:ext cx="2484000" cy="28062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опекунам (попечителям), патронатным воспитателям 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1980" y="2197977"/>
            <a:ext cx="2484000" cy="2726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приемной семье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135572" y="1571034"/>
            <a:ext cx="6840760" cy="15755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31979" y="1828684"/>
            <a:ext cx="2484000" cy="3132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810059" y="1814634"/>
            <a:ext cx="4122000" cy="3272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19.05.1995 № </a:t>
            </a:r>
            <a:r>
              <a:rPr lang="ru-RU" sz="700" dirty="0">
                <a:solidFill>
                  <a:schemeClr val="tx1"/>
                </a:solidFill>
              </a:rPr>
              <a:t>81-ФЗ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46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073607" y="1828684"/>
            <a:ext cx="1800000" cy="3132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537 709 тыс. руб. – 100 880 чел.</a:t>
            </a:r>
          </a:p>
          <a:p>
            <a:endParaRPr lang="ru-RU" sz="900" i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31979" y="2870000"/>
            <a:ext cx="2493759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в случае рождения (усыновления) третьего ребенка или последующих детей до достижения ребенком возраста трех 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802470" y="2870000"/>
            <a:ext cx="4122000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27.06.2012 № </a:t>
            </a:r>
            <a:r>
              <a:rPr lang="ru-RU" sz="700" dirty="0">
                <a:solidFill>
                  <a:schemeClr val="tx1"/>
                </a:solidFill>
              </a:rPr>
              <a:t>77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04.12.2012 № </a:t>
            </a:r>
            <a:r>
              <a:rPr lang="ru-RU" sz="700" dirty="0">
                <a:solidFill>
                  <a:schemeClr val="tx1"/>
                </a:solidFill>
              </a:rPr>
              <a:t> 82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(усыновления)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810060" y="2204551"/>
            <a:ext cx="4123203" cy="60300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24.11.2004 № 46 «О государственных пособиях гражданам, имеющим детей», от 24.11.2004 № 48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детей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067653" y="2869999"/>
            <a:ext cx="1800000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269 583 тыс. руб. –  6 421 семей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082590" y="2534516"/>
            <a:ext cx="1800000" cy="27304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126 676 тыс. руб. – 1 507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31980" y="3508863"/>
            <a:ext cx="2484000" cy="2784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793676" y="3508863"/>
            <a:ext cx="4130794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057301" y="3508863"/>
            <a:ext cx="1800000" cy="2879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196 800 тыс. руб. – 1 968 чел.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50524561"/>
              </p:ext>
            </p:extLst>
          </p:nvPr>
        </p:nvGraphicFramePr>
        <p:xfrm>
          <a:off x="775331" y="2877394"/>
          <a:ext cx="7618575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547664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436887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72247"/>
            <a:ext cx="1771130" cy="1771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187" y="1094408"/>
            <a:ext cx="524829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2019 год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16 330,0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5-6 этажей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– 500 посещений в смену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– 769,2 млн. рублей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04188"/>
              </p:ext>
            </p:extLst>
          </p:nvPr>
        </p:nvGraphicFramePr>
        <p:xfrm>
          <a:off x="97235" y="2636912"/>
          <a:ext cx="5338861" cy="34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40638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4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677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42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45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*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91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*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2014-2019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617,2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408,8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208,4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44108" y="3337170"/>
            <a:ext cx="3456384" cy="2758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многопрофильной поликлиники позволит повысить доступность и значительно улучшить условия оказания первичной медико-санитарной помощи жителям центральной части города Чебоксары, увеличить поликлиническую мощность         БУ «Центральная городская больница» Минздрава Чувашии на 500 посещений в смену. Реализация данного проекта позволит сохранить рабочие места в количестве 420 единиц.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6073170"/>
            <a:ext cx="543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4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распоряжению Кабинета </a:t>
            </a:r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Министров </a:t>
            </a:r>
          </a:p>
          <a:p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 от 16.09.2016 N 641-р</a:t>
            </a:r>
            <a:endParaRPr lang="ru-RU" sz="14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:\MEDICIN\Отдел материал  ресурс обеспеч\!САЛМИН\2016\Праздники\ЦГБ\Картинки\отправить в минздрав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108" y="1085032"/>
            <a:ext cx="3417075" cy="205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23528" y="0"/>
            <a:ext cx="87096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многопрофильной поликлиники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"Центральная городская больница" Минздрава Чувашии,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Чебоксары,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Ленина, д. 12</a:t>
            </a:r>
            <a:endParaRPr lang="ru-RU" sz="14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638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353" y="1052736"/>
            <a:ext cx="532074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2015-2018 годы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Вводимая мощность – 0,565 км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ПСД (в ц. 2 кв. 2014 г.) – 1 442,9 млн. рублей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контракту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613,6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1201"/>
              </p:ext>
            </p:extLst>
          </p:nvPr>
        </p:nvGraphicFramePr>
        <p:xfrm>
          <a:off x="115352" y="2420888"/>
          <a:ext cx="5320746" cy="3504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898"/>
                <a:gridCol w="827937"/>
                <a:gridCol w="1032470"/>
                <a:gridCol w="1209917"/>
                <a:gridCol w="939524"/>
              </a:tblGrid>
              <a:tr h="42091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157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110968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федераль-ного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республикан-ского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Чувашской Республики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15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67,5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366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484,6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377,9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21,3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576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2015-2016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687,0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475,9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58,1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5352" y="6074134"/>
            <a:ext cx="5464240" cy="52321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стоимости объекта от контракта – 926,6 млн. рублей (объемы финансирования будут распределены в 2017-2018 гг.)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3528" y="0"/>
            <a:ext cx="87096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Московского моста с расширением проезжей части до 6 полос, г. Чебоксары</a:t>
            </a:r>
            <a:endParaRPr lang="ru-RU" sz="14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35622" y="3916412"/>
            <a:ext cx="3325708" cy="17706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(расширение) Московского моста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г.Чебоксары до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позволит: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улучшить транспортно-эксплуатационное состояние моста;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увеличить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пропускную способность транспортных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T:\Сектор финансирования\img_1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052735"/>
            <a:ext cx="3694573" cy="26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07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1037978"/>
            <a:ext cx="4545632" cy="7920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16 госпрограмм Чувашской Республики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81421001"/>
              </p:ext>
            </p:extLst>
          </p:nvPr>
        </p:nvGraphicFramePr>
        <p:xfrm>
          <a:off x="142528" y="1937192"/>
          <a:ext cx="9036496" cy="48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932040" y="1037978"/>
            <a:ext cx="4014192" cy="188696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1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1018390"/>
            <a:ext cx="6152412" cy="1754881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бюджетного потенциала, устойчивости и сбалансированности системы общественных финансов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долговой нагрузки на республиканский бюджет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государственного сектора экономики Чувашской Республики.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780" y="286820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937737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367603379"/>
              </p:ext>
            </p:extLst>
          </p:nvPr>
        </p:nvGraphicFramePr>
        <p:xfrm>
          <a:off x="5076056" y="2868201"/>
          <a:ext cx="3935760" cy="336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63" y="1028624"/>
            <a:ext cx="2593553" cy="16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6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55468449"/>
              </p:ext>
            </p:extLst>
          </p:nvPr>
        </p:nvGraphicFramePr>
        <p:xfrm>
          <a:off x="5130328" y="980728"/>
          <a:ext cx="39061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286" y="2559494"/>
            <a:ext cx="5068800" cy="621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314" y="3276000"/>
            <a:ext cx="5069772" cy="631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</a:t>
            </a:r>
            <a:r>
              <a:rPr lang="ru-RU" sz="1300" b="1" dirty="0" smtClean="0">
                <a:solidFill>
                  <a:schemeClr val="tx1"/>
                </a:solidFill>
              </a:rPr>
              <a:t>),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584" y="4068000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Объем налоговых и неналоговых доходов консолидированного бюджета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млн. руб.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9582" y="4788000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Темп роста налоговых и неналоговых доходов республиканского бюджета Чувашской Республики </a:t>
            </a:r>
            <a:r>
              <a:rPr lang="ru-RU" sz="1300" b="1" dirty="0" smtClean="0">
                <a:solidFill>
                  <a:schemeClr val="tx1"/>
                </a:solidFill>
              </a:rPr>
              <a:t>(% к </a:t>
            </a:r>
            <a:r>
              <a:rPr lang="ru-RU" sz="1300" b="1" dirty="0">
                <a:solidFill>
                  <a:schemeClr val="tx1"/>
                </a:solidFill>
              </a:rPr>
              <a:t>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583" y="5436000"/>
            <a:ext cx="5061503" cy="8362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</a:t>
            </a:r>
            <a:r>
              <a:rPr lang="ru-RU" sz="1300" b="1" dirty="0" smtClean="0">
                <a:solidFill>
                  <a:schemeClr val="tx1"/>
                </a:solidFill>
              </a:rPr>
              <a:t>бюджета,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40" y="1436367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2" y="1018571"/>
            <a:ext cx="2029035" cy="127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0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потенциала государственного управления»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1018390"/>
            <a:ext cx="6080405" cy="1714941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управления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служащих в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780" y="286820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359901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603619857"/>
              </p:ext>
            </p:extLst>
          </p:nvPr>
        </p:nvGraphicFramePr>
        <p:xfrm>
          <a:off x="4860415" y="289324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62" y="1107200"/>
            <a:ext cx="2662694" cy="153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0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28552805"/>
              </p:ext>
            </p:extLst>
          </p:nvPr>
        </p:nvGraphicFramePr>
        <p:xfrm>
          <a:off x="5130328" y="980728"/>
          <a:ext cx="39061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286" y="2636912"/>
            <a:ext cx="5068800" cy="621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муниципальных нормативных правовых актов, внесенных в регистр муниципальных нормативных правовых актов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314" y="3356992"/>
            <a:ext cx="5069772" cy="631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</a:t>
            </a:r>
            <a:r>
              <a:rPr lang="ru-RU" sz="1300" b="1" dirty="0" smtClean="0">
                <a:solidFill>
                  <a:schemeClr val="tx1"/>
                </a:solidFill>
              </a:rPr>
              <a:t>Федерации,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584" y="4005064"/>
            <a:ext cx="5061502" cy="826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314" y="4889674"/>
            <a:ext cx="5061504" cy="7446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Количество зарегистрированных актов гражданского состояния и совершенных юридически значимых </a:t>
            </a:r>
            <a:r>
              <a:rPr lang="ru-RU" sz="1300" b="1" dirty="0" smtClean="0">
                <a:solidFill>
                  <a:schemeClr val="tx1"/>
                </a:solidFill>
              </a:rPr>
              <a:t>действий, единиц в год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583" y="5733256"/>
            <a:ext cx="5061503" cy="6202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Срок предоставления информации органами записи актов гражданского состояния гражданам и юридическим </a:t>
            </a:r>
            <a:r>
              <a:rPr lang="ru-RU" sz="1300" b="1" dirty="0" smtClean="0">
                <a:solidFill>
                  <a:schemeClr val="tx1"/>
                </a:solidFill>
              </a:rPr>
              <a:t>лицам, дней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812" y="1688395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потенциала государственного управления»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pic>
        <p:nvPicPr>
          <p:cNvPr id="1026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52" y="1259547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052736"/>
            <a:ext cx="6152412" cy="1622203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867994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639906715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3615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5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92193358"/>
              </p:ext>
            </p:extLst>
          </p:nvPr>
        </p:nvGraphicFramePr>
        <p:xfrm>
          <a:off x="5130328" y="980727"/>
          <a:ext cx="3906168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000" y="2204864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b="1" dirty="0" smtClean="0">
                <a:solidFill>
                  <a:schemeClr val="tx1"/>
                </a:solidFill>
              </a:rPr>
              <a:t>образования,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000" y="2778900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000" y="3352936"/>
            <a:ext cx="5076000" cy="5926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организаций,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000" y="3976006"/>
            <a:ext cx="5076000" cy="6402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000" y="4646720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</a:t>
            </a:r>
            <a:r>
              <a:rPr lang="ru-RU" sz="1100" b="1" dirty="0" smtClean="0">
                <a:solidFill>
                  <a:schemeClr val="tx1"/>
                </a:solidFill>
              </a:rPr>
              <a:t>лет,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000" y="5220756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000" y="5794794"/>
            <a:ext cx="5076000" cy="658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</a:t>
            </a:r>
            <a:r>
              <a:rPr lang="ru-RU" sz="1100" b="1" dirty="0" smtClean="0">
                <a:solidFill>
                  <a:schemeClr val="tx1"/>
                </a:solidFill>
              </a:rPr>
              <a:t>вопросов,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98" y="986331"/>
            <a:ext cx="2308961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2"/>
            <a:ext cx="4784260" cy="1613298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82694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078973" y="1759501"/>
            <a:ext cx="3972525" cy="2823116"/>
            <a:chOff x="5072539" y="2732187"/>
            <a:chExt cx="3972525" cy="2225540"/>
          </a:xfrm>
        </p:grpSpPr>
        <p:sp>
          <p:nvSpPr>
            <p:cNvPr id="4" name="Полилиния 3"/>
            <p:cNvSpPr/>
            <p:nvPr/>
          </p:nvSpPr>
          <p:spPr>
            <a:xfrm>
              <a:off x="5111908" y="2732187"/>
              <a:ext cx="3933156" cy="283829"/>
            </a:xfrm>
            <a:custGeom>
              <a:avLst/>
              <a:gdLst>
                <a:gd name="connsiteX0" fmla="*/ 0 w 3933156"/>
                <a:gd name="connsiteY0" fmla="*/ 47719 h 477185"/>
                <a:gd name="connsiteX1" fmla="*/ 47719 w 3933156"/>
                <a:gd name="connsiteY1" fmla="*/ 0 h 477185"/>
                <a:gd name="connsiteX2" fmla="*/ 3885438 w 3933156"/>
                <a:gd name="connsiteY2" fmla="*/ 0 h 477185"/>
                <a:gd name="connsiteX3" fmla="*/ 3933157 w 3933156"/>
                <a:gd name="connsiteY3" fmla="*/ 47719 h 477185"/>
                <a:gd name="connsiteX4" fmla="*/ 3933156 w 3933156"/>
                <a:gd name="connsiteY4" fmla="*/ 429467 h 477185"/>
                <a:gd name="connsiteX5" fmla="*/ 3885437 w 3933156"/>
                <a:gd name="connsiteY5" fmla="*/ 477186 h 477185"/>
                <a:gd name="connsiteX6" fmla="*/ 47719 w 3933156"/>
                <a:gd name="connsiteY6" fmla="*/ 477185 h 477185"/>
                <a:gd name="connsiteX7" fmla="*/ 0 w 3933156"/>
                <a:gd name="connsiteY7" fmla="*/ 429466 h 477185"/>
                <a:gd name="connsiteX8" fmla="*/ 0 w 3933156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3156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3885438" y="0"/>
                  </a:lnTo>
                  <a:cubicBezTo>
                    <a:pt x="3911792" y="0"/>
                    <a:pt x="3933157" y="21365"/>
                    <a:pt x="3933157" y="47719"/>
                  </a:cubicBezTo>
                  <a:cubicBezTo>
                    <a:pt x="3933157" y="174968"/>
                    <a:pt x="3933156" y="302218"/>
                    <a:pt x="3933156" y="429467"/>
                  </a:cubicBezTo>
                  <a:cubicBezTo>
                    <a:pt x="3933156" y="455821"/>
                    <a:pt x="3911791" y="477186"/>
                    <a:pt x="3885437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 в 2017г., млн. 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083956" y="3088830"/>
              <a:ext cx="2926877" cy="397275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заболеваний и формирование здорового образа жизни. Развитие первичной медико-санитарной помощи 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090032" y="3497273"/>
              <a:ext cx="2926877" cy="376294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оказания специализированной, включая высокотехнологичную, медицинской помощи, </a:t>
              </a:r>
              <a:r>
                <a:rPr lang="ru-RU" sz="9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скорой </a:t>
              </a: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медицинской помощи, медицинской эвакуации 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072541" y="3874938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696" tIns="59696" rIns="59696" bIns="5969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Охрана здоровья матери и ребенка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5072540" y="4153544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медицинской реабилитации и санаторно-курортного лечения, в том числе детей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072539" y="4417563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Оказание паллиативной помощи, в том числе детям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072543" y="4673929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здравоохранения кадрами высокой квалификации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215966" y="3098805"/>
              <a:ext cx="736665" cy="368937"/>
            </a:xfrm>
            <a:custGeom>
              <a:avLst/>
              <a:gdLst>
                <a:gd name="connsiteX0" fmla="*/ 0 w 736665"/>
                <a:gd name="connsiteY0" fmla="*/ 47719 h 477185"/>
                <a:gd name="connsiteX1" fmla="*/ 47719 w 736665"/>
                <a:gd name="connsiteY1" fmla="*/ 0 h 477185"/>
                <a:gd name="connsiteX2" fmla="*/ 688947 w 736665"/>
                <a:gd name="connsiteY2" fmla="*/ 0 h 477185"/>
                <a:gd name="connsiteX3" fmla="*/ 736666 w 736665"/>
                <a:gd name="connsiteY3" fmla="*/ 47719 h 477185"/>
                <a:gd name="connsiteX4" fmla="*/ 736665 w 736665"/>
                <a:gd name="connsiteY4" fmla="*/ 429467 h 477185"/>
                <a:gd name="connsiteX5" fmla="*/ 688946 w 736665"/>
                <a:gd name="connsiteY5" fmla="*/ 477186 h 477185"/>
                <a:gd name="connsiteX6" fmla="*/ 47719 w 736665"/>
                <a:gd name="connsiteY6" fmla="*/ 477185 h 477185"/>
                <a:gd name="connsiteX7" fmla="*/ 0 w 736665"/>
                <a:gd name="connsiteY7" fmla="*/ 429466 h 477185"/>
                <a:gd name="connsiteX8" fmla="*/ 0 w 73666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66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88947" y="0"/>
                  </a:lnTo>
                  <a:cubicBezTo>
                    <a:pt x="715301" y="0"/>
                    <a:pt x="736666" y="21365"/>
                    <a:pt x="736666" y="47719"/>
                  </a:cubicBezTo>
                  <a:cubicBezTo>
                    <a:pt x="736666" y="174968"/>
                    <a:pt x="736665" y="302218"/>
                    <a:pt x="736665" y="429467"/>
                  </a:cubicBezTo>
                  <a:cubicBezTo>
                    <a:pt x="736665" y="455821"/>
                    <a:pt x="715300" y="477186"/>
                    <a:pt x="68894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129,2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15966" y="3497273"/>
              <a:ext cx="720352" cy="368937"/>
            </a:xfrm>
            <a:custGeom>
              <a:avLst/>
              <a:gdLst>
                <a:gd name="connsiteX0" fmla="*/ 0 w 720352"/>
                <a:gd name="connsiteY0" fmla="*/ 47719 h 477185"/>
                <a:gd name="connsiteX1" fmla="*/ 47719 w 720352"/>
                <a:gd name="connsiteY1" fmla="*/ 0 h 477185"/>
                <a:gd name="connsiteX2" fmla="*/ 672634 w 720352"/>
                <a:gd name="connsiteY2" fmla="*/ 0 h 477185"/>
                <a:gd name="connsiteX3" fmla="*/ 720353 w 720352"/>
                <a:gd name="connsiteY3" fmla="*/ 47719 h 477185"/>
                <a:gd name="connsiteX4" fmla="*/ 720352 w 720352"/>
                <a:gd name="connsiteY4" fmla="*/ 429467 h 477185"/>
                <a:gd name="connsiteX5" fmla="*/ 672633 w 720352"/>
                <a:gd name="connsiteY5" fmla="*/ 477186 h 477185"/>
                <a:gd name="connsiteX6" fmla="*/ 47719 w 720352"/>
                <a:gd name="connsiteY6" fmla="*/ 477185 h 477185"/>
                <a:gd name="connsiteX7" fmla="*/ 0 w 720352"/>
                <a:gd name="connsiteY7" fmla="*/ 429466 h 477185"/>
                <a:gd name="connsiteX8" fmla="*/ 0 w 720352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52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34" y="0"/>
                  </a:lnTo>
                  <a:cubicBezTo>
                    <a:pt x="698988" y="0"/>
                    <a:pt x="720353" y="21365"/>
                    <a:pt x="720353" y="47719"/>
                  </a:cubicBezTo>
                  <a:cubicBezTo>
                    <a:pt x="720353" y="174968"/>
                    <a:pt x="720352" y="302218"/>
                    <a:pt x="720352" y="429467"/>
                  </a:cubicBezTo>
                  <a:cubicBezTo>
                    <a:pt x="720352" y="455821"/>
                    <a:pt x="698987" y="477186"/>
                    <a:pt x="672633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1 091,6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8215966" y="3898126"/>
              <a:ext cx="720355" cy="255418"/>
            </a:xfrm>
            <a:custGeom>
              <a:avLst/>
              <a:gdLst>
                <a:gd name="connsiteX0" fmla="*/ 0 w 720355"/>
                <a:gd name="connsiteY0" fmla="*/ 47719 h 477185"/>
                <a:gd name="connsiteX1" fmla="*/ 47719 w 720355"/>
                <a:gd name="connsiteY1" fmla="*/ 0 h 477185"/>
                <a:gd name="connsiteX2" fmla="*/ 672637 w 720355"/>
                <a:gd name="connsiteY2" fmla="*/ 0 h 477185"/>
                <a:gd name="connsiteX3" fmla="*/ 720356 w 720355"/>
                <a:gd name="connsiteY3" fmla="*/ 47719 h 477185"/>
                <a:gd name="connsiteX4" fmla="*/ 720355 w 720355"/>
                <a:gd name="connsiteY4" fmla="*/ 429467 h 477185"/>
                <a:gd name="connsiteX5" fmla="*/ 672636 w 720355"/>
                <a:gd name="connsiteY5" fmla="*/ 477186 h 477185"/>
                <a:gd name="connsiteX6" fmla="*/ 47719 w 720355"/>
                <a:gd name="connsiteY6" fmla="*/ 477185 h 477185"/>
                <a:gd name="connsiteX7" fmla="*/ 0 w 720355"/>
                <a:gd name="connsiteY7" fmla="*/ 429466 h 477185"/>
                <a:gd name="connsiteX8" fmla="*/ 0 w 72035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5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37" y="0"/>
                  </a:lnTo>
                  <a:cubicBezTo>
                    <a:pt x="698991" y="0"/>
                    <a:pt x="720356" y="21365"/>
                    <a:pt x="720356" y="47719"/>
                  </a:cubicBezTo>
                  <a:cubicBezTo>
                    <a:pt x="720356" y="174968"/>
                    <a:pt x="720355" y="302218"/>
                    <a:pt x="720355" y="429467"/>
                  </a:cubicBezTo>
                  <a:cubicBezTo>
                    <a:pt x="720355" y="455821"/>
                    <a:pt x="698990" y="477186"/>
                    <a:pt x="67263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78,4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8215966" y="4162145"/>
              <a:ext cx="720374" cy="255418"/>
            </a:xfrm>
            <a:custGeom>
              <a:avLst/>
              <a:gdLst>
                <a:gd name="connsiteX0" fmla="*/ 0 w 720374"/>
                <a:gd name="connsiteY0" fmla="*/ 47719 h 477185"/>
                <a:gd name="connsiteX1" fmla="*/ 47719 w 720374"/>
                <a:gd name="connsiteY1" fmla="*/ 0 h 477185"/>
                <a:gd name="connsiteX2" fmla="*/ 672656 w 720374"/>
                <a:gd name="connsiteY2" fmla="*/ 0 h 477185"/>
                <a:gd name="connsiteX3" fmla="*/ 720375 w 720374"/>
                <a:gd name="connsiteY3" fmla="*/ 47719 h 477185"/>
                <a:gd name="connsiteX4" fmla="*/ 720374 w 720374"/>
                <a:gd name="connsiteY4" fmla="*/ 429467 h 477185"/>
                <a:gd name="connsiteX5" fmla="*/ 672655 w 720374"/>
                <a:gd name="connsiteY5" fmla="*/ 477186 h 477185"/>
                <a:gd name="connsiteX6" fmla="*/ 47719 w 720374"/>
                <a:gd name="connsiteY6" fmla="*/ 477185 h 477185"/>
                <a:gd name="connsiteX7" fmla="*/ 0 w 720374"/>
                <a:gd name="connsiteY7" fmla="*/ 429466 h 477185"/>
                <a:gd name="connsiteX8" fmla="*/ 0 w 72037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7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56" y="0"/>
                  </a:lnTo>
                  <a:cubicBezTo>
                    <a:pt x="699010" y="0"/>
                    <a:pt x="720375" y="21365"/>
                    <a:pt x="720375" y="47719"/>
                  </a:cubicBezTo>
                  <a:cubicBezTo>
                    <a:pt x="720375" y="174968"/>
                    <a:pt x="720374" y="302218"/>
                    <a:pt x="720374" y="429467"/>
                  </a:cubicBezTo>
                  <a:cubicBezTo>
                    <a:pt x="720374" y="455821"/>
                    <a:pt x="699009" y="477186"/>
                    <a:pt x="67265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100,7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215954" y="4405891"/>
              <a:ext cx="720364" cy="255418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56,7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966" y="4671712"/>
              <a:ext cx="720364" cy="255418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90,5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78973" y="4590214"/>
            <a:ext cx="2938294" cy="360000"/>
            <a:chOff x="-24710" y="2286394"/>
            <a:chExt cx="2938294" cy="47718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24710" y="2286394"/>
              <a:ext cx="2926877" cy="477185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4659" y="2286394"/>
              <a:ext cx="2898925" cy="449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системы лекарственного </a:t>
              </a:r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обеспечения</a:t>
              </a:r>
              <a:endPara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олилиния 28"/>
          <p:cNvSpPr/>
          <p:nvPr/>
        </p:nvSpPr>
        <p:spPr>
          <a:xfrm>
            <a:off x="5078973" y="5656572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5078973" y="5287006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планирования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5074154" y="4914214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информатизации в здравоохранении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5070050" y="5988210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222400" y="4590214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185,2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22400" y="495000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24,1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22400" y="5297982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1,3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22400" y="566421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4 672,4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22400" y="602421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160,9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97" y="911889"/>
            <a:ext cx="2126952" cy="8476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28937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683851" y="4292574"/>
            <a:ext cx="2590833" cy="432058"/>
            <a:chOff x="1573423" y="2071674"/>
            <a:chExt cx="5645987" cy="2151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1854" y="2179230"/>
              <a:ext cx="215112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756929" y="4376916"/>
            <a:ext cx="2646386" cy="212723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678966" y="4367612"/>
            <a:ext cx="2554823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680599"/>
            <a:ext cx="2000264" cy="2556714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8" y="3680598"/>
            <a:ext cx="2383614" cy="2556714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58148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43764256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7630" y="2169355"/>
            <a:ext cx="50688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370" y="2742696"/>
            <a:ext cx="506977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Материнская смертность (случаев на 100 тыс. родившихся живыми)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323" y="3350103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4926" y="3933056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Ожидаемая продолжительность жизни при рождении (лет)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9370" y="4548664"/>
            <a:ext cx="5061503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болезней системы кровообращения (случаев на 100 тыс. населения) </a:t>
            </a:r>
          </a:p>
          <a:p>
            <a:pPr fontAlgn="t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323" y="5157192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ДТП (случаев на 100 тыс. населения)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здравоохранения»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926" y="5799059"/>
            <a:ext cx="5061502" cy="5102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Обеспеченность врачами (без учета федеральных медицинских организаций, находящихся на территории Чувашской Республики) (на 10 тыс. населения)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8742"/>
            <a:ext cx="2160240" cy="11506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3"/>
            <a:ext cx="5648356" cy="116015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817079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370654824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86012"/>
            <a:ext cx="2736304" cy="149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0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57983253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Уровень безработицы в среднем за год, % 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Уровень регистрируемой безработицы в  среднем за год,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 условиях труда, в общей численности работников,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3" y="2055621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1042282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97047190"/>
              </p:ext>
            </p:extLst>
          </p:nvPr>
        </p:nvGraphicFramePr>
        <p:xfrm>
          <a:off x="4499992" y="2708920"/>
          <a:ext cx="4511824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47780" y="1196752"/>
            <a:ext cx="5720364" cy="108012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386006"/>
              </p:ext>
            </p:extLst>
          </p:nvPr>
        </p:nvGraphicFramePr>
        <p:xfrm>
          <a:off x="147780" y="3377364"/>
          <a:ext cx="4280204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274966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6809" y="2492952"/>
            <a:ext cx="4999313" cy="50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населения с доходами ниже величины </a:t>
            </a:r>
            <a:r>
              <a:rPr lang="ru-RU" sz="1100" b="1" dirty="0" smtClean="0">
                <a:solidFill>
                  <a:schemeClr val="tx1"/>
                </a:solidFill>
              </a:rPr>
              <a:t>прожиточного минимума,%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4463" y="2996952"/>
            <a:ext cx="5004363" cy="68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Республике,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6811" y="3711053"/>
            <a:ext cx="5007604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 в возрасте от 5 до 18 лет, получающих дополнительное образование, в </a:t>
            </a:r>
            <a:r>
              <a:rPr lang="ru-RU" sz="1100" b="1" dirty="0">
                <a:solidFill>
                  <a:schemeClr val="tx1"/>
                </a:solidFill>
              </a:rPr>
              <a:t>общей численности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 данного возраста,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810" y="4388644"/>
            <a:ext cx="4992016" cy="6134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общеобразовательных организаций, в которых создана универсальная </a:t>
            </a:r>
            <a:r>
              <a:rPr lang="ru-RU" sz="1100" b="1" dirty="0" err="1">
                <a:solidFill>
                  <a:schemeClr val="tx1"/>
                </a:solidFill>
              </a:rPr>
              <a:t>безбарьерная</a:t>
            </a:r>
            <a:r>
              <a:rPr lang="ru-RU" sz="1100" b="1" dirty="0">
                <a:solidFill>
                  <a:schemeClr val="tx1"/>
                </a:solidFill>
              </a:rPr>
              <a:t> среда для инклюзивного образования детей-инвалидов, в общем количестве общеобразовательных организаций в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Республике,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809" y="5047652"/>
            <a:ext cx="4969009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810" y="5709549"/>
            <a:ext cx="4969008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пунктов проката средств и предметов ухода за пожилыми людьми нарастающим итогом за </a:t>
            </a:r>
            <a:r>
              <a:rPr lang="ru-RU" sz="1100" b="1" dirty="0" smtClean="0">
                <a:solidFill>
                  <a:schemeClr val="tx1"/>
                </a:solidFill>
              </a:rPr>
              <a:t>период,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811" y="1879714"/>
            <a:ext cx="3437077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-671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b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11" y="1052736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657" y="1052736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916832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8946" y="1044519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val="1028625041"/>
              </p:ext>
            </p:extLst>
          </p:nvPr>
        </p:nvGraphicFramePr>
        <p:xfrm>
          <a:off x="5130328" y="1124744"/>
          <a:ext cx="39061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786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14" y="350100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948473"/>
              </p:ext>
            </p:extLst>
          </p:nvPr>
        </p:nvGraphicFramePr>
        <p:xfrm>
          <a:off x="147780" y="3824173"/>
          <a:ext cx="4856268" cy="280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6" y="1052736"/>
            <a:ext cx="4121154" cy="1476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1914" y="1036694"/>
            <a:ext cx="4900932" cy="2320298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 (далее – ЧС), организация экстренного реагирования при ЧС, организация аварийно-спасательных работ по ликвидации возникших ЧС;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профилактики ЧС, пропаганды и подготовки населения по вопросам гражданской обороны, защиты от ЧС и террористических акций;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мер по сокращению предложения и спроса на наркотические средства и психотропные вещества;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общего уровня безопасности, правопорядка и безопасности среды обитания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089235" y="2420887"/>
            <a:ext cx="3933156" cy="3339112"/>
            <a:chOff x="5089235" y="2903549"/>
            <a:chExt cx="3933156" cy="2915783"/>
          </a:xfrm>
        </p:grpSpPr>
        <p:sp>
          <p:nvSpPr>
            <p:cNvPr id="15" name="Полилиния 14"/>
            <p:cNvSpPr/>
            <p:nvPr/>
          </p:nvSpPr>
          <p:spPr>
            <a:xfrm>
              <a:off x="5089235" y="2903549"/>
              <a:ext cx="3933156" cy="477185"/>
            </a:xfrm>
            <a:custGeom>
              <a:avLst/>
              <a:gdLst>
                <a:gd name="connsiteX0" fmla="*/ 0 w 3933156"/>
                <a:gd name="connsiteY0" fmla="*/ 47719 h 477185"/>
                <a:gd name="connsiteX1" fmla="*/ 47719 w 3933156"/>
                <a:gd name="connsiteY1" fmla="*/ 0 h 477185"/>
                <a:gd name="connsiteX2" fmla="*/ 3885438 w 3933156"/>
                <a:gd name="connsiteY2" fmla="*/ 0 h 477185"/>
                <a:gd name="connsiteX3" fmla="*/ 3933157 w 3933156"/>
                <a:gd name="connsiteY3" fmla="*/ 47719 h 477185"/>
                <a:gd name="connsiteX4" fmla="*/ 3933156 w 3933156"/>
                <a:gd name="connsiteY4" fmla="*/ 429467 h 477185"/>
                <a:gd name="connsiteX5" fmla="*/ 3885437 w 3933156"/>
                <a:gd name="connsiteY5" fmla="*/ 477186 h 477185"/>
                <a:gd name="connsiteX6" fmla="*/ 47719 w 3933156"/>
                <a:gd name="connsiteY6" fmla="*/ 477185 h 477185"/>
                <a:gd name="connsiteX7" fmla="*/ 0 w 3933156"/>
                <a:gd name="connsiteY7" fmla="*/ 429466 h 477185"/>
                <a:gd name="connsiteX8" fmla="*/ 0 w 3933156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3156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3885438" y="0"/>
                  </a:lnTo>
                  <a:cubicBezTo>
                    <a:pt x="3911792" y="0"/>
                    <a:pt x="3933157" y="21365"/>
                    <a:pt x="3933157" y="47719"/>
                  </a:cubicBezTo>
                  <a:cubicBezTo>
                    <a:pt x="3933157" y="174968"/>
                    <a:pt x="3933156" y="302218"/>
                    <a:pt x="3933156" y="429467"/>
                  </a:cubicBezTo>
                  <a:cubicBezTo>
                    <a:pt x="3933156" y="455821"/>
                    <a:pt x="3911791" y="477186"/>
                    <a:pt x="3885437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 в 2017г., млн. руб.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101113" y="3410599"/>
              <a:ext cx="2926877" cy="1062999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"Безопасный город"</a:t>
              </a:r>
              <a:endParaRPr lang="ru-RU" sz="1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01112" y="4499023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правонарушений и противодействие преступности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089235" y="4952193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терроризма и экстремистской деятельности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5089235" y="5410665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незаконного потребления наркотических средств и психотропных веществ, наркомании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8273848" y="3410599"/>
              <a:ext cx="736665" cy="1062999"/>
            </a:xfrm>
            <a:custGeom>
              <a:avLst/>
              <a:gdLst>
                <a:gd name="connsiteX0" fmla="*/ 0 w 736665"/>
                <a:gd name="connsiteY0" fmla="*/ 47719 h 477185"/>
                <a:gd name="connsiteX1" fmla="*/ 47719 w 736665"/>
                <a:gd name="connsiteY1" fmla="*/ 0 h 477185"/>
                <a:gd name="connsiteX2" fmla="*/ 688947 w 736665"/>
                <a:gd name="connsiteY2" fmla="*/ 0 h 477185"/>
                <a:gd name="connsiteX3" fmla="*/ 736666 w 736665"/>
                <a:gd name="connsiteY3" fmla="*/ 47719 h 477185"/>
                <a:gd name="connsiteX4" fmla="*/ 736665 w 736665"/>
                <a:gd name="connsiteY4" fmla="*/ 429467 h 477185"/>
                <a:gd name="connsiteX5" fmla="*/ 688946 w 736665"/>
                <a:gd name="connsiteY5" fmla="*/ 477186 h 477185"/>
                <a:gd name="connsiteX6" fmla="*/ 47719 w 736665"/>
                <a:gd name="connsiteY6" fmla="*/ 477185 h 477185"/>
                <a:gd name="connsiteX7" fmla="*/ 0 w 736665"/>
                <a:gd name="connsiteY7" fmla="*/ 429466 h 477185"/>
                <a:gd name="connsiteX8" fmla="*/ 0 w 73666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66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88947" y="0"/>
                  </a:lnTo>
                  <a:cubicBezTo>
                    <a:pt x="715301" y="0"/>
                    <a:pt x="736666" y="21365"/>
                    <a:pt x="736666" y="47719"/>
                  </a:cubicBezTo>
                  <a:cubicBezTo>
                    <a:pt x="736666" y="174968"/>
                    <a:pt x="736665" y="302218"/>
                    <a:pt x="736665" y="429467"/>
                  </a:cubicBezTo>
                  <a:cubicBezTo>
                    <a:pt x="736665" y="455821"/>
                    <a:pt x="715300" y="477186"/>
                    <a:pt x="68894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134,0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280000" y="4499023"/>
              <a:ext cx="720374" cy="377231"/>
            </a:xfrm>
            <a:custGeom>
              <a:avLst/>
              <a:gdLst>
                <a:gd name="connsiteX0" fmla="*/ 0 w 720374"/>
                <a:gd name="connsiteY0" fmla="*/ 47719 h 477185"/>
                <a:gd name="connsiteX1" fmla="*/ 47719 w 720374"/>
                <a:gd name="connsiteY1" fmla="*/ 0 h 477185"/>
                <a:gd name="connsiteX2" fmla="*/ 672656 w 720374"/>
                <a:gd name="connsiteY2" fmla="*/ 0 h 477185"/>
                <a:gd name="connsiteX3" fmla="*/ 720375 w 720374"/>
                <a:gd name="connsiteY3" fmla="*/ 47719 h 477185"/>
                <a:gd name="connsiteX4" fmla="*/ 720374 w 720374"/>
                <a:gd name="connsiteY4" fmla="*/ 429467 h 477185"/>
                <a:gd name="connsiteX5" fmla="*/ 672655 w 720374"/>
                <a:gd name="connsiteY5" fmla="*/ 477186 h 477185"/>
                <a:gd name="connsiteX6" fmla="*/ 47719 w 720374"/>
                <a:gd name="connsiteY6" fmla="*/ 477185 h 477185"/>
                <a:gd name="connsiteX7" fmla="*/ 0 w 720374"/>
                <a:gd name="connsiteY7" fmla="*/ 429466 h 477185"/>
                <a:gd name="connsiteX8" fmla="*/ 0 w 72037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7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56" y="0"/>
                  </a:lnTo>
                  <a:cubicBezTo>
                    <a:pt x="699010" y="0"/>
                    <a:pt x="720375" y="21365"/>
                    <a:pt x="720375" y="47719"/>
                  </a:cubicBezTo>
                  <a:cubicBezTo>
                    <a:pt x="720375" y="174968"/>
                    <a:pt x="720374" y="302218"/>
                    <a:pt x="720374" y="429467"/>
                  </a:cubicBezTo>
                  <a:cubicBezTo>
                    <a:pt x="720374" y="455821"/>
                    <a:pt x="699009" y="477186"/>
                    <a:pt x="67265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1,4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280000" y="4952194"/>
              <a:ext cx="720364" cy="377231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0,5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80000" y="5410665"/>
              <a:ext cx="720364" cy="377231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1,4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5101113" y="5798638"/>
            <a:ext cx="2926877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280000" y="5798638"/>
            <a:ext cx="720364" cy="432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28,9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65676441"/>
              </p:ext>
            </p:extLst>
          </p:nvPr>
        </p:nvGraphicFramePr>
        <p:xfrm>
          <a:off x="5118827" y="1178649"/>
          <a:ext cx="3906168" cy="453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000" y="2304000"/>
            <a:ext cx="5061600" cy="5929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Готовность автоматизированных систем оповещения органов местного самоуправления муниципальных районов и городских округов, входящих в состав региональной автоматизированной системы централизованного </a:t>
            </a:r>
            <a:r>
              <a:rPr lang="ru-RU" sz="1100" b="1" dirty="0" smtClean="0">
                <a:solidFill>
                  <a:schemeClr val="tx1"/>
                </a:solidFill>
              </a:rPr>
              <a:t>оповещения,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000" y="2898000"/>
            <a:ext cx="50616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сил и средств гражданской обороны запасами материально-технических, продовольственных, медицинских и иных </a:t>
            </a:r>
            <a:r>
              <a:rPr lang="ru-RU" sz="1100" b="1" dirty="0" smtClean="0">
                <a:solidFill>
                  <a:schemeClr val="tx1"/>
                </a:solidFill>
              </a:rPr>
              <a:t>средств,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000" y="3456000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лиц руководящего состава гражданской обороны и специалистов аварийно-спасательных формирований, подготовленных способам гражданской </a:t>
            </a:r>
            <a:r>
              <a:rPr lang="ru-RU" sz="1100" b="1" dirty="0" smtClean="0">
                <a:solidFill>
                  <a:schemeClr val="tx1"/>
                </a:solidFill>
              </a:rPr>
              <a:t>защиты, в </a:t>
            </a:r>
            <a:r>
              <a:rPr lang="ru-RU" sz="1100" b="1" dirty="0">
                <a:solidFill>
                  <a:schemeClr val="tx1"/>
                </a:solidFill>
              </a:rPr>
              <a:t>расчете на 10 тыс. </a:t>
            </a:r>
            <a:r>
              <a:rPr lang="ru-RU" sz="1100" b="1" dirty="0" smtClean="0">
                <a:solidFill>
                  <a:schemeClr val="tx1"/>
                </a:solidFill>
              </a:rPr>
              <a:t>населения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000" y="4032000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Распространенность преступлений в сфере незаконного оборота </a:t>
            </a:r>
            <a:r>
              <a:rPr lang="ru-RU" sz="1100" b="1" dirty="0" smtClean="0">
                <a:solidFill>
                  <a:schemeClr val="tx1"/>
                </a:solidFill>
              </a:rPr>
              <a:t>наркотиков,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000" y="4608000"/>
            <a:ext cx="5061503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Общее количество ЧС, пожаров, происшествий на водных </a:t>
            </a:r>
            <a:r>
              <a:rPr lang="ru-RU" sz="1100" b="1" dirty="0" smtClean="0">
                <a:solidFill>
                  <a:schemeClr val="tx1"/>
                </a:solidFill>
              </a:rPr>
              <a:t>объектах,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000" y="5162400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Общее количество населения, погибшего, травмированного и пострадавшего при ЧС, пожарах, происшествиях на водных </a:t>
            </a:r>
            <a:r>
              <a:rPr lang="ru-RU" sz="1100" b="1" dirty="0" smtClean="0">
                <a:solidFill>
                  <a:schemeClr val="tx1"/>
                </a:solidFill>
              </a:rPr>
              <a:t>объектах,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40" y="1436367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235509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120014" y="5724000"/>
            <a:ext cx="731452" cy="543132"/>
            <a:chOff x="1567" y="3986624"/>
            <a:chExt cx="731452" cy="54313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56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747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270</a:t>
              </a:r>
              <a:endParaRPr lang="ru-RU" sz="11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912909" y="5724000"/>
            <a:ext cx="731452" cy="543132"/>
            <a:chOff x="794462" y="3986624"/>
            <a:chExt cx="731452" cy="54313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794462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6"/>
            <p:cNvSpPr/>
            <p:nvPr/>
          </p:nvSpPr>
          <p:spPr>
            <a:xfrm>
              <a:off x="810370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264,8</a:t>
              </a:r>
              <a:endParaRPr lang="ru-RU" sz="11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05804" y="5724000"/>
            <a:ext cx="731452" cy="543132"/>
            <a:chOff x="1587357" y="3986624"/>
            <a:chExt cx="731452" cy="54313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58735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8"/>
            <p:cNvSpPr/>
            <p:nvPr/>
          </p:nvSpPr>
          <p:spPr>
            <a:xfrm>
              <a:off x="160326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259,6</a:t>
              </a:r>
              <a:endParaRPr lang="ru-RU" sz="11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498699" y="5724000"/>
            <a:ext cx="731452" cy="543132"/>
            <a:chOff x="2380252" y="3986624"/>
            <a:chExt cx="731452" cy="54313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380252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10"/>
            <p:cNvSpPr/>
            <p:nvPr/>
          </p:nvSpPr>
          <p:spPr>
            <a:xfrm>
              <a:off x="2396160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254,4</a:t>
              </a:r>
              <a:endParaRPr lang="ru-RU" sz="11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91594" y="5724000"/>
            <a:ext cx="731452" cy="543132"/>
            <a:chOff x="3173147" y="3986624"/>
            <a:chExt cx="731452" cy="54313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17314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12"/>
            <p:cNvSpPr/>
            <p:nvPr/>
          </p:nvSpPr>
          <p:spPr>
            <a:xfrm>
              <a:off x="318905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249,2</a:t>
              </a:r>
              <a:endParaRPr lang="ru-RU" sz="1100" kern="1200" dirty="0"/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34317" y="5739908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Уровень преступлений, совершенных на улицах, на 100 тыс.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891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10224"/>
            <a:ext cx="2520280" cy="188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3"/>
            <a:ext cx="6152412" cy="130416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 территории Чувашской Республики информационных и телекоммуникационных технологий в экономической, социально-политической, культурной и других сферах жизни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84" y="2741966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734447"/>
              </p:ext>
            </p:extLst>
          </p:nvPr>
        </p:nvGraphicFramePr>
        <p:xfrm>
          <a:off x="147780" y="3156938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261477778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01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29939515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8157" y="2492896"/>
            <a:ext cx="5068800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Место Чувашской Республики в десятке лидеров среди регионов России по индексу готовности к информационному обществу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455" y="3284984"/>
            <a:ext cx="5069772" cy="22322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в том числе</a:t>
            </a:r>
            <a:r>
              <a:rPr lang="ru-RU" sz="1400" b="1" dirty="0" smtClean="0">
                <a:solidFill>
                  <a:schemeClr val="tx1"/>
                </a:solidFill>
              </a:rPr>
              <a:t>:</a:t>
            </a:r>
          </a:p>
          <a:p>
            <a:endParaRPr lang="ru-RU" sz="1400" b="1" dirty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в </a:t>
            </a:r>
            <a:r>
              <a:rPr lang="ru-RU" sz="1400" b="1" dirty="0">
                <a:solidFill>
                  <a:schemeClr val="tx1"/>
                </a:solidFill>
              </a:rPr>
              <a:t>городской </a:t>
            </a:r>
            <a:r>
              <a:rPr lang="ru-RU" sz="1400" b="1" dirty="0" smtClean="0">
                <a:solidFill>
                  <a:schemeClr val="tx1"/>
                </a:solidFill>
              </a:rPr>
              <a:t>местности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	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в сельской местности	</a:t>
            </a:r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725" y="5611977"/>
            <a:ext cx="5061502" cy="6973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Доля граждан, использующих механизм получения государственных и муниципальных услуг в электронной </a:t>
            </a:r>
            <a:r>
              <a:rPr lang="ru-RU" sz="1400" b="1" dirty="0" smtClean="0">
                <a:solidFill>
                  <a:schemeClr val="tx1"/>
                </a:solidFill>
              </a:rPr>
              <a:t>форме, 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949" y="1485042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6" y="908720"/>
            <a:ext cx="2211780" cy="165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44" y="3995339"/>
            <a:ext cx="1410072" cy="1390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869525" cy="18066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988814"/>
            <a:ext cx="6270484" cy="173734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655068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53787643"/>
              </p:ext>
            </p:extLst>
          </p:nvPr>
        </p:nvGraphicFramePr>
        <p:xfrm>
          <a:off x="5076056" y="2726159"/>
          <a:ext cx="3935760" cy="350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642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41585" y="1856885"/>
            <a:ext cx="78346" cy="929652"/>
          </a:xfrm>
          <a:prstGeom prst="line">
            <a:avLst/>
          </a:prstGeom>
          <a:noFill/>
          <a:ln w="79375">
            <a:solidFill>
              <a:srgbClr val="FF6D6D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076056" y="2714620"/>
            <a:ext cx="3925100" cy="714380"/>
          </a:xfrm>
          <a:prstGeom prst="flowChartProcess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500438"/>
            <a:ext cx="3857625" cy="715962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Скругленный прямоугольник 22"/>
          <p:cNvSpPr/>
          <p:nvPr/>
        </p:nvSpPr>
        <p:spPr>
          <a:xfrm>
            <a:off x="142874" y="4357688"/>
            <a:ext cx="1332781" cy="987504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71625" y="4383227"/>
            <a:ext cx="1428750" cy="97047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43250" y="4373564"/>
            <a:ext cx="1643064" cy="218848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15962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Скругленный прямоугольник 31"/>
          <p:cNvSpPr/>
          <p:nvPr/>
        </p:nvSpPr>
        <p:spPr>
          <a:xfrm>
            <a:off x="6300192" y="4373564"/>
            <a:ext cx="1200746" cy="629960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66320" y="4373564"/>
            <a:ext cx="1214438" cy="646986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617115" y="4373564"/>
            <a:ext cx="1449678" cy="766167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846043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туризма»</a:t>
            </a:r>
            <a:endParaRPr lang="ru-RU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5709" y="2786600"/>
            <a:ext cx="4914761" cy="6480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Соотношение средней заработной платы работников учреждений культуры и средней заработной платы по Чувашской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Республике,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483" y="3479841"/>
            <a:ext cx="4926664" cy="676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8621" y="4198644"/>
            <a:ext cx="4918627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1232" y="4860000"/>
            <a:ext cx="4918627" cy="5603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5709" y="1800953"/>
            <a:ext cx="2084840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31" y="879418"/>
            <a:ext cx="2664296" cy="1876297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291739971"/>
              </p:ext>
            </p:extLst>
          </p:nvPr>
        </p:nvGraphicFramePr>
        <p:xfrm>
          <a:off x="5195788" y="1127383"/>
          <a:ext cx="3906168" cy="503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79157" y="5472935"/>
            <a:ext cx="4918627" cy="650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средств республиканского бюджета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ЧР,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распределяемых на конкурсной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выделяемых на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организаций всех форм собственности в сфере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988814"/>
            <a:ext cx="6728478" cy="1928872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путем развития инфраструктуры спорта, популяризации массового и профессионального спорта (включая спорт высших достижений) и приобщения различных слоев общества к регулярным занятиям физической культурой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подготовки спортсменов в спорте высших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274476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56358052"/>
              </p:ext>
            </p:extLst>
          </p:nvPr>
        </p:nvGraphicFramePr>
        <p:xfrm>
          <a:off x="5121037" y="3065131"/>
          <a:ext cx="3935760" cy="3165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52" y="1041122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432" y="3256750"/>
            <a:ext cx="4905607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Республике,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920" y="4076272"/>
            <a:ext cx="4917487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100" b="1" dirty="0" smtClean="0">
                <a:solidFill>
                  <a:schemeClr val="tx1"/>
                </a:solidFill>
              </a:rPr>
              <a:t>спортом,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37853" y="4796352"/>
            <a:ext cx="490946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100" b="1" dirty="0" smtClean="0">
                <a:solidFill>
                  <a:schemeClr val="tx1"/>
                </a:solidFill>
              </a:rPr>
              <a:t>спорта,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7854" y="5588440"/>
            <a:ext cx="490946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</a:t>
            </a:r>
            <a:r>
              <a:rPr lang="ru-RU" sz="1100" b="1" dirty="0" smtClean="0">
                <a:solidFill>
                  <a:schemeClr val="tx1"/>
                </a:solidFill>
              </a:rPr>
              <a:t>учреждениях,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6443" y="2542663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0" y="1055620"/>
            <a:ext cx="1762224" cy="14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10" y="1031115"/>
            <a:ext cx="1165822" cy="15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43744182"/>
              </p:ext>
            </p:extLst>
          </p:nvPr>
        </p:nvGraphicFramePr>
        <p:xfrm>
          <a:off x="5047080" y="1281747"/>
          <a:ext cx="3906168" cy="502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983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951" y="1051372"/>
            <a:ext cx="6372200" cy="2034231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минерально-сырьевой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лесами,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70" y="332185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947288"/>
              </p:ext>
            </p:extLst>
          </p:nvPr>
        </p:nvGraphicFramePr>
        <p:xfrm>
          <a:off x="75963" y="3645024"/>
          <a:ext cx="4352021" cy="298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6551" y="1250753"/>
            <a:ext cx="260627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79900893"/>
              </p:ext>
            </p:extLst>
          </p:nvPr>
        </p:nvGraphicFramePr>
        <p:xfrm>
          <a:off x="4572000" y="3235718"/>
          <a:ext cx="4325516" cy="319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7724481"/>
              </p:ext>
            </p:extLst>
          </p:nvPr>
        </p:nvGraphicFramePr>
        <p:xfrm>
          <a:off x="5122560" y="1213488"/>
          <a:ext cx="3906168" cy="520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6655" y="2038300"/>
            <a:ext cx="50688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ископаемых, тыс. куб. м.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956" y="3212976"/>
            <a:ext cx="5067499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Численность </a:t>
            </a:r>
            <a:r>
              <a:rPr lang="ru-RU" sz="1100" b="1" dirty="0">
                <a:solidFill>
                  <a:schemeClr val="tx1"/>
                </a:solidFill>
              </a:rPr>
              <a:t>основных видов </a:t>
            </a:r>
            <a:r>
              <a:rPr lang="ru-RU" sz="1100" b="1" dirty="0" smtClean="0">
                <a:solidFill>
                  <a:schemeClr val="tx1"/>
                </a:solidFill>
              </a:rPr>
              <a:t>охотничьих ресурсов </a:t>
            </a:r>
            <a:r>
              <a:rPr lang="ru-RU" sz="1100" b="1" dirty="0">
                <a:solidFill>
                  <a:schemeClr val="tx1"/>
                </a:solidFill>
              </a:rPr>
              <a:t>по отношению к уровню 2012 </a:t>
            </a:r>
            <a:r>
              <a:rPr lang="ru-RU" sz="1100" b="1" dirty="0" smtClean="0">
                <a:solidFill>
                  <a:schemeClr val="tx1"/>
                </a:solidFill>
              </a:rPr>
              <a:t>года, %:</a:t>
            </a:r>
            <a:endParaRPr lang="ru-RU" sz="1100" b="1" dirty="0">
              <a:solidFill>
                <a:schemeClr val="tx1"/>
              </a:solidFill>
            </a:endParaRPr>
          </a:p>
          <a:p>
            <a:r>
              <a:rPr lang="ru-RU" sz="1100" b="1" dirty="0" smtClean="0">
                <a:solidFill>
                  <a:schemeClr val="tx1"/>
                </a:solidFill>
              </a:rPr>
              <a:t>лося</a:t>
            </a:r>
          </a:p>
          <a:p>
            <a:endParaRPr lang="ru-RU" sz="700" b="1" dirty="0">
              <a:solidFill>
                <a:schemeClr val="tx1"/>
              </a:solidFill>
            </a:endParaRPr>
          </a:p>
          <a:p>
            <a:r>
              <a:rPr lang="ru-RU" sz="1100" b="1" dirty="0">
                <a:solidFill>
                  <a:schemeClr val="tx1"/>
                </a:solidFill>
              </a:rPr>
              <a:t>кабана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058" y="6030380"/>
            <a:ext cx="5046550" cy="46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Внесение в государственный кадастр недвижимости сведений об ограничениях, связанных с особыми условиями использования особо охраняемых природных территорий регионального </a:t>
            </a:r>
            <a:r>
              <a:rPr lang="ru-RU" sz="1100" b="1" dirty="0" smtClean="0">
                <a:solidFill>
                  <a:schemeClr val="tx1"/>
                </a:solidFill>
              </a:rPr>
              <a:t>значения,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5254" y="4409944"/>
            <a:ext cx="5061502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058" y="130340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400" y="968167"/>
            <a:ext cx="1901354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35" y="2415918"/>
            <a:ext cx="50688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</a:t>
            </a:r>
            <a:r>
              <a:rPr lang="ru-RU" sz="1100" b="1" dirty="0">
                <a:solidFill>
                  <a:schemeClr val="tx1"/>
                </a:solidFill>
              </a:rPr>
              <a:t>территории, охваченной мониторингом геологической среды, в общей площади территории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956" y="2811918"/>
            <a:ext cx="50688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Освоение расчетной </a:t>
            </a:r>
            <a:r>
              <a:rPr lang="ru-RU" sz="1100" b="1" dirty="0" smtClean="0">
                <a:solidFill>
                  <a:schemeClr val="tx1"/>
                </a:solidFill>
              </a:rPr>
              <a:t>лесосеки,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955" y="4013944"/>
            <a:ext cx="5050921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повысился, в общем количестве водохозяйственных участков,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254" y="4834800"/>
            <a:ext cx="5044214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утилизированных и обезвреженных отходов производства и потребления в общем количестве </a:t>
            </a:r>
            <a:r>
              <a:rPr lang="ru-RU" sz="1100" b="1" dirty="0" smtClean="0">
                <a:solidFill>
                  <a:schemeClr val="tx1"/>
                </a:solidFill>
              </a:rPr>
              <a:t>отходов </a:t>
            </a:r>
            <a:r>
              <a:rPr lang="ru-RU" sz="1100" b="1" dirty="0">
                <a:solidFill>
                  <a:schemeClr val="tx1"/>
                </a:solidFill>
              </a:rPr>
              <a:t>I - IV </a:t>
            </a:r>
            <a:r>
              <a:rPr lang="ru-RU" sz="1100" b="1" dirty="0" err="1" smtClean="0">
                <a:solidFill>
                  <a:schemeClr val="tx1"/>
                </a:solidFill>
              </a:rPr>
              <a:t>кл</a:t>
            </a:r>
            <a:r>
              <a:rPr lang="ru-RU" sz="1100" b="1" dirty="0" smtClean="0">
                <a:solidFill>
                  <a:schemeClr val="tx1"/>
                </a:solidFill>
              </a:rPr>
              <a:t>. опасности,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254" y="5220000"/>
            <a:ext cx="50688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</a:t>
            </a:r>
            <a:r>
              <a:rPr lang="ru-RU" sz="1100" b="1" dirty="0" smtClean="0">
                <a:solidFill>
                  <a:schemeClr val="tx1"/>
                </a:solidFill>
              </a:rPr>
              <a:t>источников,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650" y="5626800"/>
            <a:ext cx="504655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Объем образованных отходов I - IV классов </a:t>
            </a:r>
            <a:r>
              <a:rPr lang="ru-RU" sz="1100" b="1" dirty="0" smtClean="0">
                <a:solidFill>
                  <a:schemeClr val="tx1"/>
                </a:solidFill>
              </a:rPr>
              <a:t>опасности,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9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b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сельского хозяйства и регулирование рынка сельскохозяйственной продукции, сырья и продовольствия Чувашской Республики»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609" y="1016729"/>
            <a:ext cx="4829200" cy="2233722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агропромышленного комплекса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продовольственной безопасности Чувашской Республики по основным продуктам питания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во Всемирную торговую организацию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устойчивости сельскохозяйственных товаропроизводителей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32" y="344503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523880"/>
              </p:ext>
            </p:extLst>
          </p:nvPr>
        </p:nvGraphicFramePr>
        <p:xfrm>
          <a:off x="71609" y="3872209"/>
          <a:ext cx="4572399" cy="270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22121"/>
            <a:ext cx="2123573" cy="1136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913984" y="2189698"/>
            <a:ext cx="4089670" cy="395001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 году, 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927175" y="2621745"/>
            <a:ext cx="3049724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подотрасли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растениеводства, переработки и реализации продукции растениеводства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927175" y="3469988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малых форм хозяйствования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927175" y="3923196"/>
            <a:ext cx="3049724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научного и информационного обслуживания агропромышленного комплекса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927175" y="4440874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927175" y="4997302"/>
            <a:ext cx="3049724" cy="29583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овощеводства открытого и защищенного грунта и семенного картофелеводства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927175" y="5547970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племенного дела, селекции и семеноводства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110849" y="2969839"/>
            <a:ext cx="889719" cy="2806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193,4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8135733" y="3497003"/>
            <a:ext cx="870016" cy="19667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952,5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8110849" y="3924017"/>
            <a:ext cx="87002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8113935" y="4448517"/>
            <a:ext cx="870043" cy="196679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437,3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123777" y="5015369"/>
            <a:ext cx="870031" cy="2777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109607" y="5548791"/>
            <a:ext cx="870031" cy="1966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48,5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927175" y="3298688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мясного скотоводства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927175" y="3701841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927175" y="4243374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927175" y="4692286"/>
            <a:ext cx="3049724" cy="2628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сельскохозяйственного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927175" y="5325502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молочного скотоводства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927175" y="5778000"/>
            <a:ext cx="3049724" cy="2465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оптово-распределительных центров и инфраструктуры системы социального питания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8113934" y="3294905"/>
            <a:ext cx="889719" cy="19667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126088" y="3693682"/>
            <a:ext cx="870016" cy="19667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110849" y="4244195"/>
            <a:ext cx="870020" cy="196679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204,2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113935" y="4687031"/>
            <a:ext cx="870043" cy="26811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8110849" y="5325502"/>
            <a:ext cx="870031" cy="1966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182,5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110849" y="5778000"/>
            <a:ext cx="870031" cy="24797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927175" y="6058042"/>
            <a:ext cx="3049724" cy="1975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8109606" y="6072233"/>
            <a:ext cx="870031" cy="18330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73,0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4927175" y="2944911"/>
            <a:ext cx="3049724" cy="34125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fontAlgn="t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подотрасли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животноводства, переработки и реализации продукции животноводства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113935" y="2621746"/>
            <a:ext cx="889719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277,3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2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58422616"/>
              </p:ext>
            </p:extLst>
          </p:nvPr>
        </p:nvGraphicFramePr>
        <p:xfrm>
          <a:off x="5140951" y="1154232"/>
          <a:ext cx="3906168" cy="533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71777" y="202021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сельского хозя</a:t>
            </a:r>
            <a:r>
              <a:rPr lang="ru-RU" sz="1100" dirty="0">
                <a:solidFill>
                  <a:schemeClr val="tx1"/>
                </a:solidFill>
              </a:rPr>
              <a:t>йств</a:t>
            </a:r>
            <a:r>
              <a:rPr lang="ru-RU" sz="1100" b="1" dirty="0">
                <a:solidFill>
                  <a:schemeClr val="tx1"/>
                </a:solidFill>
              </a:rPr>
              <a:t>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357" y="247072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растениеводства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727" y="292123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животноводства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937" y="337174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пищевых продуктов, включая напитки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0517" y="382225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физического объема инвестиций в основной капитал сельского </a:t>
            </a:r>
            <a:r>
              <a:rPr lang="ru-RU" sz="1100" b="1" dirty="0" smtClean="0">
                <a:solidFill>
                  <a:schemeClr val="tx1"/>
                </a:solidFill>
              </a:rPr>
              <a:t>хозяйства,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147" y="427276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Рентабельность сельскохозяйственных организаций (с учетом субсидий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3915" y="1154232"/>
            <a:ext cx="1695611" cy="6368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сельскохозяйственной продукции, сырья и продовольствия Чувашской Республики</a:t>
            </a: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567" y="4723274"/>
            <a:ext cx="5040000" cy="4051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Среднемесячная номинальная </a:t>
            </a:r>
            <a:r>
              <a:rPr lang="ru-RU" sz="1000" b="1" dirty="0" smtClean="0">
                <a:solidFill>
                  <a:schemeClr val="tx1"/>
                </a:solidFill>
              </a:rPr>
              <a:t>заработная </a:t>
            </a:r>
            <a:r>
              <a:rPr lang="ru-RU" sz="1000" b="1" dirty="0">
                <a:solidFill>
                  <a:schemeClr val="tx1"/>
                </a:solidFill>
              </a:rPr>
              <a:t>плата в сельском хозяйстве (по </a:t>
            </a:r>
            <a:r>
              <a:rPr lang="ru-RU" sz="1000" b="1" dirty="0" smtClean="0">
                <a:solidFill>
                  <a:schemeClr val="tx1"/>
                </a:solidFill>
              </a:rPr>
              <a:t>с/х </a:t>
            </a:r>
            <a:r>
              <a:rPr lang="ru-RU" sz="1000" b="1" dirty="0">
                <a:solidFill>
                  <a:schemeClr val="tx1"/>
                </a:solidFill>
              </a:rPr>
              <a:t>организациям, не относящимся к субъектам малого предпринимательства</a:t>
            </a:r>
            <a:r>
              <a:rPr lang="ru-RU" sz="1000" b="1" dirty="0" smtClean="0">
                <a:solidFill>
                  <a:schemeClr val="tx1"/>
                </a:solidFill>
              </a:rPr>
              <a:t>), руб.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987" y="5182976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производительности </a:t>
            </a:r>
            <a:r>
              <a:rPr lang="ru-RU" sz="1100" b="1" dirty="0" smtClean="0">
                <a:solidFill>
                  <a:schemeClr val="tx1"/>
                </a:solidFill>
              </a:rPr>
              <a:t>труда,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197" y="5633486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Количество высокопроизводительных рабочих </a:t>
            </a:r>
            <a:r>
              <a:rPr lang="ru-RU" sz="1100" b="1" dirty="0" smtClean="0">
                <a:solidFill>
                  <a:schemeClr val="tx1"/>
                </a:solidFill>
              </a:rPr>
              <a:t>мест,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410" y="6084000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затрат на приобретение энергоресурсов в структуре затрат на основное производство продукции сельского </a:t>
            </a:r>
            <a:r>
              <a:rPr lang="ru-RU" sz="1100" b="1" dirty="0" smtClean="0">
                <a:solidFill>
                  <a:schemeClr val="tx1"/>
                </a:solidFill>
              </a:rPr>
              <a:t>хозяйства,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" y="983853"/>
            <a:ext cx="1594404" cy="996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75" y="983853"/>
            <a:ext cx="1884135" cy="977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9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1788" y="1002291"/>
            <a:ext cx="5621329" cy="180020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596592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718393"/>
              </p:ext>
            </p:extLst>
          </p:nvPr>
        </p:nvGraphicFramePr>
        <p:xfrm>
          <a:off x="107504" y="3616479"/>
          <a:ext cx="4613217" cy="280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Схема 48"/>
          <p:cNvGraphicFramePr/>
          <p:nvPr>
            <p:extLst>
              <p:ext uri="{D42A27DB-BD31-4B8C-83A1-F6EECF244321}">
                <p14:modId xmlns:p14="http://schemas.microsoft.com/office/powerpoint/2010/main" val="3959744404"/>
              </p:ext>
            </p:extLst>
          </p:nvPr>
        </p:nvGraphicFramePr>
        <p:xfrm>
          <a:off x="5004048" y="2818656"/>
          <a:ext cx="3863752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07897" y="307754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77511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5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18826" y="984360"/>
            <a:ext cx="3915795" cy="4381456"/>
            <a:chOff x="5118826" y="984360"/>
            <a:chExt cx="3915795" cy="4381456"/>
          </a:xfrm>
        </p:grpSpPr>
        <p:sp>
          <p:nvSpPr>
            <p:cNvPr id="7" name="Полилиния 6"/>
            <p:cNvSpPr/>
            <p:nvPr/>
          </p:nvSpPr>
          <p:spPr>
            <a:xfrm>
              <a:off x="5132202" y="984360"/>
              <a:ext cx="3902419" cy="917152"/>
            </a:xfrm>
            <a:custGeom>
              <a:avLst/>
              <a:gdLst>
                <a:gd name="connsiteX0" fmla="*/ 0 w 3902419"/>
                <a:gd name="connsiteY0" fmla="*/ 91715 h 917152"/>
                <a:gd name="connsiteX1" fmla="*/ 91715 w 3902419"/>
                <a:gd name="connsiteY1" fmla="*/ 0 h 917152"/>
                <a:gd name="connsiteX2" fmla="*/ 3810704 w 3902419"/>
                <a:gd name="connsiteY2" fmla="*/ 0 h 917152"/>
                <a:gd name="connsiteX3" fmla="*/ 3902419 w 3902419"/>
                <a:gd name="connsiteY3" fmla="*/ 91715 h 917152"/>
                <a:gd name="connsiteX4" fmla="*/ 3902419 w 3902419"/>
                <a:gd name="connsiteY4" fmla="*/ 825437 h 917152"/>
                <a:gd name="connsiteX5" fmla="*/ 3810704 w 3902419"/>
                <a:gd name="connsiteY5" fmla="*/ 917152 h 917152"/>
                <a:gd name="connsiteX6" fmla="*/ 91715 w 3902419"/>
                <a:gd name="connsiteY6" fmla="*/ 917152 h 917152"/>
                <a:gd name="connsiteX7" fmla="*/ 0 w 3902419"/>
                <a:gd name="connsiteY7" fmla="*/ 825437 h 917152"/>
                <a:gd name="connsiteX8" fmla="*/ 0 w 3902419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2419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3810704" y="0"/>
                  </a:lnTo>
                  <a:cubicBezTo>
                    <a:pt x="3861357" y="0"/>
                    <a:pt x="3902419" y="41062"/>
                    <a:pt x="3902419" y="91715"/>
                  </a:cubicBezTo>
                  <a:lnTo>
                    <a:pt x="3902419" y="825437"/>
                  </a:lnTo>
                  <a:cubicBezTo>
                    <a:pt x="3902419" y="876090"/>
                    <a:pt x="3861357" y="917152"/>
                    <a:pt x="3810704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136012" y="1939162"/>
              <a:ext cx="765230" cy="623840"/>
            </a:xfrm>
            <a:custGeom>
              <a:avLst/>
              <a:gdLst>
                <a:gd name="connsiteX0" fmla="*/ 0 w 1612017"/>
                <a:gd name="connsiteY0" fmla="*/ 91715 h 917152"/>
                <a:gd name="connsiteX1" fmla="*/ 91715 w 1612017"/>
                <a:gd name="connsiteY1" fmla="*/ 0 h 917152"/>
                <a:gd name="connsiteX2" fmla="*/ 1520302 w 1612017"/>
                <a:gd name="connsiteY2" fmla="*/ 0 h 917152"/>
                <a:gd name="connsiteX3" fmla="*/ 1612017 w 1612017"/>
                <a:gd name="connsiteY3" fmla="*/ 91715 h 917152"/>
                <a:gd name="connsiteX4" fmla="*/ 1612017 w 1612017"/>
                <a:gd name="connsiteY4" fmla="*/ 825437 h 917152"/>
                <a:gd name="connsiteX5" fmla="*/ 1520302 w 1612017"/>
                <a:gd name="connsiteY5" fmla="*/ 917152 h 917152"/>
                <a:gd name="connsiteX6" fmla="*/ 91715 w 1612017"/>
                <a:gd name="connsiteY6" fmla="*/ 917152 h 917152"/>
                <a:gd name="connsiteX7" fmla="*/ 0 w 1612017"/>
                <a:gd name="connsiteY7" fmla="*/ 825437 h 917152"/>
                <a:gd name="connsiteX8" fmla="*/ 0 w 1612017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2017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1520302" y="0"/>
                  </a:lnTo>
                  <a:cubicBezTo>
                    <a:pt x="1570955" y="0"/>
                    <a:pt x="1612017" y="41062"/>
                    <a:pt x="1612017" y="91715"/>
                  </a:cubicBezTo>
                  <a:lnTo>
                    <a:pt x="1612017" y="825437"/>
                  </a:lnTo>
                  <a:cubicBezTo>
                    <a:pt x="1612017" y="876090"/>
                    <a:pt x="1570955" y="917152"/>
                    <a:pt x="1520302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факт</a:t>
              </a:r>
              <a:endParaRPr lang="ru-RU" sz="14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130329" y="2563002"/>
              <a:ext cx="770914" cy="465583"/>
            </a:xfrm>
            <a:custGeom>
              <a:avLst/>
              <a:gdLst>
                <a:gd name="connsiteX0" fmla="*/ 0 w 1605729"/>
                <a:gd name="connsiteY0" fmla="*/ 46558 h 465583"/>
                <a:gd name="connsiteX1" fmla="*/ 46558 w 1605729"/>
                <a:gd name="connsiteY1" fmla="*/ 0 h 465583"/>
                <a:gd name="connsiteX2" fmla="*/ 1559171 w 1605729"/>
                <a:gd name="connsiteY2" fmla="*/ 0 h 465583"/>
                <a:gd name="connsiteX3" fmla="*/ 1605729 w 1605729"/>
                <a:gd name="connsiteY3" fmla="*/ 46558 h 465583"/>
                <a:gd name="connsiteX4" fmla="*/ 1605729 w 1605729"/>
                <a:gd name="connsiteY4" fmla="*/ 419025 h 465583"/>
                <a:gd name="connsiteX5" fmla="*/ 1559171 w 1605729"/>
                <a:gd name="connsiteY5" fmla="*/ 465583 h 465583"/>
                <a:gd name="connsiteX6" fmla="*/ 46558 w 1605729"/>
                <a:gd name="connsiteY6" fmla="*/ 465583 h 465583"/>
                <a:gd name="connsiteX7" fmla="*/ 0 w 1605729"/>
                <a:gd name="connsiteY7" fmla="*/ 419025 h 465583"/>
                <a:gd name="connsiteX8" fmla="*/ 0 w 1605729"/>
                <a:gd name="connsiteY8" fmla="*/ 46558 h 4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5729" h="465583">
                  <a:moveTo>
                    <a:pt x="0" y="46558"/>
                  </a:moveTo>
                  <a:cubicBezTo>
                    <a:pt x="0" y="20845"/>
                    <a:pt x="20845" y="0"/>
                    <a:pt x="46558" y="0"/>
                  </a:cubicBezTo>
                  <a:lnTo>
                    <a:pt x="1559171" y="0"/>
                  </a:lnTo>
                  <a:cubicBezTo>
                    <a:pt x="1584884" y="0"/>
                    <a:pt x="1605729" y="20845"/>
                    <a:pt x="1605729" y="46558"/>
                  </a:cubicBezTo>
                  <a:lnTo>
                    <a:pt x="1605729" y="419025"/>
                  </a:lnTo>
                  <a:cubicBezTo>
                    <a:pt x="1605729" y="444738"/>
                    <a:pt x="1584884" y="465583"/>
                    <a:pt x="1559171" y="465583"/>
                  </a:cubicBezTo>
                  <a:lnTo>
                    <a:pt x="46558" y="465583"/>
                  </a:lnTo>
                  <a:cubicBezTo>
                    <a:pt x="20845" y="465583"/>
                    <a:pt x="0" y="444738"/>
                    <a:pt x="0" y="419025"/>
                  </a:cubicBezTo>
                  <a:lnTo>
                    <a:pt x="0" y="4655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46" tIns="55546" rIns="55546" bIns="5554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62,5</a:t>
              </a:r>
              <a:endParaRPr lang="ru-RU" sz="11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136012" y="3051900"/>
              <a:ext cx="773555" cy="377100"/>
            </a:xfrm>
            <a:custGeom>
              <a:avLst/>
              <a:gdLst>
                <a:gd name="connsiteX0" fmla="*/ 0 w 1593227"/>
                <a:gd name="connsiteY0" fmla="*/ 55606 h 556060"/>
                <a:gd name="connsiteX1" fmla="*/ 55606 w 1593227"/>
                <a:gd name="connsiteY1" fmla="*/ 0 h 556060"/>
                <a:gd name="connsiteX2" fmla="*/ 1537621 w 1593227"/>
                <a:gd name="connsiteY2" fmla="*/ 0 h 556060"/>
                <a:gd name="connsiteX3" fmla="*/ 1593227 w 1593227"/>
                <a:gd name="connsiteY3" fmla="*/ 55606 h 556060"/>
                <a:gd name="connsiteX4" fmla="*/ 1593227 w 1593227"/>
                <a:gd name="connsiteY4" fmla="*/ 500454 h 556060"/>
                <a:gd name="connsiteX5" fmla="*/ 1537621 w 1593227"/>
                <a:gd name="connsiteY5" fmla="*/ 556060 h 556060"/>
                <a:gd name="connsiteX6" fmla="*/ 55606 w 1593227"/>
                <a:gd name="connsiteY6" fmla="*/ 556060 h 556060"/>
                <a:gd name="connsiteX7" fmla="*/ 0 w 1593227"/>
                <a:gd name="connsiteY7" fmla="*/ 500454 h 556060"/>
                <a:gd name="connsiteX8" fmla="*/ 0 w 1593227"/>
                <a:gd name="connsiteY8" fmla="*/ 55606 h 5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227" h="556060">
                  <a:moveTo>
                    <a:pt x="0" y="55606"/>
                  </a:moveTo>
                  <a:cubicBezTo>
                    <a:pt x="0" y="24896"/>
                    <a:pt x="24896" y="0"/>
                    <a:pt x="55606" y="0"/>
                  </a:cubicBezTo>
                  <a:lnTo>
                    <a:pt x="1537621" y="0"/>
                  </a:lnTo>
                  <a:cubicBezTo>
                    <a:pt x="1568331" y="0"/>
                    <a:pt x="1593227" y="24896"/>
                    <a:pt x="1593227" y="55606"/>
                  </a:cubicBezTo>
                  <a:lnTo>
                    <a:pt x="1593227" y="500454"/>
                  </a:lnTo>
                  <a:cubicBezTo>
                    <a:pt x="1593227" y="531164"/>
                    <a:pt x="1568331" y="556060"/>
                    <a:pt x="1537621" y="556060"/>
                  </a:cubicBezTo>
                  <a:lnTo>
                    <a:pt x="55606" y="556060"/>
                  </a:lnTo>
                  <a:cubicBezTo>
                    <a:pt x="24896" y="556060"/>
                    <a:pt x="0" y="531164"/>
                    <a:pt x="0" y="500454"/>
                  </a:cubicBezTo>
                  <a:lnTo>
                    <a:pt x="0" y="5560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196" tIns="58196" rIns="58196" bIns="5819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64</a:t>
              </a:r>
              <a:endParaRPr lang="ru-RU" sz="11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136012" y="3429002"/>
              <a:ext cx="784257" cy="493523"/>
            </a:xfrm>
            <a:custGeom>
              <a:avLst/>
              <a:gdLst>
                <a:gd name="connsiteX0" fmla="*/ 0 w 1568515"/>
                <a:gd name="connsiteY0" fmla="*/ 52053 h 520530"/>
                <a:gd name="connsiteX1" fmla="*/ 52053 w 1568515"/>
                <a:gd name="connsiteY1" fmla="*/ 0 h 520530"/>
                <a:gd name="connsiteX2" fmla="*/ 1516462 w 1568515"/>
                <a:gd name="connsiteY2" fmla="*/ 0 h 520530"/>
                <a:gd name="connsiteX3" fmla="*/ 1568515 w 1568515"/>
                <a:gd name="connsiteY3" fmla="*/ 52053 h 520530"/>
                <a:gd name="connsiteX4" fmla="*/ 1568515 w 1568515"/>
                <a:gd name="connsiteY4" fmla="*/ 468477 h 520530"/>
                <a:gd name="connsiteX5" fmla="*/ 1516462 w 1568515"/>
                <a:gd name="connsiteY5" fmla="*/ 520530 h 520530"/>
                <a:gd name="connsiteX6" fmla="*/ 52053 w 1568515"/>
                <a:gd name="connsiteY6" fmla="*/ 520530 h 520530"/>
                <a:gd name="connsiteX7" fmla="*/ 0 w 1568515"/>
                <a:gd name="connsiteY7" fmla="*/ 468477 h 520530"/>
                <a:gd name="connsiteX8" fmla="*/ 0 w 1568515"/>
                <a:gd name="connsiteY8" fmla="*/ 52053 h 5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515" h="520530">
                  <a:moveTo>
                    <a:pt x="0" y="52053"/>
                  </a:moveTo>
                  <a:cubicBezTo>
                    <a:pt x="0" y="23305"/>
                    <a:pt x="23305" y="0"/>
                    <a:pt x="52053" y="0"/>
                  </a:cubicBezTo>
                  <a:lnTo>
                    <a:pt x="1516462" y="0"/>
                  </a:lnTo>
                  <a:cubicBezTo>
                    <a:pt x="1545210" y="0"/>
                    <a:pt x="1568515" y="23305"/>
                    <a:pt x="1568515" y="52053"/>
                  </a:cubicBezTo>
                  <a:lnTo>
                    <a:pt x="1568515" y="468477"/>
                  </a:lnTo>
                  <a:cubicBezTo>
                    <a:pt x="1568515" y="497225"/>
                    <a:pt x="1545210" y="520530"/>
                    <a:pt x="1516462" y="520530"/>
                  </a:cubicBezTo>
                  <a:lnTo>
                    <a:pt x="52053" y="520530"/>
                  </a:lnTo>
                  <a:cubicBezTo>
                    <a:pt x="23305" y="520530"/>
                    <a:pt x="0" y="497225"/>
                    <a:pt x="0" y="468477"/>
                  </a:cubicBezTo>
                  <a:lnTo>
                    <a:pt x="0" y="5205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6" tIns="57156" rIns="57156" bIns="5715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19,3</a:t>
              </a:r>
              <a:endParaRPr lang="ru-RU" sz="11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136012" y="3922525"/>
              <a:ext cx="784257" cy="549915"/>
            </a:xfrm>
            <a:custGeom>
              <a:avLst/>
              <a:gdLst>
                <a:gd name="connsiteX0" fmla="*/ 0 w 1452281"/>
                <a:gd name="connsiteY0" fmla="*/ 50764 h 507644"/>
                <a:gd name="connsiteX1" fmla="*/ 50764 w 1452281"/>
                <a:gd name="connsiteY1" fmla="*/ 0 h 507644"/>
                <a:gd name="connsiteX2" fmla="*/ 1401517 w 1452281"/>
                <a:gd name="connsiteY2" fmla="*/ 0 h 507644"/>
                <a:gd name="connsiteX3" fmla="*/ 1452281 w 1452281"/>
                <a:gd name="connsiteY3" fmla="*/ 50764 h 507644"/>
                <a:gd name="connsiteX4" fmla="*/ 1452281 w 1452281"/>
                <a:gd name="connsiteY4" fmla="*/ 456880 h 507644"/>
                <a:gd name="connsiteX5" fmla="*/ 1401517 w 1452281"/>
                <a:gd name="connsiteY5" fmla="*/ 507644 h 507644"/>
                <a:gd name="connsiteX6" fmla="*/ 50764 w 1452281"/>
                <a:gd name="connsiteY6" fmla="*/ 507644 h 507644"/>
                <a:gd name="connsiteX7" fmla="*/ 0 w 1452281"/>
                <a:gd name="connsiteY7" fmla="*/ 456880 h 507644"/>
                <a:gd name="connsiteX8" fmla="*/ 0 w 1452281"/>
                <a:gd name="connsiteY8" fmla="*/ 50764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81" h="507644">
                  <a:moveTo>
                    <a:pt x="0" y="50764"/>
                  </a:moveTo>
                  <a:cubicBezTo>
                    <a:pt x="0" y="22728"/>
                    <a:pt x="22728" y="0"/>
                    <a:pt x="50764" y="0"/>
                  </a:cubicBezTo>
                  <a:lnTo>
                    <a:pt x="1401517" y="0"/>
                  </a:lnTo>
                  <a:cubicBezTo>
                    <a:pt x="1429553" y="0"/>
                    <a:pt x="1452281" y="22728"/>
                    <a:pt x="1452281" y="50764"/>
                  </a:cubicBezTo>
                  <a:lnTo>
                    <a:pt x="1452281" y="456880"/>
                  </a:lnTo>
                  <a:cubicBezTo>
                    <a:pt x="1452281" y="484916"/>
                    <a:pt x="1429553" y="507644"/>
                    <a:pt x="1401517" y="507644"/>
                  </a:cubicBezTo>
                  <a:lnTo>
                    <a:pt x="50764" y="507644"/>
                  </a:lnTo>
                  <a:cubicBezTo>
                    <a:pt x="22728" y="507644"/>
                    <a:pt x="0" y="484916"/>
                    <a:pt x="0" y="456880"/>
                  </a:cubicBezTo>
                  <a:lnTo>
                    <a:pt x="0" y="507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778" tIns="56778" rIns="56778" bIns="567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2,0</a:t>
              </a:r>
              <a:endParaRPr lang="ru-RU" sz="1100" b="1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32203" y="4886824"/>
              <a:ext cx="769040" cy="478992"/>
            </a:xfrm>
            <a:custGeom>
              <a:avLst/>
              <a:gdLst>
                <a:gd name="connsiteX0" fmla="*/ 0 w 941167"/>
                <a:gd name="connsiteY0" fmla="*/ 69781 h 697806"/>
                <a:gd name="connsiteX1" fmla="*/ 69781 w 941167"/>
                <a:gd name="connsiteY1" fmla="*/ 0 h 697806"/>
                <a:gd name="connsiteX2" fmla="*/ 871386 w 941167"/>
                <a:gd name="connsiteY2" fmla="*/ 0 h 697806"/>
                <a:gd name="connsiteX3" fmla="*/ 941167 w 941167"/>
                <a:gd name="connsiteY3" fmla="*/ 69781 h 697806"/>
                <a:gd name="connsiteX4" fmla="*/ 941167 w 941167"/>
                <a:gd name="connsiteY4" fmla="*/ 628025 h 697806"/>
                <a:gd name="connsiteX5" fmla="*/ 871386 w 941167"/>
                <a:gd name="connsiteY5" fmla="*/ 697806 h 697806"/>
                <a:gd name="connsiteX6" fmla="*/ 69781 w 941167"/>
                <a:gd name="connsiteY6" fmla="*/ 697806 h 697806"/>
                <a:gd name="connsiteX7" fmla="*/ 0 w 941167"/>
                <a:gd name="connsiteY7" fmla="*/ 628025 h 697806"/>
                <a:gd name="connsiteX8" fmla="*/ 0 w 941167"/>
                <a:gd name="connsiteY8" fmla="*/ 69781 h 69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697806">
                  <a:moveTo>
                    <a:pt x="0" y="69781"/>
                  </a:moveTo>
                  <a:cubicBezTo>
                    <a:pt x="0" y="31242"/>
                    <a:pt x="31242" y="0"/>
                    <a:pt x="69781" y="0"/>
                  </a:cubicBezTo>
                  <a:lnTo>
                    <a:pt x="871386" y="0"/>
                  </a:lnTo>
                  <a:cubicBezTo>
                    <a:pt x="909925" y="0"/>
                    <a:pt x="941167" y="31242"/>
                    <a:pt x="941167" y="69781"/>
                  </a:cubicBezTo>
                  <a:lnTo>
                    <a:pt x="941167" y="628025"/>
                  </a:lnTo>
                  <a:cubicBezTo>
                    <a:pt x="941167" y="666564"/>
                    <a:pt x="909925" y="697806"/>
                    <a:pt x="871386" y="697806"/>
                  </a:cubicBezTo>
                  <a:lnTo>
                    <a:pt x="69781" y="697806"/>
                  </a:lnTo>
                  <a:cubicBezTo>
                    <a:pt x="31242" y="697806"/>
                    <a:pt x="0" y="666564"/>
                    <a:pt x="0" y="628025"/>
                  </a:cubicBezTo>
                  <a:lnTo>
                    <a:pt x="0" y="6978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348" tIns="62348" rIns="62348" bIns="623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110 / 42730</a:t>
              </a:r>
              <a:endParaRPr lang="ru-RU" sz="1100" b="1" kern="12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118826" y="4472441"/>
              <a:ext cx="790742" cy="397445"/>
            </a:xfrm>
            <a:custGeom>
              <a:avLst/>
              <a:gdLst>
                <a:gd name="connsiteX0" fmla="*/ 0 w 941167"/>
                <a:gd name="connsiteY0" fmla="*/ 47585 h 475846"/>
                <a:gd name="connsiteX1" fmla="*/ 47585 w 941167"/>
                <a:gd name="connsiteY1" fmla="*/ 0 h 475846"/>
                <a:gd name="connsiteX2" fmla="*/ 893582 w 941167"/>
                <a:gd name="connsiteY2" fmla="*/ 0 h 475846"/>
                <a:gd name="connsiteX3" fmla="*/ 941167 w 941167"/>
                <a:gd name="connsiteY3" fmla="*/ 47585 h 475846"/>
                <a:gd name="connsiteX4" fmla="*/ 941167 w 941167"/>
                <a:gd name="connsiteY4" fmla="*/ 428261 h 475846"/>
                <a:gd name="connsiteX5" fmla="*/ 893582 w 941167"/>
                <a:gd name="connsiteY5" fmla="*/ 475846 h 475846"/>
                <a:gd name="connsiteX6" fmla="*/ 47585 w 941167"/>
                <a:gd name="connsiteY6" fmla="*/ 475846 h 475846"/>
                <a:gd name="connsiteX7" fmla="*/ 0 w 941167"/>
                <a:gd name="connsiteY7" fmla="*/ 428261 h 475846"/>
                <a:gd name="connsiteX8" fmla="*/ 0 w 941167"/>
                <a:gd name="connsiteY8" fmla="*/ 47585 h 4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475846">
                  <a:moveTo>
                    <a:pt x="0" y="47585"/>
                  </a:moveTo>
                  <a:cubicBezTo>
                    <a:pt x="0" y="21305"/>
                    <a:pt x="21305" y="0"/>
                    <a:pt x="47585" y="0"/>
                  </a:cubicBezTo>
                  <a:lnTo>
                    <a:pt x="893582" y="0"/>
                  </a:lnTo>
                  <a:cubicBezTo>
                    <a:pt x="919862" y="0"/>
                    <a:pt x="941167" y="21305"/>
                    <a:pt x="941167" y="47585"/>
                  </a:cubicBezTo>
                  <a:lnTo>
                    <a:pt x="941167" y="428261"/>
                  </a:lnTo>
                  <a:cubicBezTo>
                    <a:pt x="941167" y="454541"/>
                    <a:pt x="919862" y="475846"/>
                    <a:pt x="893582" y="475846"/>
                  </a:cubicBezTo>
                  <a:lnTo>
                    <a:pt x="47585" y="475846"/>
                  </a:lnTo>
                  <a:cubicBezTo>
                    <a:pt x="21305" y="475846"/>
                    <a:pt x="0" y="454541"/>
                    <a:pt x="0" y="428261"/>
                  </a:cubicBezTo>
                  <a:lnTo>
                    <a:pt x="0" y="475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47" tIns="55847" rIns="55847" bIns="5584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40,0</a:t>
              </a:r>
              <a:endParaRPr lang="ru-RU" sz="1100" b="1" kern="12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004183" y="1934724"/>
              <a:ext cx="731874" cy="623840"/>
            </a:xfrm>
            <a:custGeom>
              <a:avLst/>
              <a:gdLst>
                <a:gd name="connsiteX0" fmla="*/ 0 w 609463"/>
                <a:gd name="connsiteY0" fmla="*/ 60946 h 917152"/>
                <a:gd name="connsiteX1" fmla="*/ 60946 w 609463"/>
                <a:gd name="connsiteY1" fmla="*/ 0 h 917152"/>
                <a:gd name="connsiteX2" fmla="*/ 548517 w 609463"/>
                <a:gd name="connsiteY2" fmla="*/ 0 h 917152"/>
                <a:gd name="connsiteX3" fmla="*/ 609463 w 609463"/>
                <a:gd name="connsiteY3" fmla="*/ 60946 h 917152"/>
                <a:gd name="connsiteX4" fmla="*/ 609463 w 609463"/>
                <a:gd name="connsiteY4" fmla="*/ 856206 h 917152"/>
                <a:gd name="connsiteX5" fmla="*/ 548517 w 609463"/>
                <a:gd name="connsiteY5" fmla="*/ 917152 h 917152"/>
                <a:gd name="connsiteX6" fmla="*/ 60946 w 609463"/>
                <a:gd name="connsiteY6" fmla="*/ 917152 h 917152"/>
                <a:gd name="connsiteX7" fmla="*/ 0 w 609463"/>
                <a:gd name="connsiteY7" fmla="*/ 856206 h 917152"/>
                <a:gd name="connsiteX8" fmla="*/ 0 w 609463"/>
                <a:gd name="connsiteY8" fmla="*/ 60946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463" h="917152">
                  <a:moveTo>
                    <a:pt x="0" y="60946"/>
                  </a:moveTo>
                  <a:cubicBezTo>
                    <a:pt x="0" y="27286"/>
                    <a:pt x="27286" y="0"/>
                    <a:pt x="60946" y="0"/>
                  </a:cubicBezTo>
                  <a:lnTo>
                    <a:pt x="548517" y="0"/>
                  </a:lnTo>
                  <a:cubicBezTo>
                    <a:pt x="582177" y="0"/>
                    <a:pt x="609463" y="27286"/>
                    <a:pt x="609463" y="60946"/>
                  </a:cubicBezTo>
                  <a:lnTo>
                    <a:pt x="609463" y="856206"/>
                  </a:lnTo>
                  <a:cubicBezTo>
                    <a:pt x="609463" y="889866"/>
                    <a:pt x="582177" y="917152"/>
                    <a:pt x="548517" y="917152"/>
                  </a:cubicBezTo>
                  <a:lnTo>
                    <a:pt x="60946" y="917152"/>
                  </a:lnTo>
                  <a:cubicBezTo>
                    <a:pt x="27286" y="917152"/>
                    <a:pt x="0" y="889866"/>
                    <a:pt x="0" y="856206"/>
                  </a:cubicBezTo>
                  <a:lnTo>
                    <a:pt x="0" y="60946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91" tIns="71191" rIns="71191" bIns="7119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план</a:t>
              </a:r>
              <a:endParaRPr lang="ru-RU" sz="1400" b="1" kern="12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004183" y="2563002"/>
              <a:ext cx="731874" cy="488897"/>
            </a:xfrm>
            <a:custGeom>
              <a:avLst/>
              <a:gdLst>
                <a:gd name="connsiteX0" fmla="*/ 0 w 586338"/>
                <a:gd name="connsiteY0" fmla="*/ 48890 h 488897"/>
                <a:gd name="connsiteX1" fmla="*/ 48890 w 586338"/>
                <a:gd name="connsiteY1" fmla="*/ 0 h 488897"/>
                <a:gd name="connsiteX2" fmla="*/ 537448 w 586338"/>
                <a:gd name="connsiteY2" fmla="*/ 0 h 488897"/>
                <a:gd name="connsiteX3" fmla="*/ 586338 w 586338"/>
                <a:gd name="connsiteY3" fmla="*/ 48890 h 488897"/>
                <a:gd name="connsiteX4" fmla="*/ 586338 w 586338"/>
                <a:gd name="connsiteY4" fmla="*/ 440007 h 488897"/>
                <a:gd name="connsiteX5" fmla="*/ 537448 w 586338"/>
                <a:gd name="connsiteY5" fmla="*/ 488897 h 488897"/>
                <a:gd name="connsiteX6" fmla="*/ 48890 w 586338"/>
                <a:gd name="connsiteY6" fmla="*/ 488897 h 488897"/>
                <a:gd name="connsiteX7" fmla="*/ 0 w 586338"/>
                <a:gd name="connsiteY7" fmla="*/ 440007 h 488897"/>
                <a:gd name="connsiteX8" fmla="*/ 0 w 586338"/>
                <a:gd name="connsiteY8" fmla="*/ 48890 h 48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8" h="488897">
                  <a:moveTo>
                    <a:pt x="0" y="48890"/>
                  </a:moveTo>
                  <a:cubicBezTo>
                    <a:pt x="0" y="21889"/>
                    <a:pt x="21889" y="0"/>
                    <a:pt x="48890" y="0"/>
                  </a:cubicBezTo>
                  <a:lnTo>
                    <a:pt x="537448" y="0"/>
                  </a:lnTo>
                  <a:cubicBezTo>
                    <a:pt x="564449" y="0"/>
                    <a:pt x="586338" y="21889"/>
                    <a:pt x="586338" y="48890"/>
                  </a:cubicBezTo>
                  <a:lnTo>
                    <a:pt x="586338" y="440007"/>
                  </a:lnTo>
                  <a:cubicBezTo>
                    <a:pt x="586338" y="467008"/>
                    <a:pt x="564449" y="488897"/>
                    <a:pt x="537448" y="488897"/>
                  </a:cubicBezTo>
                  <a:lnTo>
                    <a:pt x="48890" y="488897"/>
                  </a:lnTo>
                  <a:cubicBezTo>
                    <a:pt x="21889" y="488897"/>
                    <a:pt x="0" y="467008"/>
                    <a:pt x="0" y="440007"/>
                  </a:cubicBezTo>
                  <a:lnTo>
                    <a:pt x="0" y="48890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29" tIns="56229" rIns="56229" bIns="5622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62,0</a:t>
              </a:r>
              <a:endParaRPr lang="ru-RU" sz="1100" b="1" kern="1200" dirty="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004183" y="3051901"/>
              <a:ext cx="731874" cy="377100"/>
            </a:xfrm>
            <a:custGeom>
              <a:avLst/>
              <a:gdLst>
                <a:gd name="connsiteX0" fmla="*/ 0 w 602948"/>
                <a:gd name="connsiteY0" fmla="*/ 46208 h 462079"/>
                <a:gd name="connsiteX1" fmla="*/ 46208 w 602948"/>
                <a:gd name="connsiteY1" fmla="*/ 0 h 462079"/>
                <a:gd name="connsiteX2" fmla="*/ 556740 w 602948"/>
                <a:gd name="connsiteY2" fmla="*/ 0 h 462079"/>
                <a:gd name="connsiteX3" fmla="*/ 602948 w 602948"/>
                <a:gd name="connsiteY3" fmla="*/ 46208 h 462079"/>
                <a:gd name="connsiteX4" fmla="*/ 602948 w 602948"/>
                <a:gd name="connsiteY4" fmla="*/ 415871 h 462079"/>
                <a:gd name="connsiteX5" fmla="*/ 556740 w 602948"/>
                <a:gd name="connsiteY5" fmla="*/ 462079 h 462079"/>
                <a:gd name="connsiteX6" fmla="*/ 46208 w 602948"/>
                <a:gd name="connsiteY6" fmla="*/ 462079 h 462079"/>
                <a:gd name="connsiteX7" fmla="*/ 0 w 602948"/>
                <a:gd name="connsiteY7" fmla="*/ 415871 h 462079"/>
                <a:gd name="connsiteX8" fmla="*/ 0 w 602948"/>
                <a:gd name="connsiteY8" fmla="*/ 46208 h 4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948" h="462079">
                  <a:moveTo>
                    <a:pt x="0" y="46208"/>
                  </a:moveTo>
                  <a:cubicBezTo>
                    <a:pt x="0" y="20688"/>
                    <a:pt x="20688" y="0"/>
                    <a:pt x="46208" y="0"/>
                  </a:cubicBezTo>
                  <a:lnTo>
                    <a:pt x="556740" y="0"/>
                  </a:lnTo>
                  <a:cubicBezTo>
                    <a:pt x="582260" y="0"/>
                    <a:pt x="602948" y="20688"/>
                    <a:pt x="602948" y="46208"/>
                  </a:cubicBezTo>
                  <a:lnTo>
                    <a:pt x="602948" y="415871"/>
                  </a:lnTo>
                  <a:cubicBezTo>
                    <a:pt x="602948" y="441391"/>
                    <a:pt x="582260" y="462079"/>
                    <a:pt x="556740" y="462079"/>
                  </a:cubicBezTo>
                  <a:lnTo>
                    <a:pt x="46208" y="462079"/>
                  </a:lnTo>
                  <a:cubicBezTo>
                    <a:pt x="20688" y="462079"/>
                    <a:pt x="0" y="441391"/>
                    <a:pt x="0" y="415871"/>
                  </a:cubicBezTo>
                  <a:lnTo>
                    <a:pt x="0" y="46208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444" tIns="55444" rIns="55444" bIns="5544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</a:t>
              </a:r>
              <a:endParaRPr lang="ru-RU" sz="1100" b="1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018379" y="3429002"/>
              <a:ext cx="717678" cy="493523"/>
            </a:xfrm>
            <a:custGeom>
              <a:avLst/>
              <a:gdLst>
                <a:gd name="connsiteX0" fmla="*/ 0 w 593596"/>
                <a:gd name="connsiteY0" fmla="*/ 45176 h 451761"/>
                <a:gd name="connsiteX1" fmla="*/ 45176 w 593596"/>
                <a:gd name="connsiteY1" fmla="*/ 0 h 451761"/>
                <a:gd name="connsiteX2" fmla="*/ 548420 w 593596"/>
                <a:gd name="connsiteY2" fmla="*/ 0 h 451761"/>
                <a:gd name="connsiteX3" fmla="*/ 593596 w 593596"/>
                <a:gd name="connsiteY3" fmla="*/ 45176 h 451761"/>
                <a:gd name="connsiteX4" fmla="*/ 593596 w 593596"/>
                <a:gd name="connsiteY4" fmla="*/ 406585 h 451761"/>
                <a:gd name="connsiteX5" fmla="*/ 548420 w 593596"/>
                <a:gd name="connsiteY5" fmla="*/ 451761 h 451761"/>
                <a:gd name="connsiteX6" fmla="*/ 45176 w 593596"/>
                <a:gd name="connsiteY6" fmla="*/ 451761 h 451761"/>
                <a:gd name="connsiteX7" fmla="*/ 0 w 593596"/>
                <a:gd name="connsiteY7" fmla="*/ 406585 h 451761"/>
                <a:gd name="connsiteX8" fmla="*/ 0 w 593596"/>
                <a:gd name="connsiteY8" fmla="*/ 45176 h 4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596" h="451761">
                  <a:moveTo>
                    <a:pt x="0" y="45176"/>
                  </a:moveTo>
                  <a:cubicBezTo>
                    <a:pt x="0" y="20226"/>
                    <a:pt x="20226" y="0"/>
                    <a:pt x="45176" y="0"/>
                  </a:cubicBezTo>
                  <a:lnTo>
                    <a:pt x="548420" y="0"/>
                  </a:lnTo>
                  <a:cubicBezTo>
                    <a:pt x="573370" y="0"/>
                    <a:pt x="593596" y="20226"/>
                    <a:pt x="593596" y="45176"/>
                  </a:cubicBezTo>
                  <a:lnTo>
                    <a:pt x="593596" y="406585"/>
                  </a:lnTo>
                  <a:cubicBezTo>
                    <a:pt x="593596" y="431535"/>
                    <a:pt x="573370" y="451761"/>
                    <a:pt x="548420" y="451761"/>
                  </a:cubicBezTo>
                  <a:lnTo>
                    <a:pt x="45176" y="451761"/>
                  </a:lnTo>
                  <a:cubicBezTo>
                    <a:pt x="20226" y="451761"/>
                    <a:pt x="0" y="431535"/>
                    <a:pt x="0" y="406585"/>
                  </a:cubicBezTo>
                  <a:lnTo>
                    <a:pt x="0" y="45176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42" tIns="55142" rIns="55142" bIns="5514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19,0</a:t>
              </a:r>
              <a:endParaRPr lang="ru-RU" sz="1100" b="1" kern="12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004183" y="3922525"/>
              <a:ext cx="731874" cy="549915"/>
            </a:xfrm>
            <a:custGeom>
              <a:avLst/>
              <a:gdLst>
                <a:gd name="connsiteX0" fmla="*/ 0 w 575324"/>
                <a:gd name="connsiteY0" fmla="*/ 48723 h 487228"/>
                <a:gd name="connsiteX1" fmla="*/ 48723 w 575324"/>
                <a:gd name="connsiteY1" fmla="*/ 0 h 487228"/>
                <a:gd name="connsiteX2" fmla="*/ 526601 w 575324"/>
                <a:gd name="connsiteY2" fmla="*/ 0 h 487228"/>
                <a:gd name="connsiteX3" fmla="*/ 575324 w 575324"/>
                <a:gd name="connsiteY3" fmla="*/ 48723 h 487228"/>
                <a:gd name="connsiteX4" fmla="*/ 575324 w 575324"/>
                <a:gd name="connsiteY4" fmla="*/ 438505 h 487228"/>
                <a:gd name="connsiteX5" fmla="*/ 526601 w 575324"/>
                <a:gd name="connsiteY5" fmla="*/ 487228 h 487228"/>
                <a:gd name="connsiteX6" fmla="*/ 48723 w 575324"/>
                <a:gd name="connsiteY6" fmla="*/ 487228 h 487228"/>
                <a:gd name="connsiteX7" fmla="*/ 0 w 575324"/>
                <a:gd name="connsiteY7" fmla="*/ 438505 h 487228"/>
                <a:gd name="connsiteX8" fmla="*/ 0 w 575324"/>
                <a:gd name="connsiteY8" fmla="*/ 48723 h 48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24" h="487228">
                  <a:moveTo>
                    <a:pt x="0" y="48723"/>
                  </a:moveTo>
                  <a:cubicBezTo>
                    <a:pt x="0" y="21814"/>
                    <a:pt x="21814" y="0"/>
                    <a:pt x="48723" y="0"/>
                  </a:cubicBezTo>
                  <a:lnTo>
                    <a:pt x="526601" y="0"/>
                  </a:lnTo>
                  <a:cubicBezTo>
                    <a:pt x="553510" y="0"/>
                    <a:pt x="575324" y="21814"/>
                    <a:pt x="575324" y="48723"/>
                  </a:cubicBezTo>
                  <a:lnTo>
                    <a:pt x="575324" y="438505"/>
                  </a:lnTo>
                  <a:cubicBezTo>
                    <a:pt x="575324" y="465414"/>
                    <a:pt x="553510" y="487228"/>
                    <a:pt x="526601" y="487228"/>
                  </a:cubicBezTo>
                  <a:lnTo>
                    <a:pt x="48723" y="487228"/>
                  </a:lnTo>
                  <a:cubicBezTo>
                    <a:pt x="21814" y="487228"/>
                    <a:pt x="0" y="465414"/>
                    <a:pt x="0" y="438505"/>
                  </a:cubicBezTo>
                  <a:lnTo>
                    <a:pt x="0" y="4872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80" tIns="56180" rIns="56180" bIns="5618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2,5</a:t>
              </a:r>
              <a:endParaRPr lang="ru-RU" sz="1100" b="1" kern="1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004183" y="4472441"/>
              <a:ext cx="731874" cy="397445"/>
            </a:xfrm>
            <a:custGeom>
              <a:avLst/>
              <a:gdLst>
                <a:gd name="connsiteX0" fmla="*/ 0 w 473035"/>
                <a:gd name="connsiteY0" fmla="*/ 36893 h 368933"/>
                <a:gd name="connsiteX1" fmla="*/ 36893 w 473035"/>
                <a:gd name="connsiteY1" fmla="*/ 0 h 368933"/>
                <a:gd name="connsiteX2" fmla="*/ 436142 w 473035"/>
                <a:gd name="connsiteY2" fmla="*/ 0 h 368933"/>
                <a:gd name="connsiteX3" fmla="*/ 473035 w 473035"/>
                <a:gd name="connsiteY3" fmla="*/ 36893 h 368933"/>
                <a:gd name="connsiteX4" fmla="*/ 473035 w 473035"/>
                <a:gd name="connsiteY4" fmla="*/ 332040 h 368933"/>
                <a:gd name="connsiteX5" fmla="*/ 436142 w 473035"/>
                <a:gd name="connsiteY5" fmla="*/ 368933 h 368933"/>
                <a:gd name="connsiteX6" fmla="*/ 36893 w 473035"/>
                <a:gd name="connsiteY6" fmla="*/ 368933 h 368933"/>
                <a:gd name="connsiteX7" fmla="*/ 0 w 473035"/>
                <a:gd name="connsiteY7" fmla="*/ 332040 h 368933"/>
                <a:gd name="connsiteX8" fmla="*/ 0 w 473035"/>
                <a:gd name="connsiteY8" fmla="*/ 36893 h 36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68933">
                  <a:moveTo>
                    <a:pt x="0" y="36893"/>
                  </a:moveTo>
                  <a:cubicBezTo>
                    <a:pt x="0" y="16518"/>
                    <a:pt x="16518" y="0"/>
                    <a:pt x="36893" y="0"/>
                  </a:cubicBezTo>
                  <a:lnTo>
                    <a:pt x="436142" y="0"/>
                  </a:lnTo>
                  <a:cubicBezTo>
                    <a:pt x="456517" y="0"/>
                    <a:pt x="473035" y="16518"/>
                    <a:pt x="473035" y="36893"/>
                  </a:cubicBezTo>
                  <a:lnTo>
                    <a:pt x="473035" y="332040"/>
                  </a:lnTo>
                  <a:cubicBezTo>
                    <a:pt x="473035" y="352415"/>
                    <a:pt x="456517" y="368933"/>
                    <a:pt x="436142" y="368933"/>
                  </a:cubicBezTo>
                  <a:lnTo>
                    <a:pt x="36893" y="368933"/>
                  </a:lnTo>
                  <a:cubicBezTo>
                    <a:pt x="16518" y="368933"/>
                    <a:pt x="0" y="352415"/>
                    <a:pt x="0" y="332040"/>
                  </a:cubicBezTo>
                  <a:lnTo>
                    <a:pt x="0" y="3689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716" tIns="52716" rIns="52716" bIns="5271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42,0</a:t>
              </a:r>
              <a:endParaRPr lang="ru-RU" sz="1100" b="1" kern="1200" dirty="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018379" y="4886824"/>
              <a:ext cx="717678" cy="478992"/>
            </a:xfrm>
            <a:custGeom>
              <a:avLst/>
              <a:gdLst>
                <a:gd name="connsiteX0" fmla="*/ 0 w 473035"/>
                <a:gd name="connsiteY0" fmla="*/ 39825 h 398246"/>
                <a:gd name="connsiteX1" fmla="*/ 39825 w 473035"/>
                <a:gd name="connsiteY1" fmla="*/ 0 h 398246"/>
                <a:gd name="connsiteX2" fmla="*/ 433210 w 473035"/>
                <a:gd name="connsiteY2" fmla="*/ 0 h 398246"/>
                <a:gd name="connsiteX3" fmla="*/ 473035 w 473035"/>
                <a:gd name="connsiteY3" fmla="*/ 39825 h 398246"/>
                <a:gd name="connsiteX4" fmla="*/ 473035 w 473035"/>
                <a:gd name="connsiteY4" fmla="*/ 358421 h 398246"/>
                <a:gd name="connsiteX5" fmla="*/ 433210 w 473035"/>
                <a:gd name="connsiteY5" fmla="*/ 398246 h 398246"/>
                <a:gd name="connsiteX6" fmla="*/ 39825 w 473035"/>
                <a:gd name="connsiteY6" fmla="*/ 398246 h 398246"/>
                <a:gd name="connsiteX7" fmla="*/ 0 w 473035"/>
                <a:gd name="connsiteY7" fmla="*/ 358421 h 398246"/>
                <a:gd name="connsiteX8" fmla="*/ 0 w 473035"/>
                <a:gd name="connsiteY8" fmla="*/ 39825 h 39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98246">
                  <a:moveTo>
                    <a:pt x="0" y="39825"/>
                  </a:moveTo>
                  <a:cubicBezTo>
                    <a:pt x="0" y="17830"/>
                    <a:pt x="17830" y="0"/>
                    <a:pt x="39825" y="0"/>
                  </a:cubicBezTo>
                  <a:lnTo>
                    <a:pt x="433210" y="0"/>
                  </a:lnTo>
                  <a:cubicBezTo>
                    <a:pt x="455205" y="0"/>
                    <a:pt x="473035" y="17830"/>
                    <a:pt x="473035" y="39825"/>
                  </a:cubicBezTo>
                  <a:lnTo>
                    <a:pt x="473035" y="358421"/>
                  </a:lnTo>
                  <a:cubicBezTo>
                    <a:pt x="473035" y="380416"/>
                    <a:pt x="455205" y="398246"/>
                    <a:pt x="433210" y="398246"/>
                  </a:cubicBezTo>
                  <a:lnTo>
                    <a:pt x="39825" y="398246"/>
                  </a:lnTo>
                  <a:cubicBezTo>
                    <a:pt x="17830" y="398246"/>
                    <a:pt x="0" y="380416"/>
                    <a:pt x="0" y="358421"/>
                  </a:cubicBezTo>
                  <a:lnTo>
                    <a:pt x="0" y="39825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74" tIns="53574" rIns="53574" bIns="5357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150 / 58268</a:t>
              </a:r>
              <a:endParaRPr lang="ru-RU" sz="1100" b="1" kern="12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6802530" y="1939162"/>
              <a:ext cx="747694" cy="61940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2017</a:t>
              </a:r>
              <a:endParaRPr lang="ru-RU" sz="1400" b="1" kern="1200" dirty="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802530" y="2584253"/>
              <a:ext cx="747694" cy="467646"/>
            </a:xfrm>
            <a:custGeom>
              <a:avLst/>
              <a:gdLst>
                <a:gd name="connsiteX0" fmla="*/ 0 w 481076"/>
                <a:gd name="connsiteY0" fmla="*/ 46765 h 467646"/>
                <a:gd name="connsiteX1" fmla="*/ 46765 w 481076"/>
                <a:gd name="connsiteY1" fmla="*/ 0 h 467646"/>
                <a:gd name="connsiteX2" fmla="*/ 434311 w 481076"/>
                <a:gd name="connsiteY2" fmla="*/ 0 h 467646"/>
                <a:gd name="connsiteX3" fmla="*/ 481076 w 481076"/>
                <a:gd name="connsiteY3" fmla="*/ 46765 h 467646"/>
                <a:gd name="connsiteX4" fmla="*/ 481076 w 481076"/>
                <a:gd name="connsiteY4" fmla="*/ 420881 h 467646"/>
                <a:gd name="connsiteX5" fmla="*/ 434311 w 481076"/>
                <a:gd name="connsiteY5" fmla="*/ 467646 h 467646"/>
                <a:gd name="connsiteX6" fmla="*/ 46765 w 481076"/>
                <a:gd name="connsiteY6" fmla="*/ 467646 h 467646"/>
                <a:gd name="connsiteX7" fmla="*/ 0 w 481076"/>
                <a:gd name="connsiteY7" fmla="*/ 420881 h 467646"/>
                <a:gd name="connsiteX8" fmla="*/ 0 w 481076"/>
                <a:gd name="connsiteY8" fmla="*/ 46765 h 4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076" h="467646">
                  <a:moveTo>
                    <a:pt x="0" y="46765"/>
                  </a:moveTo>
                  <a:cubicBezTo>
                    <a:pt x="0" y="20937"/>
                    <a:pt x="20937" y="0"/>
                    <a:pt x="46765" y="0"/>
                  </a:cubicBezTo>
                  <a:lnTo>
                    <a:pt x="434311" y="0"/>
                  </a:lnTo>
                  <a:cubicBezTo>
                    <a:pt x="460139" y="0"/>
                    <a:pt x="481076" y="20937"/>
                    <a:pt x="481076" y="46765"/>
                  </a:cubicBezTo>
                  <a:lnTo>
                    <a:pt x="481076" y="420881"/>
                  </a:lnTo>
                  <a:cubicBezTo>
                    <a:pt x="481076" y="446709"/>
                    <a:pt x="460139" y="467646"/>
                    <a:pt x="434311" y="467646"/>
                  </a:cubicBezTo>
                  <a:lnTo>
                    <a:pt x="46765" y="467646"/>
                  </a:lnTo>
                  <a:cubicBezTo>
                    <a:pt x="20937" y="467646"/>
                    <a:pt x="0" y="446709"/>
                    <a:pt x="0" y="420881"/>
                  </a:cubicBezTo>
                  <a:lnTo>
                    <a:pt x="0" y="46765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607" tIns="55607" rIns="55607" bIns="5560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61,5</a:t>
              </a:r>
              <a:endParaRPr lang="ru-RU" sz="1100" kern="12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802530" y="3051902"/>
              <a:ext cx="747694" cy="377098"/>
            </a:xfrm>
            <a:custGeom>
              <a:avLst/>
              <a:gdLst>
                <a:gd name="connsiteX0" fmla="*/ 0 w 495748"/>
                <a:gd name="connsiteY0" fmla="*/ 38842 h 388423"/>
                <a:gd name="connsiteX1" fmla="*/ 38842 w 495748"/>
                <a:gd name="connsiteY1" fmla="*/ 0 h 388423"/>
                <a:gd name="connsiteX2" fmla="*/ 456906 w 495748"/>
                <a:gd name="connsiteY2" fmla="*/ 0 h 388423"/>
                <a:gd name="connsiteX3" fmla="*/ 495748 w 495748"/>
                <a:gd name="connsiteY3" fmla="*/ 38842 h 388423"/>
                <a:gd name="connsiteX4" fmla="*/ 495748 w 495748"/>
                <a:gd name="connsiteY4" fmla="*/ 349581 h 388423"/>
                <a:gd name="connsiteX5" fmla="*/ 456906 w 495748"/>
                <a:gd name="connsiteY5" fmla="*/ 388423 h 388423"/>
                <a:gd name="connsiteX6" fmla="*/ 38842 w 495748"/>
                <a:gd name="connsiteY6" fmla="*/ 388423 h 388423"/>
                <a:gd name="connsiteX7" fmla="*/ 0 w 495748"/>
                <a:gd name="connsiteY7" fmla="*/ 349581 h 388423"/>
                <a:gd name="connsiteX8" fmla="*/ 0 w 495748"/>
                <a:gd name="connsiteY8" fmla="*/ 38842 h 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388423">
                  <a:moveTo>
                    <a:pt x="0" y="38842"/>
                  </a:moveTo>
                  <a:cubicBezTo>
                    <a:pt x="0" y="17390"/>
                    <a:pt x="17390" y="0"/>
                    <a:pt x="38842" y="0"/>
                  </a:cubicBezTo>
                  <a:lnTo>
                    <a:pt x="456906" y="0"/>
                  </a:lnTo>
                  <a:cubicBezTo>
                    <a:pt x="478358" y="0"/>
                    <a:pt x="495748" y="17390"/>
                    <a:pt x="495748" y="38842"/>
                  </a:cubicBezTo>
                  <a:lnTo>
                    <a:pt x="495748" y="349581"/>
                  </a:lnTo>
                  <a:cubicBezTo>
                    <a:pt x="495748" y="371033"/>
                    <a:pt x="478358" y="388423"/>
                    <a:pt x="456906" y="388423"/>
                  </a:cubicBezTo>
                  <a:lnTo>
                    <a:pt x="38842" y="388423"/>
                  </a:lnTo>
                  <a:cubicBezTo>
                    <a:pt x="17390" y="388423"/>
                    <a:pt x="0" y="371033"/>
                    <a:pt x="0" y="349581"/>
                  </a:cubicBezTo>
                  <a:lnTo>
                    <a:pt x="0" y="3884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87" tIns="53287" rIns="53287" bIns="53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60</a:t>
              </a:r>
              <a:endParaRPr lang="ru-RU" sz="1100" kern="1200" dirty="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802530" y="3429003"/>
              <a:ext cx="747694" cy="493522"/>
            </a:xfrm>
            <a:custGeom>
              <a:avLst/>
              <a:gdLst>
                <a:gd name="connsiteX0" fmla="*/ 0 w 488058"/>
                <a:gd name="connsiteY0" fmla="*/ 41464 h 414644"/>
                <a:gd name="connsiteX1" fmla="*/ 41464 w 488058"/>
                <a:gd name="connsiteY1" fmla="*/ 0 h 414644"/>
                <a:gd name="connsiteX2" fmla="*/ 446594 w 488058"/>
                <a:gd name="connsiteY2" fmla="*/ 0 h 414644"/>
                <a:gd name="connsiteX3" fmla="*/ 488058 w 488058"/>
                <a:gd name="connsiteY3" fmla="*/ 41464 h 414644"/>
                <a:gd name="connsiteX4" fmla="*/ 488058 w 488058"/>
                <a:gd name="connsiteY4" fmla="*/ 373180 h 414644"/>
                <a:gd name="connsiteX5" fmla="*/ 446594 w 488058"/>
                <a:gd name="connsiteY5" fmla="*/ 414644 h 414644"/>
                <a:gd name="connsiteX6" fmla="*/ 41464 w 488058"/>
                <a:gd name="connsiteY6" fmla="*/ 414644 h 414644"/>
                <a:gd name="connsiteX7" fmla="*/ 0 w 488058"/>
                <a:gd name="connsiteY7" fmla="*/ 373180 h 414644"/>
                <a:gd name="connsiteX8" fmla="*/ 0 w 488058"/>
                <a:gd name="connsiteY8" fmla="*/ 41464 h 4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414644">
                  <a:moveTo>
                    <a:pt x="0" y="41464"/>
                  </a:moveTo>
                  <a:cubicBezTo>
                    <a:pt x="0" y="18564"/>
                    <a:pt x="18564" y="0"/>
                    <a:pt x="41464" y="0"/>
                  </a:cubicBezTo>
                  <a:lnTo>
                    <a:pt x="446594" y="0"/>
                  </a:lnTo>
                  <a:cubicBezTo>
                    <a:pt x="469494" y="0"/>
                    <a:pt x="488058" y="18564"/>
                    <a:pt x="488058" y="41464"/>
                  </a:cubicBezTo>
                  <a:lnTo>
                    <a:pt x="488058" y="373180"/>
                  </a:lnTo>
                  <a:cubicBezTo>
                    <a:pt x="488058" y="396080"/>
                    <a:pt x="469494" y="414644"/>
                    <a:pt x="446594" y="414644"/>
                  </a:cubicBezTo>
                  <a:lnTo>
                    <a:pt x="41464" y="414644"/>
                  </a:lnTo>
                  <a:cubicBezTo>
                    <a:pt x="18564" y="414644"/>
                    <a:pt x="0" y="396080"/>
                    <a:pt x="0" y="373180"/>
                  </a:cubicBezTo>
                  <a:lnTo>
                    <a:pt x="0" y="414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55" tIns="54055" rIns="54055" bIns="540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18,7</a:t>
              </a:r>
              <a:endParaRPr lang="ru-RU" sz="1100" kern="12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6802530" y="3922526"/>
              <a:ext cx="747693" cy="549914"/>
            </a:xfrm>
            <a:custGeom>
              <a:avLst/>
              <a:gdLst>
                <a:gd name="connsiteX0" fmla="*/ 0 w 473035"/>
                <a:gd name="connsiteY0" fmla="*/ 47304 h 479881"/>
                <a:gd name="connsiteX1" fmla="*/ 47304 w 473035"/>
                <a:gd name="connsiteY1" fmla="*/ 0 h 479881"/>
                <a:gd name="connsiteX2" fmla="*/ 425732 w 473035"/>
                <a:gd name="connsiteY2" fmla="*/ 0 h 479881"/>
                <a:gd name="connsiteX3" fmla="*/ 473036 w 473035"/>
                <a:gd name="connsiteY3" fmla="*/ 47304 h 479881"/>
                <a:gd name="connsiteX4" fmla="*/ 473035 w 473035"/>
                <a:gd name="connsiteY4" fmla="*/ 432578 h 479881"/>
                <a:gd name="connsiteX5" fmla="*/ 425731 w 473035"/>
                <a:gd name="connsiteY5" fmla="*/ 479882 h 479881"/>
                <a:gd name="connsiteX6" fmla="*/ 47304 w 473035"/>
                <a:gd name="connsiteY6" fmla="*/ 479881 h 479881"/>
                <a:gd name="connsiteX7" fmla="*/ 0 w 473035"/>
                <a:gd name="connsiteY7" fmla="*/ 432577 h 479881"/>
                <a:gd name="connsiteX8" fmla="*/ 0 w 473035"/>
                <a:gd name="connsiteY8" fmla="*/ 47304 h 4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79881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75729"/>
                    <a:pt x="473035" y="304153"/>
                    <a:pt x="473035" y="432578"/>
                  </a:cubicBezTo>
                  <a:cubicBezTo>
                    <a:pt x="473035" y="458703"/>
                    <a:pt x="451856" y="479882"/>
                    <a:pt x="425731" y="479882"/>
                  </a:cubicBezTo>
                  <a:lnTo>
                    <a:pt x="47304" y="479881"/>
                  </a:lnTo>
                  <a:cubicBezTo>
                    <a:pt x="21179" y="479881"/>
                    <a:pt x="0" y="458702"/>
                    <a:pt x="0" y="432577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3,0</a:t>
              </a:r>
              <a:endParaRPr lang="ru-RU" sz="1100" kern="1200" dirty="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802530" y="4472441"/>
              <a:ext cx="747693" cy="397445"/>
            </a:xfrm>
            <a:custGeom>
              <a:avLst/>
              <a:gdLst>
                <a:gd name="connsiteX0" fmla="*/ 0 w 444361"/>
                <a:gd name="connsiteY0" fmla="*/ 44436 h 458356"/>
                <a:gd name="connsiteX1" fmla="*/ 44436 w 444361"/>
                <a:gd name="connsiteY1" fmla="*/ 0 h 458356"/>
                <a:gd name="connsiteX2" fmla="*/ 399925 w 444361"/>
                <a:gd name="connsiteY2" fmla="*/ 0 h 458356"/>
                <a:gd name="connsiteX3" fmla="*/ 444361 w 444361"/>
                <a:gd name="connsiteY3" fmla="*/ 44436 h 458356"/>
                <a:gd name="connsiteX4" fmla="*/ 444361 w 444361"/>
                <a:gd name="connsiteY4" fmla="*/ 413920 h 458356"/>
                <a:gd name="connsiteX5" fmla="*/ 399925 w 444361"/>
                <a:gd name="connsiteY5" fmla="*/ 458356 h 458356"/>
                <a:gd name="connsiteX6" fmla="*/ 44436 w 444361"/>
                <a:gd name="connsiteY6" fmla="*/ 458356 h 458356"/>
                <a:gd name="connsiteX7" fmla="*/ 0 w 444361"/>
                <a:gd name="connsiteY7" fmla="*/ 413920 h 458356"/>
                <a:gd name="connsiteX8" fmla="*/ 0 w 444361"/>
                <a:gd name="connsiteY8" fmla="*/ 44436 h 45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58356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413920"/>
                  </a:lnTo>
                  <a:cubicBezTo>
                    <a:pt x="444361" y="438461"/>
                    <a:pt x="424466" y="458356"/>
                    <a:pt x="399925" y="458356"/>
                  </a:cubicBezTo>
                  <a:lnTo>
                    <a:pt x="44436" y="458356"/>
                  </a:lnTo>
                  <a:cubicBezTo>
                    <a:pt x="19895" y="458356"/>
                    <a:pt x="0" y="438461"/>
                    <a:pt x="0" y="413920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44,0</a:t>
              </a:r>
              <a:endParaRPr lang="ru-RU" sz="1100" kern="1200" dirty="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596337" y="1939162"/>
              <a:ext cx="670828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2018</a:t>
              </a:r>
              <a:endParaRPr lang="ru-RU" sz="1400" b="1" kern="1200" dirty="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596337" y="2603531"/>
              <a:ext cx="670827" cy="44836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61,0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7596337" y="3051903"/>
              <a:ext cx="670827" cy="377098"/>
            </a:xfrm>
            <a:custGeom>
              <a:avLst/>
              <a:gdLst>
                <a:gd name="connsiteX0" fmla="*/ 0 w 460931"/>
                <a:gd name="connsiteY0" fmla="*/ 44864 h 448643"/>
                <a:gd name="connsiteX1" fmla="*/ 44864 w 460931"/>
                <a:gd name="connsiteY1" fmla="*/ 0 h 448643"/>
                <a:gd name="connsiteX2" fmla="*/ 416067 w 460931"/>
                <a:gd name="connsiteY2" fmla="*/ 0 h 448643"/>
                <a:gd name="connsiteX3" fmla="*/ 460931 w 460931"/>
                <a:gd name="connsiteY3" fmla="*/ 44864 h 448643"/>
                <a:gd name="connsiteX4" fmla="*/ 460931 w 460931"/>
                <a:gd name="connsiteY4" fmla="*/ 403779 h 448643"/>
                <a:gd name="connsiteX5" fmla="*/ 416067 w 460931"/>
                <a:gd name="connsiteY5" fmla="*/ 448643 h 448643"/>
                <a:gd name="connsiteX6" fmla="*/ 44864 w 460931"/>
                <a:gd name="connsiteY6" fmla="*/ 448643 h 448643"/>
                <a:gd name="connsiteX7" fmla="*/ 0 w 460931"/>
                <a:gd name="connsiteY7" fmla="*/ 403779 h 448643"/>
                <a:gd name="connsiteX8" fmla="*/ 0 w 460931"/>
                <a:gd name="connsiteY8" fmla="*/ 44864 h 4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931" h="448643">
                  <a:moveTo>
                    <a:pt x="0" y="44864"/>
                  </a:moveTo>
                  <a:cubicBezTo>
                    <a:pt x="0" y="20086"/>
                    <a:pt x="20086" y="0"/>
                    <a:pt x="44864" y="0"/>
                  </a:cubicBezTo>
                  <a:lnTo>
                    <a:pt x="416067" y="0"/>
                  </a:lnTo>
                  <a:cubicBezTo>
                    <a:pt x="440845" y="0"/>
                    <a:pt x="460931" y="20086"/>
                    <a:pt x="460931" y="44864"/>
                  </a:cubicBezTo>
                  <a:lnTo>
                    <a:pt x="460931" y="403779"/>
                  </a:lnTo>
                  <a:cubicBezTo>
                    <a:pt x="460931" y="428557"/>
                    <a:pt x="440845" y="448643"/>
                    <a:pt x="416067" y="448643"/>
                  </a:cubicBezTo>
                  <a:lnTo>
                    <a:pt x="44864" y="448643"/>
                  </a:lnTo>
                  <a:cubicBezTo>
                    <a:pt x="20086" y="448643"/>
                    <a:pt x="0" y="428557"/>
                    <a:pt x="0" y="403779"/>
                  </a:cubicBezTo>
                  <a:lnTo>
                    <a:pt x="0" y="448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50" tIns="55050" rIns="55050" bIns="5505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58</a:t>
              </a:r>
              <a:endParaRPr lang="ru-RU" sz="1100" kern="1200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7617817" y="3429004"/>
              <a:ext cx="670827" cy="493521"/>
            </a:xfrm>
            <a:custGeom>
              <a:avLst/>
              <a:gdLst>
                <a:gd name="connsiteX0" fmla="*/ 0 w 482294"/>
                <a:gd name="connsiteY0" fmla="*/ 48229 h 493831"/>
                <a:gd name="connsiteX1" fmla="*/ 48229 w 482294"/>
                <a:gd name="connsiteY1" fmla="*/ 0 h 493831"/>
                <a:gd name="connsiteX2" fmla="*/ 434065 w 482294"/>
                <a:gd name="connsiteY2" fmla="*/ 0 h 493831"/>
                <a:gd name="connsiteX3" fmla="*/ 482294 w 482294"/>
                <a:gd name="connsiteY3" fmla="*/ 48229 h 493831"/>
                <a:gd name="connsiteX4" fmla="*/ 482294 w 482294"/>
                <a:gd name="connsiteY4" fmla="*/ 445602 h 493831"/>
                <a:gd name="connsiteX5" fmla="*/ 434065 w 482294"/>
                <a:gd name="connsiteY5" fmla="*/ 493831 h 493831"/>
                <a:gd name="connsiteX6" fmla="*/ 48229 w 482294"/>
                <a:gd name="connsiteY6" fmla="*/ 493831 h 493831"/>
                <a:gd name="connsiteX7" fmla="*/ 0 w 482294"/>
                <a:gd name="connsiteY7" fmla="*/ 445602 h 493831"/>
                <a:gd name="connsiteX8" fmla="*/ 0 w 482294"/>
                <a:gd name="connsiteY8" fmla="*/ 48229 h 4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294" h="493831">
                  <a:moveTo>
                    <a:pt x="0" y="48229"/>
                  </a:moveTo>
                  <a:cubicBezTo>
                    <a:pt x="0" y="21593"/>
                    <a:pt x="21593" y="0"/>
                    <a:pt x="48229" y="0"/>
                  </a:cubicBezTo>
                  <a:lnTo>
                    <a:pt x="434065" y="0"/>
                  </a:lnTo>
                  <a:cubicBezTo>
                    <a:pt x="460701" y="0"/>
                    <a:pt x="482294" y="21593"/>
                    <a:pt x="482294" y="48229"/>
                  </a:cubicBezTo>
                  <a:lnTo>
                    <a:pt x="482294" y="445602"/>
                  </a:lnTo>
                  <a:cubicBezTo>
                    <a:pt x="482294" y="472238"/>
                    <a:pt x="460701" y="493831"/>
                    <a:pt x="434065" y="493831"/>
                  </a:cubicBezTo>
                  <a:lnTo>
                    <a:pt x="48229" y="493831"/>
                  </a:lnTo>
                  <a:cubicBezTo>
                    <a:pt x="21593" y="493831"/>
                    <a:pt x="0" y="472238"/>
                    <a:pt x="0" y="445602"/>
                  </a:cubicBezTo>
                  <a:lnTo>
                    <a:pt x="0" y="4822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036" tIns="56036" rIns="56036" bIns="5603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18,4</a:t>
              </a:r>
              <a:endParaRPr lang="ru-RU" sz="1100" kern="1200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596338" y="3922527"/>
              <a:ext cx="670828" cy="549914"/>
            </a:xfrm>
            <a:custGeom>
              <a:avLst/>
              <a:gdLst>
                <a:gd name="connsiteX0" fmla="*/ 0 w 473035"/>
                <a:gd name="connsiteY0" fmla="*/ 47304 h 500150"/>
                <a:gd name="connsiteX1" fmla="*/ 47304 w 473035"/>
                <a:gd name="connsiteY1" fmla="*/ 0 h 500150"/>
                <a:gd name="connsiteX2" fmla="*/ 425732 w 473035"/>
                <a:gd name="connsiteY2" fmla="*/ 0 h 500150"/>
                <a:gd name="connsiteX3" fmla="*/ 473036 w 473035"/>
                <a:gd name="connsiteY3" fmla="*/ 47304 h 500150"/>
                <a:gd name="connsiteX4" fmla="*/ 473035 w 473035"/>
                <a:gd name="connsiteY4" fmla="*/ 452847 h 500150"/>
                <a:gd name="connsiteX5" fmla="*/ 425731 w 473035"/>
                <a:gd name="connsiteY5" fmla="*/ 500151 h 500150"/>
                <a:gd name="connsiteX6" fmla="*/ 47304 w 473035"/>
                <a:gd name="connsiteY6" fmla="*/ 500150 h 500150"/>
                <a:gd name="connsiteX7" fmla="*/ 0 w 473035"/>
                <a:gd name="connsiteY7" fmla="*/ 452846 h 500150"/>
                <a:gd name="connsiteX8" fmla="*/ 0 w 473035"/>
                <a:gd name="connsiteY8" fmla="*/ 47304 h 5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500150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82485"/>
                    <a:pt x="473035" y="317666"/>
                    <a:pt x="473035" y="452847"/>
                  </a:cubicBezTo>
                  <a:cubicBezTo>
                    <a:pt x="473035" y="478972"/>
                    <a:pt x="451856" y="500151"/>
                    <a:pt x="425731" y="500151"/>
                  </a:cubicBezTo>
                  <a:lnTo>
                    <a:pt x="47304" y="500150"/>
                  </a:lnTo>
                  <a:cubicBezTo>
                    <a:pt x="21179" y="500150"/>
                    <a:pt x="0" y="478971"/>
                    <a:pt x="0" y="452846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3,5</a:t>
              </a:r>
              <a:endParaRPr lang="ru-RU" sz="1100" kern="1200" dirty="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596341" y="4886824"/>
              <a:ext cx="670826" cy="478992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150 / 58268</a:t>
              </a:r>
              <a:endParaRPr lang="ru-RU" sz="1100" kern="1200" dirty="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7596340" y="4472442"/>
              <a:ext cx="670824" cy="397444"/>
            </a:xfrm>
            <a:custGeom>
              <a:avLst/>
              <a:gdLst>
                <a:gd name="connsiteX0" fmla="*/ 0 w 444361"/>
                <a:gd name="connsiteY0" fmla="*/ 44436 h 687259"/>
                <a:gd name="connsiteX1" fmla="*/ 44436 w 444361"/>
                <a:gd name="connsiteY1" fmla="*/ 0 h 687259"/>
                <a:gd name="connsiteX2" fmla="*/ 399925 w 444361"/>
                <a:gd name="connsiteY2" fmla="*/ 0 h 687259"/>
                <a:gd name="connsiteX3" fmla="*/ 444361 w 444361"/>
                <a:gd name="connsiteY3" fmla="*/ 44436 h 687259"/>
                <a:gd name="connsiteX4" fmla="*/ 444361 w 444361"/>
                <a:gd name="connsiteY4" fmla="*/ 642823 h 687259"/>
                <a:gd name="connsiteX5" fmla="*/ 399925 w 444361"/>
                <a:gd name="connsiteY5" fmla="*/ 687259 h 687259"/>
                <a:gd name="connsiteX6" fmla="*/ 44436 w 444361"/>
                <a:gd name="connsiteY6" fmla="*/ 687259 h 687259"/>
                <a:gd name="connsiteX7" fmla="*/ 0 w 444361"/>
                <a:gd name="connsiteY7" fmla="*/ 642823 h 687259"/>
                <a:gd name="connsiteX8" fmla="*/ 0 w 444361"/>
                <a:gd name="connsiteY8" fmla="*/ 44436 h 68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687259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642823"/>
                  </a:lnTo>
                  <a:cubicBezTo>
                    <a:pt x="444361" y="667364"/>
                    <a:pt x="424466" y="687259"/>
                    <a:pt x="399925" y="687259"/>
                  </a:cubicBezTo>
                  <a:lnTo>
                    <a:pt x="44436" y="687259"/>
                  </a:lnTo>
                  <a:cubicBezTo>
                    <a:pt x="19895" y="687259"/>
                    <a:pt x="0" y="667364"/>
                    <a:pt x="0" y="642823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46,0</a:t>
              </a:r>
              <a:endParaRPr lang="ru-RU" sz="1100" kern="1200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8316416" y="1939162"/>
              <a:ext cx="714395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2019</a:t>
              </a:r>
              <a:endParaRPr lang="ru-RU" sz="1400" b="1" kern="1200" dirty="0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8316416" y="2603531"/>
              <a:ext cx="699140" cy="448368"/>
            </a:xfrm>
            <a:custGeom>
              <a:avLst/>
              <a:gdLst>
                <a:gd name="connsiteX0" fmla="*/ 0 w 499638"/>
                <a:gd name="connsiteY0" fmla="*/ 42909 h 429089"/>
                <a:gd name="connsiteX1" fmla="*/ 42909 w 499638"/>
                <a:gd name="connsiteY1" fmla="*/ 0 h 429089"/>
                <a:gd name="connsiteX2" fmla="*/ 456729 w 499638"/>
                <a:gd name="connsiteY2" fmla="*/ 0 h 429089"/>
                <a:gd name="connsiteX3" fmla="*/ 499638 w 499638"/>
                <a:gd name="connsiteY3" fmla="*/ 42909 h 429089"/>
                <a:gd name="connsiteX4" fmla="*/ 499638 w 499638"/>
                <a:gd name="connsiteY4" fmla="*/ 386180 h 429089"/>
                <a:gd name="connsiteX5" fmla="*/ 456729 w 499638"/>
                <a:gd name="connsiteY5" fmla="*/ 429089 h 429089"/>
                <a:gd name="connsiteX6" fmla="*/ 42909 w 499638"/>
                <a:gd name="connsiteY6" fmla="*/ 429089 h 429089"/>
                <a:gd name="connsiteX7" fmla="*/ 0 w 499638"/>
                <a:gd name="connsiteY7" fmla="*/ 386180 h 429089"/>
                <a:gd name="connsiteX8" fmla="*/ 0 w 499638"/>
                <a:gd name="connsiteY8" fmla="*/ 42909 h 4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9">
                  <a:moveTo>
                    <a:pt x="0" y="42909"/>
                  </a:moveTo>
                  <a:cubicBezTo>
                    <a:pt x="0" y="19211"/>
                    <a:pt x="19211" y="0"/>
                    <a:pt x="42909" y="0"/>
                  </a:cubicBezTo>
                  <a:lnTo>
                    <a:pt x="456729" y="0"/>
                  </a:lnTo>
                  <a:cubicBezTo>
                    <a:pt x="480427" y="0"/>
                    <a:pt x="499638" y="19211"/>
                    <a:pt x="499638" y="42909"/>
                  </a:cubicBezTo>
                  <a:lnTo>
                    <a:pt x="499638" y="386180"/>
                  </a:lnTo>
                  <a:cubicBezTo>
                    <a:pt x="499638" y="409878"/>
                    <a:pt x="480427" y="429089"/>
                    <a:pt x="456729" y="429089"/>
                  </a:cubicBezTo>
                  <a:lnTo>
                    <a:pt x="42909" y="429089"/>
                  </a:lnTo>
                  <a:cubicBezTo>
                    <a:pt x="19211" y="429089"/>
                    <a:pt x="0" y="409878"/>
                    <a:pt x="0" y="386180"/>
                  </a:cubicBezTo>
                  <a:lnTo>
                    <a:pt x="0" y="4290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8" tIns="54478" rIns="54478" bIns="544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58,5</a:t>
              </a:r>
              <a:endParaRPr lang="ru-RU" sz="1100" kern="1200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316415" y="3051904"/>
              <a:ext cx="684117" cy="377098"/>
            </a:xfrm>
            <a:custGeom>
              <a:avLst/>
              <a:gdLst>
                <a:gd name="connsiteX0" fmla="*/ 0 w 495748"/>
                <a:gd name="connsiteY0" fmla="*/ 44158 h 441581"/>
                <a:gd name="connsiteX1" fmla="*/ 44158 w 495748"/>
                <a:gd name="connsiteY1" fmla="*/ 0 h 441581"/>
                <a:gd name="connsiteX2" fmla="*/ 451590 w 495748"/>
                <a:gd name="connsiteY2" fmla="*/ 0 h 441581"/>
                <a:gd name="connsiteX3" fmla="*/ 495748 w 495748"/>
                <a:gd name="connsiteY3" fmla="*/ 44158 h 441581"/>
                <a:gd name="connsiteX4" fmla="*/ 495748 w 495748"/>
                <a:gd name="connsiteY4" fmla="*/ 397423 h 441581"/>
                <a:gd name="connsiteX5" fmla="*/ 451590 w 495748"/>
                <a:gd name="connsiteY5" fmla="*/ 441581 h 441581"/>
                <a:gd name="connsiteX6" fmla="*/ 44158 w 495748"/>
                <a:gd name="connsiteY6" fmla="*/ 441581 h 441581"/>
                <a:gd name="connsiteX7" fmla="*/ 0 w 495748"/>
                <a:gd name="connsiteY7" fmla="*/ 397423 h 441581"/>
                <a:gd name="connsiteX8" fmla="*/ 0 w 495748"/>
                <a:gd name="connsiteY8" fmla="*/ 44158 h 4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441581">
                  <a:moveTo>
                    <a:pt x="0" y="44158"/>
                  </a:moveTo>
                  <a:cubicBezTo>
                    <a:pt x="0" y="19770"/>
                    <a:pt x="19770" y="0"/>
                    <a:pt x="44158" y="0"/>
                  </a:cubicBezTo>
                  <a:lnTo>
                    <a:pt x="451590" y="0"/>
                  </a:lnTo>
                  <a:cubicBezTo>
                    <a:pt x="475978" y="0"/>
                    <a:pt x="495748" y="19770"/>
                    <a:pt x="495748" y="44158"/>
                  </a:cubicBezTo>
                  <a:lnTo>
                    <a:pt x="495748" y="397423"/>
                  </a:lnTo>
                  <a:cubicBezTo>
                    <a:pt x="495748" y="421811"/>
                    <a:pt x="475978" y="441581"/>
                    <a:pt x="451590" y="441581"/>
                  </a:cubicBezTo>
                  <a:lnTo>
                    <a:pt x="44158" y="441581"/>
                  </a:lnTo>
                  <a:cubicBezTo>
                    <a:pt x="19770" y="441581"/>
                    <a:pt x="0" y="421811"/>
                    <a:pt x="0" y="397423"/>
                  </a:cubicBezTo>
                  <a:lnTo>
                    <a:pt x="0" y="4415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43" tIns="54843" rIns="54843" bIns="5484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56</a:t>
              </a:r>
              <a:endParaRPr lang="ru-RU" sz="1100" kern="1200" dirty="0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8316417" y="3922528"/>
              <a:ext cx="684116" cy="549912"/>
            </a:xfrm>
            <a:custGeom>
              <a:avLst/>
              <a:gdLst>
                <a:gd name="connsiteX0" fmla="*/ 0 w 488058"/>
                <a:gd name="connsiteY0" fmla="*/ 48806 h 547530"/>
                <a:gd name="connsiteX1" fmla="*/ 48806 w 488058"/>
                <a:gd name="connsiteY1" fmla="*/ 0 h 547530"/>
                <a:gd name="connsiteX2" fmla="*/ 439252 w 488058"/>
                <a:gd name="connsiteY2" fmla="*/ 0 h 547530"/>
                <a:gd name="connsiteX3" fmla="*/ 488058 w 488058"/>
                <a:gd name="connsiteY3" fmla="*/ 48806 h 547530"/>
                <a:gd name="connsiteX4" fmla="*/ 488058 w 488058"/>
                <a:gd name="connsiteY4" fmla="*/ 498724 h 547530"/>
                <a:gd name="connsiteX5" fmla="*/ 439252 w 488058"/>
                <a:gd name="connsiteY5" fmla="*/ 547530 h 547530"/>
                <a:gd name="connsiteX6" fmla="*/ 48806 w 488058"/>
                <a:gd name="connsiteY6" fmla="*/ 547530 h 547530"/>
                <a:gd name="connsiteX7" fmla="*/ 0 w 488058"/>
                <a:gd name="connsiteY7" fmla="*/ 498724 h 547530"/>
                <a:gd name="connsiteX8" fmla="*/ 0 w 488058"/>
                <a:gd name="connsiteY8" fmla="*/ 48806 h 5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547530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439252" y="0"/>
                  </a:lnTo>
                  <a:cubicBezTo>
                    <a:pt x="466207" y="0"/>
                    <a:pt x="488058" y="21851"/>
                    <a:pt x="488058" y="48806"/>
                  </a:cubicBezTo>
                  <a:lnTo>
                    <a:pt x="488058" y="498724"/>
                  </a:lnTo>
                  <a:cubicBezTo>
                    <a:pt x="488058" y="525679"/>
                    <a:pt x="466207" y="547530"/>
                    <a:pt x="439252" y="547530"/>
                  </a:cubicBezTo>
                  <a:lnTo>
                    <a:pt x="48806" y="547530"/>
                  </a:lnTo>
                  <a:cubicBezTo>
                    <a:pt x="21851" y="547530"/>
                    <a:pt x="0" y="525679"/>
                    <a:pt x="0" y="498724"/>
                  </a:cubicBezTo>
                  <a:lnTo>
                    <a:pt x="0" y="4880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5" tIns="56205" rIns="56205" bIns="5620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4,0</a:t>
              </a:r>
              <a:endParaRPr lang="ru-RU" sz="1100" kern="1200" dirty="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8316416" y="3429005"/>
              <a:ext cx="684117" cy="493520"/>
            </a:xfrm>
            <a:custGeom>
              <a:avLst/>
              <a:gdLst>
                <a:gd name="connsiteX0" fmla="*/ 0 w 473035"/>
                <a:gd name="connsiteY0" fmla="*/ 45252 h 452523"/>
                <a:gd name="connsiteX1" fmla="*/ 45252 w 473035"/>
                <a:gd name="connsiteY1" fmla="*/ 0 h 452523"/>
                <a:gd name="connsiteX2" fmla="*/ 427783 w 473035"/>
                <a:gd name="connsiteY2" fmla="*/ 0 h 452523"/>
                <a:gd name="connsiteX3" fmla="*/ 473035 w 473035"/>
                <a:gd name="connsiteY3" fmla="*/ 45252 h 452523"/>
                <a:gd name="connsiteX4" fmla="*/ 473035 w 473035"/>
                <a:gd name="connsiteY4" fmla="*/ 407271 h 452523"/>
                <a:gd name="connsiteX5" fmla="*/ 427783 w 473035"/>
                <a:gd name="connsiteY5" fmla="*/ 452523 h 452523"/>
                <a:gd name="connsiteX6" fmla="*/ 45252 w 473035"/>
                <a:gd name="connsiteY6" fmla="*/ 452523 h 452523"/>
                <a:gd name="connsiteX7" fmla="*/ 0 w 473035"/>
                <a:gd name="connsiteY7" fmla="*/ 407271 h 452523"/>
                <a:gd name="connsiteX8" fmla="*/ 0 w 473035"/>
                <a:gd name="connsiteY8" fmla="*/ 45252 h 4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52523">
                  <a:moveTo>
                    <a:pt x="0" y="45252"/>
                  </a:moveTo>
                  <a:cubicBezTo>
                    <a:pt x="0" y="20260"/>
                    <a:pt x="20260" y="0"/>
                    <a:pt x="45252" y="0"/>
                  </a:cubicBezTo>
                  <a:lnTo>
                    <a:pt x="427783" y="0"/>
                  </a:lnTo>
                  <a:cubicBezTo>
                    <a:pt x="452775" y="0"/>
                    <a:pt x="473035" y="20260"/>
                    <a:pt x="473035" y="45252"/>
                  </a:cubicBezTo>
                  <a:lnTo>
                    <a:pt x="473035" y="407271"/>
                  </a:lnTo>
                  <a:cubicBezTo>
                    <a:pt x="473035" y="432263"/>
                    <a:pt x="452775" y="452523"/>
                    <a:pt x="427783" y="452523"/>
                  </a:cubicBezTo>
                  <a:lnTo>
                    <a:pt x="45252" y="452523"/>
                  </a:lnTo>
                  <a:cubicBezTo>
                    <a:pt x="20260" y="452523"/>
                    <a:pt x="0" y="432263"/>
                    <a:pt x="0" y="407271"/>
                  </a:cubicBezTo>
                  <a:lnTo>
                    <a:pt x="0" y="4525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64" tIns="55164" rIns="55164" bIns="5516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18,2</a:t>
              </a:r>
              <a:endParaRPr lang="ru-RU" sz="1100" kern="1200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8316417" y="4886824"/>
              <a:ext cx="683991" cy="478992"/>
            </a:xfrm>
            <a:custGeom>
              <a:avLst/>
              <a:gdLst>
                <a:gd name="connsiteX0" fmla="*/ 0 w 473035"/>
                <a:gd name="connsiteY0" fmla="*/ 37807 h 378068"/>
                <a:gd name="connsiteX1" fmla="*/ 37807 w 473035"/>
                <a:gd name="connsiteY1" fmla="*/ 0 h 378068"/>
                <a:gd name="connsiteX2" fmla="*/ 435228 w 473035"/>
                <a:gd name="connsiteY2" fmla="*/ 0 h 378068"/>
                <a:gd name="connsiteX3" fmla="*/ 473035 w 473035"/>
                <a:gd name="connsiteY3" fmla="*/ 37807 h 378068"/>
                <a:gd name="connsiteX4" fmla="*/ 473035 w 473035"/>
                <a:gd name="connsiteY4" fmla="*/ 340261 h 378068"/>
                <a:gd name="connsiteX5" fmla="*/ 435228 w 473035"/>
                <a:gd name="connsiteY5" fmla="*/ 378068 h 378068"/>
                <a:gd name="connsiteX6" fmla="*/ 37807 w 473035"/>
                <a:gd name="connsiteY6" fmla="*/ 378068 h 378068"/>
                <a:gd name="connsiteX7" fmla="*/ 0 w 473035"/>
                <a:gd name="connsiteY7" fmla="*/ 340261 h 378068"/>
                <a:gd name="connsiteX8" fmla="*/ 0 w 473035"/>
                <a:gd name="connsiteY8" fmla="*/ 37807 h 37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8068">
                  <a:moveTo>
                    <a:pt x="0" y="37807"/>
                  </a:moveTo>
                  <a:cubicBezTo>
                    <a:pt x="0" y="16927"/>
                    <a:pt x="16927" y="0"/>
                    <a:pt x="37807" y="0"/>
                  </a:cubicBezTo>
                  <a:lnTo>
                    <a:pt x="435228" y="0"/>
                  </a:lnTo>
                  <a:cubicBezTo>
                    <a:pt x="456108" y="0"/>
                    <a:pt x="473035" y="16927"/>
                    <a:pt x="473035" y="37807"/>
                  </a:cubicBezTo>
                  <a:lnTo>
                    <a:pt x="473035" y="340261"/>
                  </a:lnTo>
                  <a:cubicBezTo>
                    <a:pt x="473035" y="361141"/>
                    <a:pt x="456108" y="378068"/>
                    <a:pt x="435228" y="378068"/>
                  </a:cubicBezTo>
                  <a:lnTo>
                    <a:pt x="37807" y="378068"/>
                  </a:lnTo>
                  <a:cubicBezTo>
                    <a:pt x="16927" y="378068"/>
                    <a:pt x="0" y="361141"/>
                    <a:pt x="0" y="340261"/>
                  </a:cubicBezTo>
                  <a:lnTo>
                    <a:pt x="0" y="37807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83" tIns="52983" rIns="52983" bIns="529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150 / 58268</a:t>
              </a:r>
              <a:endParaRPr lang="ru-RU" sz="1100" kern="1200" dirty="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8316417" y="4472443"/>
              <a:ext cx="684115" cy="397444"/>
            </a:xfrm>
            <a:custGeom>
              <a:avLst/>
              <a:gdLst>
                <a:gd name="connsiteX0" fmla="*/ 0 w 473035"/>
                <a:gd name="connsiteY0" fmla="*/ 37770 h 377701"/>
                <a:gd name="connsiteX1" fmla="*/ 37770 w 473035"/>
                <a:gd name="connsiteY1" fmla="*/ 0 h 377701"/>
                <a:gd name="connsiteX2" fmla="*/ 435265 w 473035"/>
                <a:gd name="connsiteY2" fmla="*/ 0 h 377701"/>
                <a:gd name="connsiteX3" fmla="*/ 473035 w 473035"/>
                <a:gd name="connsiteY3" fmla="*/ 37770 h 377701"/>
                <a:gd name="connsiteX4" fmla="*/ 473035 w 473035"/>
                <a:gd name="connsiteY4" fmla="*/ 339931 h 377701"/>
                <a:gd name="connsiteX5" fmla="*/ 435265 w 473035"/>
                <a:gd name="connsiteY5" fmla="*/ 377701 h 377701"/>
                <a:gd name="connsiteX6" fmla="*/ 37770 w 473035"/>
                <a:gd name="connsiteY6" fmla="*/ 377701 h 377701"/>
                <a:gd name="connsiteX7" fmla="*/ 0 w 473035"/>
                <a:gd name="connsiteY7" fmla="*/ 339931 h 377701"/>
                <a:gd name="connsiteX8" fmla="*/ 0 w 473035"/>
                <a:gd name="connsiteY8" fmla="*/ 37770 h 37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7701">
                  <a:moveTo>
                    <a:pt x="0" y="37770"/>
                  </a:moveTo>
                  <a:cubicBezTo>
                    <a:pt x="0" y="16910"/>
                    <a:pt x="16910" y="0"/>
                    <a:pt x="37770" y="0"/>
                  </a:cubicBezTo>
                  <a:lnTo>
                    <a:pt x="435265" y="0"/>
                  </a:lnTo>
                  <a:cubicBezTo>
                    <a:pt x="456125" y="0"/>
                    <a:pt x="473035" y="16910"/>
                    <a:pt x="473035" y="37770"/>
                  </a:cubicBezTo>
                  <a:lnTo>
                    <a:pt x="473035" y="339931"/>
                  </a:lnTo>
                  <a:cubicBezTo>
                    <a:pt x="473035" y="360791"/>
                    <a:pt x="456125" y="377701"/>
                    <a:pt x="435265" y="377701"/>
                  </a:cubicBezTo>
                  <a:lnTo>
                    <a:pt x="37770" y="377701"/>
                  </a:lnTo>
                  <a:cubicBezTo>
                    <a:pt x="16910" y="377701"/>
                    <a:pt x="0" y="360791"/>
                    <a:pt x="0" y="339931"/>
                  </a:cubicBezTo>
                  <a:lnTo>
                    <a:pt x="0" y="3777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72" tIns="52972" rIns="52972" bIns="529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48,0</a:t>
              </a:r>
              <a:endParaRPr lang="ru-RU" sz="1100" kern="1200" dirty="0"/>
            </a:p>
          </p:txBody>
        </p:sp>
        <p:sp>
          <p:nvSpPr>
            <p:cNvPr id="92" name="Полилиния 91"/>
            <p:cNvSpPr/>
            <p:nvPr/>
          </p:nvSpPr>
          <p:spPr>
            <a:xfrm>
              <a:off x="6802530" y="4886824"/>
              <a:ext cx="747694" cy="478992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150 / 58268</a:t>
              </a:r>
              <a:endParaRPr lang="ru-RU" sz="1100" kern="1200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0025" y="2558563"/>
            <a:ext cx="5068800" cy="4700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автомобильных дорог общего пользования регионального и межмуниципального значения, не отвечающих нормативным </a:t>
            </a:r>
            <a:r>
              <a:rPr lang="ru-RU" sz="1000" b="1" dirty="0" smtClean="0">
                <a:solidFill>
                  <a:schemeClr val="tx1"/>
                </a:solidFill>
              </a:rPr>
              <a:t>требованиям, %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402" y="3051899"/>
            <a:ext cx="5069772" cy="3771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автомобильных дорог общего пользования местного значения, не отвечающих нормативным </a:t>
            </a:r>
            <a:r>
              <a:rPr lang="ru-RU" sz="1000" b="1" dirty="0" smtClean="0">
                <a:solidFill>
                  <a:schemeClr val="tx1"/>
                </a:solidFill>
              </a:rPr>
              <a:t>требованиям, %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185" y="3429002"/>
            <a:ext cx="5061502" cy="4935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дорожно-транспортных происшествий, совершению которых сопутствовало наличие неудовлетворительных дорожных условий, в общем количестве дорожно-транспортных </a:t>
            </a:r>
            <a:r>
              <a:rPr lang="ru-RU" sz="1000" b="1" dirty="0" smtClean="0">
                <a:solidFill>
                  <a:schemeClr val="tx1"/>
                </a:solidFill>
              </a:rPr>
              <a:t>происшествий, %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4351" y="3922525"/>
            <a:ext cx="5061504" cy="5499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Прирост протяженности автомобильных дорог общего пользования регионального и межмуниципального значения, соответствующих нормативным требованиям к транспортно-эксплуатационным </a:t>
            </a:r>
            <a:r>
              <a:rPr lang="ru-RU" sz="1000" b="1" dirty="0" smtClean="0">
                <a:solidFill>
                  <a:schemeClr val="tx1"/>
                </a:solidFill>
              </a:rPr>
              <a:t>показателям, % к 2011 году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536" y="4472441"/>
            <a:ext cx="5061503" cy="41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Капитальный ремонт и ремонт автомобильных дорог общего пользования местного значения в границах населенных пунктов </a:t>
            </a:r>
            <a:r>
              <a:rPr lang="ru-RU" sz="1000" b="1" dirty="0" smtClean="0">
                <a:solidFill>
                  <a:schemeClr val="tx1"/>
                </a:solidFill>
              </a:rPr>
              <a:t>поселений, км.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9672" y="4886824"/>
            <a:ext cx="5061502" cy="4789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</a:t>
            </a:r>
            <a:r>
              <a:rPr lang="ru-RU" sz="1000" b="1" dirty="0" smtClean="0">
                <a:solidFill>
                  <a:schemeClr val="tx1"/>
                </a:solidFill>
              </a:rPr>
              <a:t>пунктов,  шт., </a:t>
            </a:r>
            <a:r>
              <a:rPr lang="ru-RU" sz="1000" b="1" dirty="0">
                <a:solidFill>
                  <a:schemeClr val="tx1"/>
                </a:solidFill>
              </a:rPr>
              <a:t>/ </a:t>
            </a:r>
            <a:r>
              <a:rPr lang="ru-RU" sz="1000" b="1" dirty="0" err="1" smtClean="0">
                <a:solidFill>
                  <a:schemeClr val="tx1"/>
                </a:solidFill>
              </a:rPr>
              <a:t>кв.м</a:t>
            </a:r>
            <a:r>
              <a:rPr lang="ru-RU" sz="1000" b="1" dirty="0" smtClean="0">
                <a:solidFill>
                  <a:schemeClr val="tx1"/>
                </a:solidFill>
              </a:rPr>
              <a:t>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989" y="1687134"/>
            <a:ext cx="2385779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b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752" y="5868129"/>
            <a:ext cx="5061502" cy="3976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Численность парка транспортных средств, работающих на компримированном природном </a:t>
            </a:r>
            <a:r>
              <a:rPr lang="ru-RU" sz="1000" b="1" dirty="0" smtClean="0">
                <a:solidFill>
                  <a:schemeClr val="tx1"/>
                </a:solidFill>
              </a:rPr>
              <a:t>газе, ед.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136012" y="5387395"/>
            <a:ext cx="796474" cy="417869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188 214,8</a:t>
            </a:r>
            <a:endParaRPr lang="ru-RU" sz="1100" b="1" kern="1200" dirty="0"/>
          </a:p>
        </p:txBody>
      </p:sp>
      <p:sp>
        <p:nvSpPr>
          <p:cNvPr id="54" name="Полилиния 53"/>
          <p:cNvSpPr/>
          <p:nvPr/>
        </p:nvSpPr>
        <p:spPr>
          <a:xfrm>
            <a:off x="6031242" y="5387397"/>
            <a:ext cx="717678" cy="417867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167 662,6</a:t>
            </a:r>
            <a:endParaRPr lang="ru-RU" sz="1100" b="1" kern="1200" dirty="0"/>
          </a:p>
        </p:txBody>
      </p:sp>
      <p:sp>
        <p:nvSpPr>
          <p:cNvPr id="130" name="Полилиния 129"/>
          <p:cNvSpPr/>
          <p:nvPr/>
        </p:nvSpPr>
        <p:spPr>
          <a:xfrm>
            <a:off x="7596337" y="5387397"/>
            <a:ext cx="670827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166 598,3</a:t>
            </a:r>
            <a:endParaRPr lang="ru-RU" sz="1100" kern="1200" dirty="0"/>
          </a:p>
        </p:txBody>
      </p:sp>
      <p:sp>
        <p:nvSpPr>
          <p:cNvPr id="131" name="Полилиния 130"/>
          <p:cNvSpPr/>
          <p:nvPr/>
        </p:nvSpPr>
        <p:spPr>
          <a:xfrm>
            <a:off x="8316417" y="5387397"/>
            <a:ext cx="683991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169 795,5</a:t>
            </a:r>
            <a:endParaRPr lang="ru-RU" sz="1100" kern="1200" dirty="0"/>
          </a:p>
        </p:txBody>
      </p:sp>
      <p:sp>
        <p:nvSpPr>
          <p:cNvPr id="132" name="Полилиния 131"/>
          <p:cNvSpPr/>
          <p:nvPr/>
        </p:nvSpPr>
        <p:spPr>
          <a:xfrm>
            <a:off x="6802530" y="5387397"/>
            <a:ext cx="747694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164 310,0</a:t>
            </a:r>
            <a:endParaRPr lang="ru-RU" sz="1100" kern="1200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1402" y="5387396"/>
            <a:ext cx="5061502" cy="4178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Количество перевезенных транспортом общего пользования </a:t>
            </a:r>
            <a:r>
              <a:rPr lang="ru-RU" sz="1000" b="1" dirty="0" smtClean="0">
                <a:solidFill>
                  <a:schemeClr val="tx1"/>
                </a:solidFill>
              </a:rPr>
              <a:t>пассажиров, ед.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136012" y="5868129"/>
            <a:ext cx="796474" cy="417869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38</a:t>
            </a:r>
            <a:endParaRPr lang="ru-RU" sz="1100" b="1" kern="1200" dirty="0"/>
          </a:p>
        </p:txBody>
      </p:sp>
      <p:sp>
        <p:nvSpPr>
          <p:cNvPr id="58" name="Полилиния 57"/>
          <p:cNvSpPr/>
          <p:nvPr/>
        </p:nvSpPr>
        <p:spPr>
          <a:xfrm>
            <a:off x="6031242" y="5853793"/>
            <a:ext cx="717678" cy="417867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71</a:t>
            </a:r>
            <a:endParaRPr lang="ru-RU" sz="1100" b="1" kern="1200" dirty="0"/>
          </a:p>
        </p:txBody>
      </p:sp>
      <p:sp>
        <p:nvSpPr>
          <p:cNvPr id="59" name="Полилиния 58"/>
          <p:cNvSpPr/>
          <p:nvPr/>
        </p:nvSpPr>
        <p:spPr>
          <a:xfrm>
            <a:off x="6802529" y="5853792"/>
            <a:ext cx="747694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/>
              <a:t>126</a:t>
            </a:r>
            <a:endParaRPr lang="ru-RU" sz="1100" kern="1200" dirty="0"/>
          </a:p>
        </p:txBody>
      </p:sp>
      <p:sp>
        <p:nvSpPr>
          <p:cNvPr id="60" name="Полилиния 59"/>
          <p:cNvSpPr/>
          <p:nvPr/>
        </p:nvSpPr>
        <p:spPr>
          <a:xfrm>
            <a:off x="7596337" y="5847922"/>
            <a:ext cx="670827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181</a:t>
            </a:r>
            <a:endParaRPr lang="ru-RU" sz="1100" kern="1200" dirty="0"/>
          </a:p>
        </p:txBody>
      </p:sp>
      <p:sp>
        <p:nvSpPr>
          <p:cNvPr id="61" name="Полилиния 60"/>
          <p:cNvSpPr/>
          <p:nvPr/>
        </p:nvSpPr>
        <p:spPr>
          <a:xfrm>
            <a:off x="8323990" y="5847921"/>
            <a:ext cx="683991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/>
              <a:t>236</a:t>
            </a:r>
            <a:endParaRPr lang="ru-RU" sz="1100" kern="1200" dirty="0"/>
          </a:p>
        </p:txBody>
      </p:sp>
      <p:pic>
        <p:nvPicPr>
          <p:cNvPr id="2050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32774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6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и 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 жилищно-коммунального хозяйства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022649"/>
            <a:ext cx="6152412" cy="163353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жилищного сектора экономики и повышения уровня обеспеченности населения Чувашской Республики жильем;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земельных участков под жилищное строительство коммунальной инфраструктурой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жилья и качества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жилищного фонда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166016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43" y="1022649"/>
            <a:ext cx="2511108" cy="163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 24"/>
          <p:cNvSpPr/>
          <p:nvPr/>
        </p:nvSpPr>
        <p:spPr>
          <a:xfrm>
            <a:off x="4644009" y="2764684"/>
            <a:ext cx="4346470" cy="47718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2017г.,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644009" y="3278653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комфортных условий проживания граждан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660543" y="4067621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660543" y="4811470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245436" y="3270149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50,7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270127" y="4085881"/>
            <a:ext cx="720352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17,5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83304" y="4829730"/>
            <a:ext cx="720355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7,9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659905" y="3678123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молодых семей в решении жилищной проблемы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660543" y="4440117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654356" y="5214795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644009" y="5598304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257832" y="3691349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222,6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270127" y="4458377"/>
            <a:ext cx="720352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212,9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77117" y="5233055"/>
            <a:ext cx="720355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60,0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53587" y="5616564"/>
            <a:ext cx="720364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75,8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61537"/>
              </p:ext>
            </p:extLst>
          </p:nvPr>
        </p:nvGraphicFramePr>
        <p:xfrm>
          <a:off x="147780" y="3356992"/>
          <a:ext cx="420935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5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42821"/>
            <a:ext cx="631403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94" y="3171825"/>
            <a:ext cx="516731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883026"/>
            <a:ext cx="5381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71563" y="2071688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49513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856368"/>
            <a:ext cx="3092478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3092478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823494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48556"/>
            <a:ext cx="3092478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618831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65635" y="5041106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725738"/>
            <a:ext cx="314325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68000"/>
            <a:ext cx="314325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12" y="4610711"/>
            <a:ext cx="2989457" cy="177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71500" y="1306293"/>
            <a:ext cx="8143875" cy="400110"/>
          </a:xfrm>
          <a:prstGeom prst="rect">
            <a:avLst/>
          </a:prstGeom>
          <a:gradFill flip="none" rotWithShape="1">
            <a:gsLst>
              <a:gs pos="0">
                <a:srgbClr val="FF5D5D">
                  <a:shade val="30000"/>
                  <a:satMod val="115000"/>
                </a:srgbClr>
              </a:gs>
              <a:gs pos="50000">
                <a:srgbClr val="FF5D5D">
                  <a:shade val="67500"/>
                  <a:satMod val="115000"/>
                </a:srgbClr>
              </a:gs>
              <a:gs pos="100000">
                <a:srgbClr val="FF5D5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43710" y="1345406"/>
            <a:ext cx="3915795" cy="4446614"/>
            <a:chOff x="5118826" y="984360"/>
            <a:chExt cx="3915795" cy="4876024"/>
          </a:xfrm>
        </p:grpSpPr>
        <p:sp>
          <p:nvSpPr>
            <p:cNvPr id="7" name="Полилиния 6"/>
            <p:cNvSpPr/>
            <p:nvPr/>
          </p:nvSpPr>
          <p:spPr>
            <a:xfrm>
              <a:off x="5132202" y="984360"/>
              <a:ext cx="3902419" cy="917152"/>
            </a:xfrm>
            <a:custGeom>
              <a:avLst/>
              <a:gdLst>
                <a:gd name="connsiteX0" fmla="*/ 0 w 3902419"/>
                <a:gd name="connsiteY0" fmla="*/ 91715 h 917152"/>
                <a:gd name="connsiteX1" fmla="*/ 91715 w 3902419"/>
                <a:gd name="connsiteY1" fmla="*/ 0 h 917152"/>
                <a:gd name="connsiteX2" fmla="*/ 3810704 w 3902419"/>
                <a:gd name="connsiteY2" fmla="*/ 0 h 917152"/>
                <a:gd name="connsiteX3" fmla="*/ 3902419 w 3902419"/>
                <a:gd name="connsiteY3" fmla="*/ 91715 h 917152"/>
                <a:gd name="connsiteX4" fmla="*/ 3902419 w 3902419"/>
                <a:gd name="connsiteY4" fmla="*/ 825437 h 917152"/>
                <a:gd name="connsiteX5" fmla="*/ 3810704 w 3902419"/>
                <a:gd name="connsiteY5" fmla="*/ 917152 h 917152"/>
                <a:gd name="connsiteX6" fmla="*/ 91715 w 3902419"/>
                <a:gd name="connsiteY6" fmla="*/ 917152 h 917152"/>
                <a:gd name="connsiteX7" fmla="*/ 0 w 3902419"/>
                <a:gd name="connsiteY7" fmla="*/ 825437 h 917152"/>
                <a:gd name="connsiteX8" fmla="*/ 0 w 3902419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2419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3810704" y="0"/>
                  </a:lnTo>
                  <a:cubicBezTo>
                    <a:pt x="3861357" y="0"/>
                    <a:pt x="3902419" y="41062"/>
                    <a:pt x="3902419" y="91715"/>
                  </a:cubicBezTo>
                  <a:lnTo>
                    <a:pt x="3902419" y="825437"/>
                  </a:lnTo>
                  <a:cubicBezTo>
                    <a:pt x="3902419" y="876090"/>
                    <a:pt x="3861357" y="917152"/>
                    <a:pt x="3810704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136012" y="1939162"/>
              <a:ext cx="765230" cy="623840"/>
            </a:xfrm>
            <a:custGeom>
              <a:avLst/>
              <a:gdLst>
                <a:gd name="connsiteX0" fmla="*/ 0 w 1612017"/>
                <a:gd name="connsiteY0" fmla="*/ 91715 h 917152"/>
                <a:gd name="connsiteX1" fmla="*/ 91715 w 1612017"/>
                <a:gd name="connsiteY1" fmla="*/ 0 h 917152"/>
                <a:gd name="connsiteX2" fmla="*/ 1520302 w 1612017"/>
                <a:gd name="connsiteY2" fmla="*/ 0 h 917152"/>
                <a:gd name="connsiteX3" fmla="*/ 1612017 w 1612017"/>
                <a:gd name="connsiteY3" fmla="*/ 91715 h 917152"/>
                <a:gd name="connsiteX4" fmla="*/ 1612017 w 1612017"/>
                <a:gd name="connsiteY4" fmla="*/ 825437 h 917152"/>
                <a:gd name="connsiteX5" fmla="*/ 1520302 w 1612017"/>
                <a:gd name="connsiteY5" fmla="*/ 917152 h 917152"/>
                <a:gd name="connsiteX6" fmla="*/ 91715 w 1612017"/>
                <a:gd name="connsiteY6" fmla="*/ 917152 h 917152"/>
                <a:gd name="connsiteX7" fmla="*/ 0 w 1612017"/>
                <a:gd name="connsiteY7" fmla="*/ 825437 h 917152"/>
                <a:gd name="connsiteX8" fmla="*/ 0 w 1612017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2017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1520302" y="0"/>
                  </a:lnTo>
                  <a:cubicBezTo>
                    <a:pt x="1570955" y="0"/>
                    <a:pt x="1612017" y="41062"/>
                    <a:pt x="1612017" y="91715"/>
                  </a:cubicBezTo>
                  <a:lnTo>
                    <a:pt x="1612017" y="825437"/>
                  </a:lnTo>
                  <a:cubicBezTo>
                    <a:pt x="1612017" y="876090"/>
                    <a:pt x="1570955" y="917152"/>
                    <a:pt x="1520302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факт</a:t>
              </a:r>
              <a:endParaRPr lang="ru-RU" sz="14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130329" y="2563002"/>
              <a:ext cx="770914" cy="465583"/>
            </a:xfrm>
            <a:custGeom>
              <a:avLst/>
              <a:gdLst>
                <a:gd name="connsiteX0" fmla="*/ 0 w 1605729"/>
                <a:gd name="connsiteY0" fmla="*/ 46558 h 465583"/>
                <a:gd name="connsiteX1" fmla="*/ 46558 w 1605729"/>
                <a:gd name="connsiteY1" fmla="*/ 0 h 465583"/>
                <a:gd name="connsiteX2" fmla="*/ 1559171 w 1605729"/>
                <a:gd name="connsiteY2" fmla="*/ 0 h 465583"/>
                <a:gd name="connsiteX3" fmla="*/ 1605729 w 1605729"/>
                <a:gd name="connsiteY3" fmla="*/ 46558 h 465583"/>
                <a:gd name="connsiteX4" fmla="*/ 1605729 w 1605729"/>
                <a:gd name="connsiteY4" fmla="*/ 419025 h 465583"/>
                <a:gd name="connsiteX5" fmla="*/ 1559171 w 1605729"/>
                <a:gd name="connsiteY5" fmla="*/ 465583 h 465583"/>
                <a:gd name="connsiteX6" fmla="*/ 46558 w 1605729"/>
                <a:gd name="connsiteY6" fmla="*/ 465583 h 465583"/>
                <a:gd name="connsiteX7" fmla="*/ 0 w 1605729"/>
                <a:gd name="connsiteY7" fmla="*/ 419025 h 465583"/>
                <a:gd name="connsiteX8" fmla="*/ 0 w 1605729"/>
                <a:gd name="connsiteY8" fmla="*/ 46558 h 4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5729" h="465583">
                  <a:moveTo>
                    <a:pt x="0" y="46558"/>
                  </a:moveTo>
                  <a:cubicBezTo>
                    <a:pt x="0" y="20845"/>
                    <a:pt x="20845" y="0"/>
                    <a:pt x="46558" y="0"/>
                  </a:cubicBezTo>
                  <a:lnTo>
                    <a:pt x="1559171" y="0"/>
                  </a:lnTo>
                  <a:cubicBezTo>
                    <a:pt x="1584884" y="0"/>
                    <a:pt x="1605729" y="20845"/>
                    <a:pt x="1605729" y="46558"/>
                  </a:cubicBezTo>
                  <a:lnTo>
                    <a:pt x="1605729" y="419025"/>
                  </a:lnTo>
                  <a:cubicBezTo>
                    <a:pt x="1605729" y="444738"/>
                    <a:pt x="1584884" y="465583"/>
                    <a:pt x="1559171" y="465583"/>
                  </a:cubicBezTo>
                  <a:lnTo>
                    <a:pt x="46558" y="465583"/>
                  </a:lnTo>
                  <a:cubicBezTo>
                    <a:pt x="20845" y="465583"/>
                    <a:pt x="0" y="444738"/>
                    <a:pt x="0" y="419025"/>
                  </a:cubicBezTo>
                  <a:lnTo>
                    <a:pt x="0" y="4655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46" tIns="55546" rIns="55546" bIns="5554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</a:t>
              </a:r>
              <a:endParaRPr lang="ru-RU" sz="11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136012" y="3106602"/>
              <a:ext cx="773555" cy="517369"/>
            </a:xfrm>
            <a:custGeom>
              <a:avLst/>
              <a:gdLst>
                <a:gd name="connsiteX0" fmla="*/ 0 w 1593227"/>
                <a:gd name="connsiteY0" fmla="*/ 55606 h 556060"/>
                <a:gd name="connsiteX1" fmla="*/ 55606 w 1593227"/>
                <a:gd name="connsiteY1" fmla="*/ 0 h 556060"/>
                <a:gd name="connsiteX2" fmla="*/ 1537621 w 1593227"/>
                <a:gd name="connsiteY2" fmla="*/ 0 h 556060"/>
                <a:gd name="connsiteX3" fmla="*/ 1593227 w 1593227"/>
                <a:gd name="connsiteY3" fmla="*/ 55606 h 556060"/>
                <a:gd name="connsiteX4" fmla="*/ 1593227 w 1593227"/>
                <a:gd name="connsiteY4" fmla="*/ 500454 h 556060"/>
                <a:gd name="connsiteX5" fmla="*/ 1537621 w 1593227"/>
                <a:gd name="connsiteY5" fmla="*/ 556060 h 556060"/>
                <a:gd name="connsiteX6" fmla="*/ 55606 w 1593227"/>
                <a:gd name="connsiteY6" fmla="*/ 556060 h 556060"/>
                <a:gd name="connsiteX7" fmla="*/ 0 w 1593227"/>
                <a:gd name="connsiteY7" fmla="*/ 500454 h 556060"/>
                <a:gd name="connsiteX8" fmla="*/ 0 w 1593227"/>
                <a:gd name="connsiteY8" fmla="*/ 55606 h 5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227" h="556060">
                  <a:moveTo>
                    <a:pt x="0" y="55606"/>
                  </a:moveTo>
                  <a:cubicBezTo>
                    <a:pt x="0" y="24896"/>
                    <a:pt x="24896" y="0"/>
                    <a:pt x="55606" y="0"/>
                  </a:cubicBezTo>
                  <a:lnTo>
                    <a:pt x="1537621" y="0"/>
                  </a:lnTo>
                  <a:cubicBezTo>
                    <a:pt x="1568331" y="0"/>
                    <a:pt x="1593227" y="24896"/>
                    <a:pt x="1593227" y="55606"/>
                  </a:cubicBezTo>
                  <a:lnTo>
                    <a:pt x="1593227" y="500454"/>
                  </a:lnTo>
                  <a:cubicBezTo>
                    <a:pt x="1593227" y="531164"/>
                    <a:pt x="1568331" y="556060"/>
                    <a:pt x="1537621" y="556060"/>
                  </a:cubicBezTo>
                  <a:lnTo>
                    <a:pt x="55606" y="556060"/>
                  </a:lnTo>
                  <a:cubicBezTo>
                    <a:pt x="24896" y="556060"/>
                    <a:pt x="0" y="531164"/>
                    <a:pt x="0" y="500454"/>
                  </a:cubicBezTo>
                  <a:lnTo>
                    <a:pt x="0" y="5560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196" tIns="58196" rIns="58196" bIns="5819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9,007</a:t>
              </a:r>
              <a:endParaRPr lang="ru-RU" sz="11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136012" y="3662261"/>
              <a:ext cx="784257" cy="520530"/>
            </a:xfrm>
            <a:custGeom>
              <a:avLst/>
              <a:gdLst>
                <a:gd name="connsiteX0" fmla="*/ 0 w 1568515"/>
                <a:gd name="connsiteY0" fmla="*/ 52053 h 520530"/>
                <a:gd name="connsiteX1" fmla="*/ 52053 w 1568515"/>
                <a:gd name="connsiteY1" fmla="*/ 0 h 520530"/>
                <a:gd name="connsiteX2" fmla="*/ 1516462 w 1568515"/>
                <a:gd name="connsiteY2" fmla="*/ 0 h 520530"/>
                <a:gd name="connsiteX3" fmla="*/ 1568515 w 1568515"/>
                <a:gd name="connsiteY3" fmla="*/ 52053 h 520530"/>
                <a:gd name="connsiteX4" fmla="*/ 1568515 w 1568515"/>
                <a:gd name="connsiteY4" fmla="*/ 468477 h 520530"/>
                <a:gd name="connsiteX5" fmla="*/ 1516462 w 1568515"/>
                <a:gd name="connsiteY5" fmla="*/ 520530 h 520530"/>
                <a:gd name="connsiteX6" fmla="*/ 52053 w 1568515"/>
                <a:gd name="connsiteY6" fmla="*/ 520530 h 520530"/>
                <a:gd name="connsiteX7" fmla="*/ 0 w 1568515"/>
                <a:gd name="connsiteY7" fmla="*/ 468477 h 520530"/>
                <a:gd name="connsiteX8" fmla="*/ 0 w 1568515"/>
                <a:gd name="connsiteY8" fmla="*/ 52053 h 5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515" h="520530">
                  <a:moveTo>
                    <a:pt x="0" y="52053"/>
                  </a:moveTo>
                  <a:cubicBezTo>
                    <a:pt x="0" y="23305"/>
                    <a:pt x="23305" y="0"/>
                    <a:pt x="52053" y="0"/>
                  </a:cubicBezTo>
                  <a:lnTo>
                    <a:pt x="1516462" y="0"/>
                  </a:lnTo>
                  <a:cubicBezTo>
                    <a:pt x="1545210" y="0"/>
                    <a:pt x="1568515" y="23305"/>
                    <a:pt x="1568515" y="52053"/>
                  </a:cubicBezTo>
                  <a:lnTo>
                    <a:pt x="1568515" y="468477"/>
                  </a:lnTo>
                  <a:cubicBezTo>
                    <a:pt x="1568515" y="497225"/>
                    <a:pt x="1545210" y="520530"/>
                    <a:pt x="1516462" y="520530"/>
                  </a:cubicBezTo>
                  <a:lnTo>
                    <a:pt x="52053" y="520530"/>
                  </a:lnTo>
                  <a:cubicBezTo>
                    <a:pt x="23305" y="520530"/>
                    <a:pt x="0" y="497225"/>
                    <a:pt x="0" y="468477"/>
                  </a:cubicBezTo>
                  <a:lnTo>
                    <a:pt x="0" y="5205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6" tIns="57156" rIns="57156" bIns="5715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10,4</a:t>
              </a:r>
              <a:endParaRPr lang="ru-RU" sz="11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136012" y="4218619"/>
              <a:ext cx="784257" cy="507644"/>
            </a:xfrm>
            <a:custGeom>
              <a:avLst/>
              <a:gdLst>
                <a:gd name="connsiteX0" fmla="*/ 0 w 1452281"/>
                <a:gd name="connsiteY0" fmla="*/ 50764 h 507644"/>
                <a:gd name="connsiteX1" fmla="*/ 50764 w 1452281"/>
                <a:gd name="connsiteY1" fmla="*/ 0 h 507644"/>
                <a:gd name="connsiteX2" fmla="*/ 1401517 w 1452281"/>
                <a:gd name="connsiteY2" fmla="*/ 0 h 507644"/>
                <a:gd name="connsiteX3" fmla="*/ 1452281 w 1452281"/>
                <a:gd name="connsiteY3" fmla="*/ 50764 h 507644"/>
                <a:gd name="connsiteX4" fmla="*/ 1452281 w 1452281"/>
                <a:gd name="connsiteY4" fmla="*/ 456880 h 507644"/>
                <a:gd name="connsiteX5" fmla="*/ 1401517 w 1452281"/>
                <a:gd name="connsiteY5" fmla="*/ 507644 h 507644"/>
                <a:gd name="connsiteX6" fmla="*/ 50764 w 1452281"/>
                <a:gd name="connsiteY6" fmla="*/ 507644 h 507644"/>
                <a:gd name="connsiteX7" fmla="*/ 0 w 1452281"/>
                <a:gd name="connsiteY7" fmla="*/ 456880 h 507644"/>
                <a:gd name="connsiteX8" fmla="*/ 0 w 1452281"/>
                <a:gd name="connsiteY8" fmla="*/ 50764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81" h="507644">
                  <a:moveTo>
                    <a:pt x="0" y="50764"/>
                  </a:moveTo>
                  <a:cubicBezTo>
                    <a:pt x="0" y="22728"/>
                    <a:pt x="22728" y="0"/>
                    <a:pt x="50764" y="0"/>
                  </a:cubicBezTo>
                  <a:lnTo>
                    <a:pt x="1401517" y="0"/>
                  </a:lnTo>
                  <a:cubicBezTo>
                    <a:pt x="1429553" y="0"/>
                    <a:pt x="1452281" y="22728"/>
                    <a:pt x="1452281" y="50764"/>
                  </a:cubicBezTo>
                  <a:lnTo>
                    <a:pt x="1452281" y="456880"/>
                  </a:lnTo>
                  <a:cubicBezTo>
                    <a:pt x="1452281" y="484916"/>
                    <a:pt x="1429553" y="507644"/>
                    <a:pt x="1401517" y="507644"/>
                  </a:cubicBezTo>
                  <a:lnTo>
                    <a:pt x="50764" y="507644"/>
                  </a:lnTo>
                  <a:cubicBezTo>
                    <a:pt x="22728" y="507644"/>
                    <a:pt x="0" y="484916"/>
                    <a:pt x="0" y="456880"/>
                  </a:cubicBezTo>
                  <a:lnTo>
                    <a:pt x="0" y="507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778" tIns="56778" rIns="56778" bIns="567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13,0</a:t>
              </a:r>
              <a:endParaRPr lang="ru-RU" sz="1100" b="1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32203" y="5301208"/>
              <a:ext cx="769040" cy="543600"/>
            </a:xfrm>
            <a:custGeom>
              <a:avLst/>
              <a:gdLst>
                <a:gd name="connsiteX0" fmla="*/ 0 w 941167"/>
                <a:gd name="connsiteY0" fmla="*/ 69781 h 697806"/>
                <a:gd name="connsiteX1" fmla="*/ 69781 w 941167"/>
                <a:gd name="connsiteY1" fmla="*/ 0 h 697806"/>
                <a:gd name="connsiteX2" fmla="*/ 871386 w 941167"/>
                <a:gd name="connsiteY2" fmla="*/ 0 h 697806"/>
                <a:gd name="connsiteX3" fmla="*/ 941167 w 941167"/>
                <a:gd name="connsiteY3" fmla="*/ 69781 h 697806"/>
                <a:gd name="connsiteX4" fmla="*/ 941167 w 941167"/>
                <a:gd name="connsiteY4" fmla="*/ 628025 h 697806"/>
                <a:gd name="connsiteX5" fmla="*/ 871386 w 941167"/>
                <a:gd name="connsiteY5" fmla="*/ 697806 h 697806"/>
                <a:gd name="connsiteX6" fmla="*/ 69781 w 941167"/>
                <a:gd name="connsiteY6" fmla="*/ 697806 h 697806"/>
                <a:gd name="connsiteX7" fmla="*/ 0 w 941167"/>
                <a:gd name="connsiteY7" fmla="*/ 628025 h 697806"/>
                <a:gd name="connsiteX8" fmla="*/ 0 w 941167"/>
                <a:gd name="connsiteY8" fmla="*/ 69781 h 69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697806">
                  <a:moveTo>
                    <a:pt x="0" y="69781"/>
                  </a:moveTo>
                  <a:cubicBezTo>
                    <a:pt x="0" y="31242"/>
                    <a:pt x="31242" y="0"/>
                    <a:pt x="69781" y="0"/>
                  </a:cubicBezTo>
                  <a:lnTo>
                    <a:pt x="871386" y="0"/>
                  </a:lnTo>
                  <a:cubicBezTo>
                    <a:pt x="909925" y="0"/>
                    <a:pt x="941167" y="31242"/>
                    <a:pt x="941167" y="69781"/>
                  </a:cubicBezTo>
                  <a:lnTo>
                    <a:pt x="941167" y="628025"/>
                  </a:lnTo>
                  <a:cubicBezTo>
                    <a:pt x="941167" y="666564"/>
                    <a:pt x="909925" y="697806"/>
                    <a:pt x="871386" y="697806"/>
                  </a:cubicBezTo>
                  <a:lnTo>
                    <a:pt x="69781" y="697806"/>
                  </a:lnTo>
                  <a:cubicBezTo>
                    <a:pt x="31242" y="697806"/>
                    <a:pt x="0" y="666564"/>
                    <a:pt x="0" y="628025"/>
                  </a:cubicBezTo>
                  <a:lnTo>
                    <a:pt x="0" y="6978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348" tIns="62348" rIns="62348" bIns="623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122</a:t>
              </a:r>
              <a:endParaRPr lang="ru-RU" sz="1100" b="1" kern="12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118826" y="4791485"/>
              <a:ext cx="790742" cy="475846"/>
            </a:xfrm>
            <a:custGeom>
              <a:avLst/>
              <a:gdLst>
                <a:gd name="connsiteX0" fmla="*/ 0 w 941167"/>
                <a:gd name="connsiteY0" fmla="*/ 47585 h 475846"/>
                <a:gd name="connsiteX1" fmla="*/ 47585 w 941167"/>
                <a:gd name="connsiteY1" fmla="*/ 0 h 475846"/>
                <a:gd name="connsiteX2" fmla="*/ 893582 w 941167"/>
                <a:gd name="connsiteY2" fmla="*/ 0 h 475846"/>
                <a:gd name="connsiteX3" fmla="*/ 941167 w 941167"/>
                <a:gd name="connsiteY3" fmla="*/ 47585 h 475846"/>
                <a:gd name="connsiteX4" fmla="*/ 941167 w 941167"/>
                <a:gd name="connsiteY4" fmla="*/ 428261 h 475846"/>
                <a:gd name="connsiteX5" fmla="*/ 893582 w 941167"/>
                <a:gd name="connsiteY5" fmla="*/ 475846 h 475846"/>
                <a:gd name="connsiteX6" fmla="*/ 47585 w 941167"/>
                <a:gd name="connsiteY6" fmla="*/ 475846 h 475846"/>
                <a:gd name="connsiteX7" fmla="*/ 0 w 941167"/>
                <a:gd name="connsiteY7" fmla="*/ 428261 h 475846"/>
                <a:gd name="connsiteX8" fmla="*/ 0 w 941167"/>
                <a:gd name="connsiteY8" fmla="*/ 47585 h 4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475846">
                  <a:moveTo>
                    <a:pt x="0" y="47585"/>
                  </a:moveTo>
                  <a:cubicBezTo>
                    <a:pt x="0" y="21305"/>
                    <a:pt x="21305" y="0"/>
                    <a:pt x="47585" y="0"/>
                  </a:cubicBezTo>
                  <a:lnTo>
                    <a:pt x="893582" y="0"/>
                  </a:lnTo>
                  <a:cubicBezTo>
                    <a:pt x="919862" y="0"/>
                    <a:pt x="941167" y="21305"/>
                    <a:pt x="941167" y="47585"/>
                  </a:cubicBezTo>
                  <a:lnTo>
                    <a:pt x="941167" y="428261"/>
                  </a:lnTo>
                  <a:cubicBezTo>
                    <a:pt x="941167" y="454541"/>
                    <a:pt x="919862" y="475846"/>
                    <a:pt x="893582" y="475846"/>
                  </a:cubicBezTo>
                  <a:lnTo>
                    <a:pt x="47585" y="475846"/>
                  </a:lnTo>
                  <a:cubicBezTo>
                    <a:pt x="21305" y="475846"/>
                    <a:pt x="0" y="454541"/>
                    <a:pt x="0" y="428261"/>
                  </a:cubicBezTo>
                  <a:lnTo>
                    <a:pt x="0" y="475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47" tIns="55847" rIns="55847" bIns="5584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24</a:t>
              </a:r>
              <a:endParaRPr lang="ru-RU" sz="1100" b="1" kern="12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004183" y="1934724"/>
              <a:ext cx="731874" cy="623840"/>
            </a:xfrm>
            <a:custGeom>
              <a:avLst/>
              <a:gdLst>
                <a:gd name="connsiteX0" fmla="*/ 0 w 609463"/>
                <a:gd name="connsiteY0" fmla="*/ 60946 h 917152"/>
                <a:gd name="connsiteX1" fmla="*/ 60946 w 609463"/>
                <a:gd name="connsiteY1" fmla="*/ 0 h 917152"/>
                <a:gd name="connsiteX2" fmla="*/ 548517 w 609463"/>
                <a:gd name="connsiteY2" fmla="*/ 0 h 917152"/>
                <a:gd name="connsiteX3" fmla="*/ 609463 w 609463"/>
                <a:gd name="connsiteY3" fmla="*/ 60946 h 917152"/>
                <a:gd name="connsiteX4" fmla="*/ 609463 w 609463"/>
                <a:gd name="connsiteY4" fmla="*/ 856206 h 917152"/>
                <a:gd name="connsiteX5" fmla="*/ 548517 w 609463"/>
                <a:gd name="connsiteY5" fmla="*/ 917152 h 917152"/>
                <a:gd name="connsiteX6" fmla="*/ 60946 w 609463"/>
                <a:gd name="connsiteY6" fmla="*/ 917152 h 917152"/>
                <a:gd name="connsiteX7" fmla="*/ 0 w 609463"/>
                <a:gd name="connsiteY7" fmla="*/ 856206 h 917152"/>
                <a:gd name="connsiteX8" fmla="*/ 0 w 609463"/>
                <a:gd name="connsiteY8" fmla="*/ 60946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463" h="917152">
                  <a:moveTo>
                    <a:pt x="0" y="60946"/>
                  </a:moveTo>
                  <a:cubicBezTo>
                    <a:pt x="0" y="27286"/>
                    <a:pt x="27286" y="0"/>
                    <a:pt x="60946" y="0"/>
                  </a:cubicBezTo>
                  <a:lnTo>
                    <a:pt x="548517" y="0"/>
                  </a:lnTo>
                  <a:cubicBezTo>
                    <a:pt x="582177" y="0"/>
                    <a:pt x="609463" y="27286"/>
                    <a:pt x="609463" y="60946"/>
                  </a:cubicBezTo>
                  <a:lnTo>
                    <a:pt x="609463" y="856206"/>
                  </a:lnTo>
                  <a:cubicBezTo>
                    <a:pt x="609463" y="889866"/>
                    <a:pt x="582177" y="917152"/>
                    <a:pt x="548517" y="917152"/>
                  </a:cubicBezTo>
                  <a:lnTo>
                    <a:pt x="60946" y="917152"/>
                  </a:lnTo>
                  <a:cubicBezTo>
                    <a:pt x="27286" y="917152"/>
                    <a:pt x="0" y="889866"/>
                    <a:pt x="0" y="856206"/>
                  </a:cubicBezTo>
                  <a:lnTo>
                    <a:pt x="0" y="60946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91" tIns="71191" rIns="71191" bIns="7119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план</a:t>
              </a:r>
              <a:endParaRPr lang="ru-RU" sz="1400" b="1" kern="12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004183" y="2563002"/>
              <a:ext cx="731874" cy="488897"/>
            </a:xfrm>
            <a:custGeom>
              <a:avLst/>
              <a:gdLst>
                <a:gd name="connsiteX0" fmla="*/ 0 w 586338"/>
                <a:gd name="connsiteY0" fmla="*/ 48890 h 488897"/>
                <a:gd name="connsiteX1" fmla="*/ 48890 w 586338"/>
                <a:gd name="connsiteY1" fmla="*/ 0 h 488897"/>
                <a:gd name="connsiteX2" fmla="*/ 537448 w 586338"/>
                <a:gd name="connsiteY2" fmla="*/ 0 h 488897"/>
                <a:gd name="connsiteX3" fmla="*/ 586338 w 586338"/>
                <a:gd name="connsiteY3" fmla="*/ 48890 h 488897"/>
                <a:gd name="connsiteX4" fmla="*/ 586338 w 586338"/>
                <a:gd name="connsiteY4" fmla="*/ 440007 h 488897"/>
                <a:gd name="connsiteX5" fmla="*/ 537448 w 586338"/>
                <a:gd name="connsiteY5" fmla="*/ 488897 h 488897"/>
                <a:gd name="connsiteX6" fmla="*/ 48890 w 586338"/>
                <a:gd name="connsiteY6" fmla="*/ 488897 h 488897"/>
                <a:gd name="connsiteX7" fmla="*/ 0 w 586338"/>
                <a:gd name="connsiteY7" fmla="*/ 440007 h 488897"/>
                <a:gd name="connsiteX8" fmla="*/ 0 w 586338"/>
                <a:gd name="connsiteY8" fmla="*/ 48890 h 48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8" h="488897">
                  <a:moveTo>
                    <a:pt x="0" y="48890"/>
                  </a:moveTo>
                  <a:cubicBezTo>
                    <a:pt x="0" y="21889"/>
                    <a:pt x="21889" y="0"/>
                    <a:pt x="48890" y="0"/>
                  </a:cubicBezTo>
                  <a:lnTo>
                    <a:pt x="537448" y="0"/>
                  </a:lnTo>
                  <a:cubicBezTo>
                    <a:pt x="564449" y="0"/>
                    <a:pt x="586338" y="21889"/>
                    <a:pt x="586338" y="48890"/>
                  </a:cubicBezTo>
                  <a:lnTo>
                    <a:pt x="586338" y="440007"/>
                  </a:lnTo>
                  <a:cubicBezTo>
                    <a:pt x="586338" y="467008"/>
                    <a:pt x="564449" y="488897"/>
                    <a:pt x="537448" y="488897"/>
                  </a:cubicBezTo>
                  <a:lnTo>
                    <a:pt x="48890" y="488897"/>
                  </a:lnTo>
                  <a:cubicBezTo>
                    <a:pt x="21889" y="488897"/>
                    <a:pt x="0" y="467008"/>
                    <a:pt x="0" y="440007"/>
                  </a:cubicBezTo>
                  <a:lnTo>
                    <a:pt x="0" y="48890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29" tIns="56229" rIns="56229" bIns="5622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3,6</a:t>
              </a:r>
              <a:endParaRPr lang="ru-RU" sz="1100" b="1" kern="1200" dirty="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004183" y="3106602"/>
              <a:ext cx="731874" cy="517369"/>
            </a:xfrm>
            <a:custGeom>
              <a:avLst/>
              <a:gdLst>
                <a:gd name="connsiteX0" fmla="*/ 0 w 602948"/>
                <a:gd name="connsiteY0" fmla="*/ 46208 h 462079"/>
                <a:gd name="connsiteX1" fmla="*/ 46208 w 602948"/>
                <a:gd name="connsiteY1" fmla="*/ 0 h 462079"/>
                <a:gd name="connsiteX2" fmla="*/ 556740 w 602948"/>
                <a:gd name="connsiteY2" fmla="*/ 0 h 462079"/>
                <a:gd name="connsiteX3" fmla="*/ 602948 w 602948"/>
                <a:gd name="connsiteY3" fmla="*/ 46208 h 462079"/>
                <a:gd name="connsiteX4" fmla="*/ 602948 w 602948"/>
                <a:gd name="connsiteY4" fmla="*/ 415871 h 462079"/>
                <a:gd name="connsiteX5" fmla="*/ 556740 w 602948"/>
                <a:gd name="connsiteY5" fmla="*/ 462079 h 462079"/>
                <a:gd name="connsiteX6" fmla="*/ 46208 w 602948"/>
                <a:gd name="connsiteY6" fmla="*/ 462079 h 462079"/>
                <a:gd name="connsiteX7" fmla="*/ 0 w 602948"/>
                <a:gd name="connsiteY7" fmla="*/ 415871 h 462079"/>
                <a:gd name="connsiteX8" fmla="*/ 0 w 602948"/>
                <a:gd name="connsiteY8" fmla="*/ 46208 h 4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948" h="462079">
                  <a:moveTo>
                    <a:pt x="0" y="46208"/>
                  </a:moveTo>
                  <a:cubicBezTo>
                    <a:pt x="0" y="20688"/>
                    <a:pt x="20688" y="0"/>
                    <a:pt x="46208" y="0"/>
                  </a:cubicBezTo>
                  <a:lnTo>
                    <a:pt x="556740" y="0"/>
                  </a:lnTo>
                  <a:cubicBezTo>
                    <a:pt x="582260" y="0"/>
                    <a:pt x="602948" y="20688"/>
                    <a:pt x="602948" y="46208"/>
                  </a:cubicBezTo>
                  <a:lnTo>
                    <a:pt x="602948" y="415871"/>
                  </a:lnTo>
                  <a:cubicBezTo>
                    <a:pt x="602948" y="441391"/>
                    <a:pt x="582260" y="462079"/>
                    <a:pt x="556740" y="462079"/>
                  </a:cubicBezTo>
                  <a:lnTo>
                    <a:pt x="46208" y="462079"/>
                  </a:lnTo>
                  <a:cubicBezTo>
                    <a:pt x="20688" y="462079"/>
                    <a:pt x="0" y="441391"/>
                    <a:pt x="0" y="415871"/>
                  </a:cubicBezTo>
                  <a:lnTo>
                    <a:pt x="0" y="46208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444" tIns="55444" rIns="55444" bIns="5544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8,0</a:t>
              </a:r>
              <a:endParaRPr lang="ru-RU" sz="1100" b="1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018379" y="3687621"/>
              <a:ext cx="717678" cy="495170"/>
            </a:xfrm>
            <a:custGeom>
              <a:avLst/>
              <a:gdLst>
                <a:gd name="connsiteX0" fmla="*/ 0 w 593596"/>
                <a:gd name="connsiteY0" fmla="*/ 45176 h 451761"/>
                <a:gd name="connsiteX1" fmla="*/ 45176 w 593596"/>
                <a:gd name="connsiteY1" fmla="*/ 0 h 451761"/>
                <a:gd name="connsiteX2" fmla="*/ 548420 w 593596"/>
                <a:gd name="connsiteY2" fmla="*/ 0 h 451761"/>
                <a:gd name="connsiteX3" fmla="*/ 593596 w 593596"/>
                <a:gd name="connsiteY3" fmla="*/ 45176 h 451761"/>
                <a:gd name="connsiteX4" fmla="*/ 593596 w 593596"/>
                <a:gd name="connsiteY4" fmla="*/ 406585 h 451761"/>
                <a:gd name="connsiteX5" fmla="*/ 548420 w 593596"/>
                <a:gd name="connsiteY5" fmla="*/ 451761 h 451761"/>
                <a:gd name="connsiteX6" fmla="*/ 45176 w 593596"/>
                <a:gd name="connsiteY6" fmla="*/ 451761 h 451761"/>
                <a:gd name="connsiteX7" fmla="*/ 0 w 593596"/>
                <a:gd name="connsiteY7" fmla="*/ 406585 h 451761"/>
                <a:gd name="connsiteX8" fmla="*/ 0 w 593596"/>
                <a:gd name="connsiteY8" fmla="*/ 45176 h 4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596" h="451761">
                  <a:moveTo>
                    <a:pt x="0" y="45176"/>
                  </a:moveTo>
                  <a:cubicBezTo>
                    <a:pt x="0" y="20226"/>
                    <a:pt x="20226" y="0"/>
                    <a:pt x="45176" y="0"/>
                  </a:cubicBezTo>
                  <a:lnTo>
                    <a:pt x="548420" y="0"/>
                  </a:lnTo>
                  <a:cubicBezTo>
                    <a:pt x="573370" y="0"/>
                    <a:pt x="593596" y="20226"/>
                    <a:pt x="593596" y="45176"/>
                  </a:cubicBezTo>
                  <a:lnTo>
                    <a:pt x="593596" y="406585"/>
                  </a:lnTo>
                  <a:cubicBezTo>
                    <a:pt x="593596" y="431535"/>
                    <a:pt x="573370" y="451761"/>
                    <a:pt x="548420" y="451761"/>
                  </a:cubicBezTo>
                  <a:lnTo>
                    <a:pt x="45176" y="451761"/>
                  </a:lnTo>
                  <a:cubicBezTo>
                    <a:pt x="20226" y="451761"/>
                    <a:pt x="0" y="431535"/>
                    <a:pt x="0" y="406585"/>
                  </a:cubicBezTo>
                  <a:lnTo>
                    <a:pt x="0" y="45176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42" tIns="55142" rIns="55142" bIns="5514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13,0</a:t>
              </a:r>
              <a:endParaRPr lang="ru-RU" sz="1100" b="1" kern="12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004183" y="4228827"/>
              <a:ext cx="731874" cy="497436"/>
            </a:xfrm>
            <a:custGeom>
              <a:avLst/>
              <a:gdLst>
                <a:gd name="connsiteX0" fmla="*/ 0 w 575324"/>
                <a:gd name="connsiteY0" fmla="*/ 48723 h 487228"/>
                <a:gd name="connsiteX1" fmla="*/ 48723 w 575324"/>
                <a:gd name="connsiteY1" fmla="*/ 0 h 487228"/>
                <a:gd name="connsiteX2" fmla="*/ 526601 w 575324"/>
                <a:gd name="connsiteY2" fmla="*/ 0 h 487228"/>
                <a:gd name="connsiteX3" fmla="*/ 575324 w 575324"/>
                <a:gd name="connsiteY3" fmla="*/ 48723 h 487228"/>
                <a:gd name="connsiteX4" fmla="*/ 575324 w 575324"/>
                <a:gd name="connsiteY4" fmla="*/ 438505 h 487228"/>
                <a:gd name="connsiteX5" fmla="*/ 526601 w 575324"/>
                <a:gd name="connsiteY5" fmla="*/ 487228 h 487228"/>
                <a:gd name="connsiteX6" fmla="*/ 48723 w 575324"/>
                <a:gd name="connsiteY6" fmla="*/ 487228 h 487228"/>
                <a:gd name="connsiteX7" fmla="*/ 0 w 575324"/>
                <a:gd name="connsiteY7" fmla="*/ 438505 h 487228"/>
                <a:gd name="connsiteX8" fmla="*/ 0 w 575324"/>
                <a:gd name="connsiteY8" fmla="*/ 48723 h 48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24" h="487228">
                  <a:moveTo>
                    <a:pt x="0" y="48723"/>
                  </a:moveTo>
                  <a:cubicBezTo>
                    <a:pt x="0" y="21814"/>
                    <a:pt x="21814" y="0"/>
                    <a:pt x="48723" y="0"/>
                  </a:cubicBezTo>
                  <a:lnTo>
                    <a:pt x="526601" y="0"/>
                  </a:lnTo>
                  <a:cubicBezTo>
                    <a:pt x="553510" y="0"/>
                    <a:pt x="575324" y="21814"/>
                    <a:pt x="575324" y="48723"/>
                  </a:cubicBezTo>
                  <a:lnTo>
                    <a:pt x="575324" y="438505"/>
                  </a:lnTo>
                  <a:cubicBezTo>
                    <a:pt x="575324" y="465414"/>
                    <a:pt x="553510" y="487228"/>
                    <a:pt x="526601" y="487228"/>
                  </a:cubicBezTo>
                  <a:lnTo>
                    <a:pt x="48723" y="487228"/>
                  </a:lnTo>
                  <a:cubicBezTo>
                    <a:pt x="21814" y="487228"/>
                    <a:pt x="0" y="465414"/>
                    <a:pt x="0" y="438505"/>
                  </a:cubicBezTo>
                  <a:lnTo>
                    <a:pt x="0" y="4872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80" tIns="56180" rIns="56180" bIns="5618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30,0</a:t>
              </a:r>
              <a:endParaRPr lang="ru-RU" sz="1100" b="1" kern="1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004183" y="4791485"/>
              <a:ext cx="731874" cy="475846"/>
            </a:xfrm>
            <a:custGeom>
              <a:avLst/>
              <a:gdLst>
                <a:gd name="connsiteX0" fmla="*/ 0 w 473035"/>
                <a:gd name="connsiteY0" fmla="*/ 36893 h 368933"/>
                <a:gd name="connsiteX1" fmla="*/ 36893 w 473035"/>
                <a:gd name="connsiteY1" fmla="*/ 0 h 368933"/>
                <a:gd name="connsiteX2" fmla="*/ 436142 w 473035"/>
                <a:gd name="connsiteY2" fmla="*/ 0 h 368933"/>
                <a:gd name="connsiteX3" fmla="*/ 473035 w 473035"/>
                <a:gd name="connsiteY3" fmla="*/ 36893 h 368933"/>
                <a:gd name="connsiteX4" fmla="*/ 473035 w 473035"/>
                <a:gd name="connsiteY4" fmla="*/ 332040 h 368933"/>
                <a:gd name="connsiteX5" fmla="*/ 436142 w 473035"/>
                <a:gd name="connsiteY5" fmla="*/ 368933 h 368933"/>
                <a:gd name="connsiteX6" fmla="*/ 36893 w 473035"/>
                <a:gd name="connsiteY6" fmla="*/ 368933 h 368933"/>
                <a:gd name="connsiteX7" fmla="*/ 0 w 473035"/>
                <a:gd name="connsiteY7" fmla="*/ 332040 h 368933"/>
                <a:gd name="connsiteX8" fmla="*/ 0 w 473035"/>
                <a:gd name="connsiteY8" fmla="*/ 36893 h 36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68933">
                  <a:moveTo>
                    <a:pt x="0" y="36893"/>
                  </a:moveTo>
                  <a:cubicBezTo>
                    <a:pt x="0" y="16518"/>
                    <a:pt x="16518" y="0"/>
                    <a:pt x="36893" y="0"/>
                  </a:cubicBezTo>
                  <a:lnTo>
                    <a:pt x="436142" y="0"/>
                  </a:lnTo>
                  <a:cubicBezTo>
                    <a:pt x="456517" y="0"/>
                    <a:pt x="473035" y="16518"/>
                    <a:pt x="473035" y="36893"/>
                  </a:cubicBezTo>
                  <a:lnTo>
                    <a:pt x="473035" y="332040"/>
                  </a:lnTo>
                  <a:cubicBezTo>
                    <a:pt x="473035" y="352415"/>
                    <a:pt x="456517" y="368933"/>
                    <a:pt x="436142" y="368933"/>
                  </a:cubicBezTo>
                  <a:lnTo>
                    <a:pt x="36893" y="368933"/>
                  </a:lnTo>
                  <a:cubicBezTo>
                    <a:pt x="16518" y="368933"/>
                    <a:pt x="0" y="352415"/>
                    <a:pt x="0" y="332040"/>
                  </a:cubicBezTo>
                  <a:lnTo>
                    <a:pt x="0" y="3689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716" tIns="52716" rIns="52716" bIns="5271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27</a:t>
              </a:r>
              <a:endParaRPr lang="ru-RU" sz="1100" b="1" kern="1200" dirty="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018379" y="5301208"/>
              <a:ext cx="717678" cy="543600"/>
            </a:xfrm>
            <a:custGeom>
              <a:avLst/>
              <a:gdLst>
                <a:gd name="connsiteX0" fmla="*/ 0 w 473035"/>
                <a:gd name="connsiteY0" fmla="*/ 39825 h 398246"/>
                <a:gd name="connsiteX1" fmla="*/ 39825 w 473035"/>
                <a:gd name="connsiteY1" fmla="*/ 0 h 398246"/>
                <a:gd name="connsiteX2" fmla="*/ 433210 w 473035"/>
                <a:gd name="connsiteY2" fmla="*/ 0 h 398246"/>
                <a:gd name="connsiteX3" fmla="*/ 473035 w 473035"/>
                <a:gd name="connsiteY3" fmla="*/ 39825 h 398246"/>
                <a:gd name="connsiteX4" fmla="*/ 473035 w 473035"/>
                <a:gd name="connsiteY4" fmla="*/ 358421 h 398246"/>
                <a:gd name="connsiteX5" fmla="*/ 433210 w 473035"/>
                <a:gd name="connsiteY5" fmla="*/ 398246 h 398246"/>
                <a:gd name="connsiteX6" fmla="*/ 39825 w 473035"/>
                <a:gd name="connsiteY6" fmla="*/ 398246 h 398246"/>
                <a:gd name="connsiteX7" fmla="*/ 0 w 473035"/>
                <a:gd name="connsiteY7" fmla="*/ 358421 h 398246"/>
                <a:gd name="connsiteX8" fmla="*/ 0 w 473035"/>
                <a:gd name="connsiteY8" fmla="*/ 39825 h 39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98246">
                  <a:moveTo>
                    <a:pt x="0" y="39825"/>
                  </a:moveTo>
                  <a:cubicBezTo>
                    <a:pt x="0" y="17830"/>
                    <a:pt x="17830" y="0"/>
                    <a:pt x="39825" y="0"/>
                  </a:cubicBezTo>
                  <a:lnTo>
                    <a:pt x="433210" y="0"/>
                  </a:lnTo>
                  <a:cubicBezTo>
                    <a:pt x="455205" y="0"/>
                    <a:pt x="473035" y="17830"/>
                    <a:pt x="473035" y="39825"/>
                  </a:cubicBezTo>
                  <a:lnTo>
                    <a:pt x="473035" y="358421"/>
                  </a:lnTo>
                  <a:cubicBezTo>
                    <a:pt x="473035" y="380416"/>
                    <a:pt x="455205" y="398246"/>
                    <a:pt x="433210" y="398246"/>
                  </a:cubicBezTo>
                  <a:lnTo>
                    <a:pt x="39825" y="398246"/>
                  </a:lnTo>
                  <a:cubicBezTo>
                    <a:pt x="17830" y="398246"/>
                    <a:pt x="0" y="380416"/>
                    <a:pt x="0" y="358421"/>
                  </a:cubicBezTo>
                  <a:lnTo>
                    <a:pt x="0" y="39825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74" tIns="53574" rIns="53574" bIns="5357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90</a:t>
              </a:r>
              <a:endParaRPr lang="ru-RU" sz="1100" b="1" kern="12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6802530" y="1939162"/>
              <a:ext cx="747694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2017</a:t>
              </a:r>
              <a:endParaRPr lang="ru-RU" sz="1400" b="1" kern="1200" dirty="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802530" y="2584253"/>
              <a:ext cx="747694" cy="467646"/>
            </a:xfrm>
            <a:custGeom>
              <a:avLst/>
              <a:gdLst>
                <a:gd name="connsiteX0" fmla="*/ 0 w 481076"/>
                <a:gd name="connsiteY0" fmla="*/ 46765 h 467646"/>
                <a:gd name="connsiteX1" fmla="*/ 46765 w 481076"/>
                <a:gd name="connsiteY1" fmla="*/ 0 h 467646"/>
                <a:gd name="connsiteX2" fmla="*/ 434311 w 481076"/>
                <a:gd name="connsiteY2" fmla="*/ 0 h 467646"/>
                <a:gd name="connsiteX3" fmla="*/ 481076 w 481076"/>
                <a:gd name="connsiteY3" fmla="*/ 46765 h 467646"/>
                <a:gd name="connsiteX4" fmla="*/ 481076 w 481076"/>
                <a:gd name="connsiteY4" fmla="*/ 420881 h 467646"/>
                <a:gd name="connsiteX5" fmla="*/ 434311 w 481076"/>
                <a:gd name="connsiteY5" fmla="*/ 467646 h 467646"/>
                <a:gd name="connsiteX6" fmla="*/ 46765 w 481076"/>
                <a:gd name="connsiteY6" fmla="*/ 467646 h 467646"/>
                <a:gd name="connsiteX7" fmla="*/ 0 w 481076"/>
                <a:gd name="connsiteY7" fmla="*/ 420881 h 467646"/>
                <a:gd name="connsiteX8" fmla="*/ 0 w 481076"/>
                <a:gd name="connsiteY8" fmla="*/ 46765 h 4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076" h="467646">
                  <a:moveTo>
                    <a:pt x="0" y="46765"/>
                  </a:moveTo>
                  <a:cubicBezTo>
                    <a:pt x="0" y="20937"/>
                    <a:pt x="20937" y="0"/>
                    <a:pt x="46765" y="0"/>
                  </a:cubicBezTo>
                  <a:lnTo>
                    <a:pt x="434311" y="0"/>
                  </a:lnTo>
                  <a:cubicBezTo>
                    <a:pt x="460139" y="0"/>
                    <a:pt x="481076" y="20937"/>
                    <a:pt x="481076" y="46765"/>
                  </a:cubicBezTo>
                  <a:lnTo>
                    <a:pt x="481076" y="420881"/>
                  </a:lnTo>
                  <a:cubicBezTo>
                    <a:pt x="481076" y="446709"/>
                    <a:pt x="460139" y="467646"/>
                    <a:pt x="434311" y="467646"/>
                  </a:cubicBezTo>
                  <a:lnTo>
                    <a:pt x="46765" y="467646"/>
                  </a:lnTo>
                  <a:cubicBezTo>
                    <a:pt x="20937" y="467646"/>
                    <a:pt x="0" y="446709"/>
                    <a:pt x="0" y="420881"/>
                  </a:cubicBezTo>
                  <a:lnTo>
                    <a:pt x="0" y="46765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607" tIns="55607" rIns="55607" bIns="5560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2,9</a:t>
              </a:r>
              <a:endParaRPr lang="ru-RU" sz="1100" kern="12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802530" y="3106602"/>
              <a:ext cx="747694" cy="517369"/>
            </a:xfrm>
            <a:custGeom>
              <a:avLst/>
              <a:gdLst>
                <a:gd name="connsiteX0" fmla="*/ 0 w 495748"/>
                <a:gd name="connsiteY0" fmla="*/ 38842 h 388423"/>
                <a:gd name="connsiteX1" fmla="*/ 38842 w 495748"/>
                <a:gd name="connsiteY1" fmla="*/ 0 h 388423"/>
                <a:gd name="connsiteX2" fmla="*/ 456906 w 495748"/>
                <a:gd name="connsiteY2" fmla="*/ 0 h 388423"/>
                <a:gd name="connsiteX3" fmla="*/ 495748 w 495748"/>
                <a:gd name="connsiteY3" fmla="*/ 38842 h 388423"/>
                <a:gd name="connsiteX4" fmla="*/ 495748 w 495748"/>
                <a:gd name="connsiteY4" fmla="*/ 349581 h 388423"/>
                <a:gd name="connsiteX5" fmla="*/ 456906 w 495748"/>
                <a:gd name="connsiteY5" fmla="*/ 388423 h 388423"/>
                <a:gd name="connsiteX6" fmla="*/ 38842 w 495748"/>
                <a:gd name="connsiteY6" fmla="*/ 388423 h 388423"/>
                <a:gd name="connsiteX7" fmla="*/ 0 w 495748"/>
                <a:gd name="connsiteY7" fmla="*/ 349581 h 388423"/>
                <a:gd name="connsiteX8" fmla="*/ 0 w 495748"/>
                <a:gd name="connsiteY8" fmla="*/ 38842 h 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388423">
                  <a:moveTo>
                    <a:pt x="0" y="38842"/>
                  </a:moveTo>
                  <a:cubicBezTo>
                    <a:pt x="0" y="17390"/>
                    <a:pt x="17390" y="0"/>
                    <a:pt x="38842" y="0"/>
                  </a:cubicBezTo>
                  <a:lnTo>
                    <a:pt x="456906" y="0"/>
                  </a:lnTo>
                  <a:cubicBezTo>
                    <a:pt x="478358" y="0"/>
                    <a:pt x="495748" y="17390"/>
                    <a:pt x="495748" y="38842"/>
                  </a:cubicBezTo>
                  <a:lnTo>
                    <a:pt x="495748" y="349581"/>
                  </a:lnTo>
                  <a:cubicBezTo>
                    <a:pt x="495748" y="371033"/>
                    <a:pt x="478358" y="388423"/>
                    <a:pt x="456906" y="388423"/>
                  </a:cubicBezTo>
                  <a:lnTo>
                    <a:pt x="38842" y="388423"/>
                  </a:lnTo>
                  <a:cubicBezTo>
                    <a:pt x="17390" y="388423"/>
                    <a:pt x="0" y="371033"/>
                    <a:pt x="0" y="349581"/>
                  </a:cubicBezTo>
                  <a:lnTo>
                    <a:pt x="0" y="3884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87" tIns="53287" rIns="53287" bIns="53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8,55</a:t>
              </a:r>
              <a:endParaRPr lang="ru-RU" sz="1100" kern="1200" dirty="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802530" y="3687621"/>
              <a:ext cx="747694" cy="495169"/>
            </a:xfrm>
            <a:custGeom>
              <a:avLst/>
              <a:gdLst>
                <a:gd name="connsiteX0" fmla="*/ 0 w 488058"/>
                <a:gd name="connsiteY0" fmla="*/ 41464 h 414644"/>
                <a:gd name="connsiteX1" fmla="*/ 41464 w 488058"/>
                <a:gd name="connsiteY1" fmla="*/ 0 h 414644"/>
                <a:gd name="connsiteX2" fmla="*/ 446594 w 488058"/>
                <a:gd name="connsiteY2" fmla="*/ 0 h 414644"/>
                <a:gd name="connsiteX3" fmla="*/ 488058 w 488058"/>
                <a:gd name="connsiteY3" fmla="*/ 41464 h 414644"/>
                <a:gd name="connsiteX4" fmla="*/ 488058 w 488058"/>
                <a:gd name="connsiteY4" fmla="*/ 373180 h 414644"/>
                <a:gd name="connsiteX5" fmla="*/ 446594 w 488058"/>
                <a:gd name="connsiteY5" fmla="*/ 414644 h 414644"/>
                <a:gd name="connsiteX6" fmla="*/ 41464 w 488058"/>
                <a:gd name="connsiteY6" fmla="*/ 414644 h 414644"/>
                <a:gd name="connsiteX7" fmla="*/ 0 w 488058"/>
                <a:gd name="connsiteY7" fmla="*/ 373180 h 414644"/>
                <a:gd name="connsiteX8" fmla="*/ 0 w 488058"/>
                <a:gd name="connsiteY8" fmla="*/ 41464 h 4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414644">
                  <a:moveTo>
                    <a:pt x="0" y="41464"/>
                  </a:moveTo>
                  <a:cubicBezTo>
                    <a:pt x="0" y="18564"/>
                    <a:pt x="18564" y="0"/>
                    <a:pt x="41464" y="0"/>
                  </a:cubicBezTo>
                  <a:lnTo>
                    <a:pt x="446594" y="0"/>
                  </a:lnTo>
                  <a:cubicBezTo>
                    <a:pt x="469494" y="0"/>
                    <a:pt x="488058" y="18564"/>
                    <a:pt x="488058" y="41464"/>
                  </a:cubicBezTo>
                  <a:lnTo>
                    <a:pt x="488058" y="373180"/>
                  </a:lnTo>
                  <a:cubicBezTo>
                    <a:pt x="488058" y="396080"/>
                    <a:pt x="469494" y="414644"/>
                    <a:pt x="446594" y="414644"/>
                  </a:cubicBezTo>
                  <a:lnTo>
                    <a:pt x="41464" y="414644"/>
                  </a:lnTo>
                  <a:cubicBezTo>
                    <a:pt x="18564" y="414644"/>
                    <a:pt x="0" y="396080"/>
                    <a:pt x="0" y="373180"/>
                  </a:cubicBezTo>
                  <a:lnTo>
                    <a:pt x="0" y="414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55" tIns="54055" rIns="54055" bIns="540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15,8</a:t>
              </a:r>
              <a:endParaRPr lang="ru-RU" sz="1100" kern="12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6802530" y="4232500"/>
              <a:ext cx="747693" cy="479881"/>
            </a:xfrm>
            <a:custGeom>
              <a:avLst/>
              <a:gdLst>
                <a:gd name="connsiteX0" fmla="*/ 0 w 473035"/>
                <a:gd name="connsiteY0" fmla="*/ 47304 h 479881"/>
                <a:gd name="connsiteX1" fmla="*/ 47304 w 473035"/>
                <a:gd name="connsiteY1" fmla="*/ 0 h 479881"/>
                <a:gd name="connsiteX2" fmla="*/ 425732 w 473035"/>
                <a:gd name="connsiteY2" fmla="*/ 0 h 479881"/>
                <a:gd name="connsiteX3" fmla="*/ 473036 w 473035"/>
                <a:gd name="connsiteY3" fmla="*/ 47304 h 479881"/>
                <a:gd name="connsiteX4" fmla="*/ 473035 w 473035"/>
                <a:gd name="connsiteY4" fmla="*/ 432578 h 479881"/>
                <a:gd name="connsiteX5" fmla="*/ 425731 w 473035"/>
                <a:gd name="connsiteY5" fmla="*/ 479882 h 479881"/>
                <a:gd name="connsiteX6" fmla="*/ 47304 w 473035"/>
                <a:gd name="connsiteY6" fmla="*/ 479881 h 479881"/>
                <a:gd name="connsiteX7" fmla="*/ 0 w 473035"/>
                <a:gd name="connsiteY7" fmla="*/ 432577 h 479881"/>
                <a:gd name="connsiteX8" fmla="*/ 0 w 473035"/>
                <a:gd name="connsiteY8" fmla="*/ 47304 h 4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79881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75729"/>
                    <a:pt x="473035" y="304153"/>
                    <a:pt x="473035" y="432578"/>
                  </a:cubicBezTo>
                  <a:cubicBezTo>
                    <a:pt x="473035" y="458703"/>
                    <a:pt x="451856" y="479882"/>
                    <a:pt x="425731" y="479882"/>
                  </a:cubicBezTo>
                  <a:lnTo>
                    <a:pt x="47304" y="479881"/>
                  </a:lnTo>
                  <a:cubicBezTo>
                    <a:pt x="21179" y="479881"/>
                    <a:pt x="0" y="458702"/>
                    <a:pt x="0" y="432577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37,0</a:t>
              </a:r>
              <a:endParaRPr lang="ru-RU" sz="1100" kern="1200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6802530" y="5301209"/>
              <a:ext cx="747694" cy="543600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75</a:t>
              </a:r>
              <a:endParaRPr lang="ru-RU" sz="1100" kern="1200" dirty="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802530" y="4798354"/>
              <a:ext cx="747693" cy="468978"/>
            </a:xfrm>
            <a:custGeom>
              <a:avLst/>
              <a:gdLst>
                <a:gd name="connsiteX0" fmla="*/ 0 w 444361"/>
                <a:gd name="connsiteY0" fmla="*/ 44436 h 458356"/>
                <a:gd name="connsiteX1" fmla="*/ 44436 w 444361"/>
                <a:gd name="connsiteY1" fmla="*/ 0 h 458356"/>
                <a:gd name="connsiteX2" fmla="*/ 399925 w 444361"/>
                <a:gd name="connsiteY2" fmla="*/ 0 h 458356"/>
                <a:gd name="connsiteX3" fmla="*/ 444361 w 444361"/>
                <a:gd name="connsiteY3" fmla="*/ 44436 h 458356"/>
                <a:gd name="connsiteX4" fmla="*/ 444361 w 444361"/>
                <a:gd name="connsiteY4" fmla="*/ 413920 h 458356"/>
                <a:gd name="connsiteX5" fmla="*/ 399925 w 444361"/>
                <a:gd name="connsiteY5" fmla="*/ 458356 h 458356"/>
                <a:gd name="connsiteX6" fmla="*/ 44436 w 444361"/>
                <a:gd name="connsiteY6" fmla="*/ 458356 h 458356"/>
                <a:gd name="connsiteX7" fmla="*/ 0 w 444361"/>
                <a:gd name="connsiteY7" fmla="*/ 413920 h 458356"/>
                <a:gd name="connsiteX8" fmla="*/ 0 w 444361"/>
                <a:gd name="connsiteY8" fmla="*/ 44436 h 45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58356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413920"/>
                  </a:lnTo>
                  <a:cubicBezTo>
                    <a:pt x="444361" y="438461"/>
                    <a:pt x="424466" y="458356"/>
                    <a:pt x="399925" y="458356"/>
                  </a:cubicBezTo>
                  <a:lnTo>
                    <a:pt x="44436" y="458356"/>
                  </a:lnTo>
                  <a:cubicBezTo>
                    <a:pt x="19895" y="458356"/>
                    <a:pt x="0" y="438461"/>
                    <a:pt x="0" y="413920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30</a:t>
              </a:r>
              <a:endParaRPr lang="ru-RU" sz="1100" kern="1200" dirty="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596337" y="1939162"/>
              <a:ext cx="670828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2018</a:t>
              </a:r>
              <a:endParaRPr lang="ru-RU" sz="1400" b="1" kern="1200" dirty="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596337" y="2603531"/>
              <a:ext cx="670827" cy="44836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2,2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7596337" y="3140964"/>
              <a:ext cx="670827" cy="448643"/>
            </a:xfrm>
            <a:custGeom>
              <a:avLst/>
              <a:gdLst>
                <a:gd name="connsiteX0" fmla="*/ 0 w 460931"/>
                <a:gd name="connsiteY0" fmla="*/ 44864 h 448643"/>
                <a:gd name="connsiteX1" fmla="*/ 44864 w 460931"/>
                <a:gd name="connsiteY1" fmla="*/ 0 h 448643"/>
                <a:gd name="connsiteX2" fmla="*/ 416067 w 460931"/>
                <a:gd name="connsiteY2" fmla="*/ 0 h 448643"/>
                <a:gd name="connsiteX3" fmla="*/ 460931 w 460931"/>
                <a:gd name="connsiteY3" fmla="*/ 44864 h 448643"/>
                <a:gd name="connsiteX4" fmla="*/ 460931 w 460931"/>
                <a:gd name="connsiteY4" fmla="*/ 403779 h 448643"/>
                <a:gd name="connsiteX5" fmla="*/ 416067 w 460931"/>
                <a:gd name="connsiteY5" fmla="*/ 448643 h 448643"/>
                <a:gd name="connsiteX6" fmla="*/ 44864 w 460931"/>
                <a:gd name="connsiteY6" fmla="*/ 448643 h 448643"/>
                <a:gd name="connsiteX7" fmla="*/ 0 w 460931"/>
                <a:gd name="connsiteY7" fmla="*/ 403779 h 448643"/>
                <a:gd name="connsiteX8" fmla="*/ 0 w 460931"/>
                <a:gd name="connsiteY8" fmla="*/ 44864 h 4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931" h="448643">
                  <a:moveTo>
                    <a:pt x="0" y="44864"/>
                  </a:moveTo>
                  <a:cubicBezTo>
                    <a:pt x="0" y="20086"/>
                    <a:pt x="20086" y="0"/>
                    <a:pt x="44864" y="0"/>
                  </a:cubicBezTo>
                  <a:lnTo>
                    <a:pt x="416067" y="0"/>
                  </a:lnTo>
                  <a:cubicBezTo>
                    <a:pt x="440845" y="0"/>
                    <a:pt x="460931" y="20086"/>
                    <a:pt x="460931" y="44864"/>
                  </a:cubicBezTo>
                  <a:lnTo>
                    <a:pt x="460931" y="403779"/>
                  </a:lnTo>
                  <a:cubicBezTo>
                    <a:pt x="460931" y="428557"/>
                    <a:pt x="440845" y="448643"/>
                    <a:pt x="416067" y="448643"/>
                  </a:cubicBezTo>
                  <a:lnTo>
                    <a:pt x="44864" y="448643"/>
                  </a:lnTo>
                  <a:cubicBezTo>
                    <a:pt x="20086" y="448643"/>
                    <a:pt x="0" y="428557"/>
                    <a:pt x="0" y="403779"/>
                  </a:cubicBezTo>
                  <a:lnTo>
                    <a:pt x="0" y="448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50" tIns="55050" rIns="55050" bIns="5505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9,11</a:t>
              </a:r>
              <a:endParaRPr lang="ru-RU" sz="1100" kern="1200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7596339" y="3691771"/>
              <a:ext cx="670827" cy="491019"/>
            </a:xfrm>
            <a:custGeom>
              <a:avLst/>
              <a:gdLst>
                <a:gd name="connsiteX0" fmla="*/ 0 w 482294"/>
                <a:gd name="connsiteY0" fmla="*/ 48229 h 493831"/>
                <a:gd name="connsiteX1" fmla="*/ 48229 w 482294"/>
                <a:gd name="connsiteY1" fmla="*/ 0 h 493831"/>
                <a:gd name="connsiteX2" fmla="*/ 434065 w 482294"/>
                <a:gd name="connsiteY2" fmla="*/ 0 h 493831"/>
                <a:gd name="connsiteX3" fmla="*/ 482294 w 482294"/>
                <a:gd name="connsiteY3" fmla="*/ 48229 h 493831"/>
                <a:gd name="connsiteX4" fmla="*/ 482294 w 482294"/>
                <a:gd name="connsiteY4" fmla="*/ 445602 h 493831"/>
                <a:gd name="connsiteX5" fmla="*/ 434065 w 482294"/>
                <a:gd name="connsiteY5" fmla="*/ 493831 h 493831"/>
                <a:gd name="connsiteX6" fmla="*/ 48229 w 482294"/>
                <a:gd name="connsiteY6" fmla="*/ 493831 h 493831"/>
                <a:gd name="connsiteX7" fmla="*/ 0 w 482294"/>
                <a:gd name="connsiteY7" fmla="*/ 445602 h 493831"/>
                <a:gd name="connsiteX8" fmla="*/ 0 w 482294"/>
                <a:gd name="connsiteY8" fmla="*/ 48229 h 4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294" h="493831">
                  <a:moveTo>
                    <a:pt x="0" y="48229"/>
                  </a:moveTo>
                  <a:cubicBezTo>
                    <a:pt x="0" y="21593"/>
                    <a:pt x="21593" y="0"/>
                    <a:pt x="48229" y="0"/>
                  </a:cubicBezTo>
                  <a:lnTo>
                    <a:pt x="434065" y="0"/>
                  </a:lnTo>
                  <a:cubicBezTo>
                    <a:pt x="460701" y="0"/>
                    <a:pt x="482294" y="21593"/>
                    <a:pt x="482294" y="48229"/>
                  </a:cubicBezTo>
                  <a:lnTo>
                    <a:pt x="482294" y="445602"/>
                  </a:lnTo>
                  <a:cubicBezTo>
                    <a:pt x="482294" y="472238"/>
                    <a:pt x="460701" y="493831"/>
                    <a:pt x="434065" y="493831"/>
                  </a:cubicBezTo>
                  <a:lnTo>
                    <a:pt x="48229" y="493831"/>
                  </a:lnTo>
                  <a:cubicBezTo>
                    <a:pt x="21593" y="493831"/>
                    <a:pt x="0" y="472238"/>
                    <a:pt x="0" y="445602"/>
                  </a:cubicBezTo>
                  <a:lnTo>
                    <a:pt x="0" y="4822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036" tIns="56036" rIns="56036" bIns="5603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20,0</a:t>
              </a:r>
              <a:endParaRPr lang="ru-RU" sz="1100" kern="1200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596338" y="4262020"/>
              <a:ext cx="670828" cy="450361"/>
            </a:xfrm>
            <a:custGeom>
              <a:avLst/>
              <a:gdLst>
                <a:gd name="connsiteX0" fmla="*/ 0 w 473035"/>
                <a:gd name="connsiteY0" fmla="*/ 47304 h 500150"/>
                <a:gd name="connsiteX1" fmla="*/ 47304 w 473035"/>
                <a:gd name="connsiteY1" fmla="*/ 0 h 500150"/>
                <a:gd name="connsiteX2" fmla="*/ 425732 w 473035"/>
                <a:gd name="connsiteY2" fmla="*/ 0 h 500150"/>
                <a:gd name="connsiteX3" fmla="*/ 473036 w 473035"/>
                <a:gd name="connsiteY3" fmla="*/ 47304 h 500150"/>
                <a:gd name="connsiteX4" fmla="*/ 473035 w 473035"/>
                <a:gd name="connsiteY4" fmla="*/ 452847 h 500150"/>
                <a:gd name="connsiteX5" fmla="*/ 425731 w 473035"/>
                <a:gd name="connsiteY5" fmla="*/ 500151 h 500150"/>
                <a:gd name="connsiteX6" fmla="*/ 47304 w 473035"/>
                <a:gd name="connsiteY6" fmla="*/ 500150 h 500150"/>
                <a:gd name="connsiteX7" fmla="*/ 0 w 473035"/>
                <a:gd name="connsiteY7" fmla="*/ 452846 h 500150"/>
                <a:gd name="connsiteX8" fmla="*/ 0 w 473035"/>
                <a:gd name="connsiteY8" fmla="*/ 47304 h 5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500150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82485"/>
                    <a:pt x="473035" y="317666"/>
                    <a:pt x="473035" y="452847"/>
                  </a:cubicBezTo>
                  <a:cubicBezTo>
                    <a:pt x="473035" y="478972"/>
                    <a:pt x="451856" y="500151"/>
                    <a:pt x="425731" y="500151"/>
                  </a:cubicBezTo>
                  <a:lnTo>
                    <a:pt x="47304" y="500150"/>
                  </a:lnTo>
                  <a:cubicBezTo>
                    <a:pt x="21179" y="500150"/>
                    <a:pt x="0" y="478971"/>
                    <a:pt x="0" y="452846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44,0</a:t>
              </a:r>
              <a:endParaRPr lang="ru-RU" sz="1100" kern="1200" dirty="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596341" y="5301210"/>
              <a:ext cx="670826" cy="543598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56</a:t>
              </a:r>
              <a:endParaRPr lang="ru-RU" sz="1100" kern="1200" dirty="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7596340" y="4798354"/>
              <a:ext cx="670824" cy="468977"/>
            </a:xfrm>
            <a:custGeom>
              <a:avLst/>
              <a:gdLst>
                <a:gd name="connsiteX0" fmla="*/ 0 w 444361"/>
                <a:gd name="connsiteY0" fmla="*/ 44436 h 687259"/>
                <a:gd name="connsiteX1" fmla="*/ 44436 w 444361"/>
                <a:gd name="connsiteY1" fmla="*/ 0 h 687259"/>
                <a:gd name="connsiteX2" fmla="*/ 399925 w 444361"/>
                <a:gd name="connsiteY2" fmla="*/ 0 h 687259"/>
                <a:gd name="connsiteX3" fmla="*/ 444361 w 444361"/>
                <a:gd name="connsiteY3" fmla="*/ 44436 h 687259"/>
                <a:gd name="connsiteX4" fmla="*/ 444361 w 444361"/>
                <a:gd name="connsiteY4" fmla="*/ 642823 h 687259"/>
                <a:gd name="connsiteX5" fmla="*/ 399925 w 444361"/>
                <a:gd name="connsiteY5" fmla="*/ 687259 h 687259"/>
                <a:gd name="connsiteX6" fmla="*/ 44436 w 444361"/>
                <a:gd name="connsiteY6" fmla="*/ 687259 h 687259"/>
                <a:gd name="connsiteX7" fmla="*/ 0 w 444361"/>
                <a:gd name="connsiteY7" fmla="*/ 642823 h 687259"/>
                <a:gd name="connsiteX8" fmla="*/ 0 w 444361"/>
                <a:gd name="connsiteY8" fmla="*/ 44436 h 68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687259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642823"/>
                  </a:lnTo>
                  <a:cubicBezTo>
                    <a:pt x="444361" y="667364"/>
                    <a:pt x="424466" y="687259"/>
                    <a:pt x="399925" y="687259"/>
                  </a:cubicBezTo>
                  <a:lnTo>
                    <a:pt x="44436" y="687259"/>
                  </a:lnTo>
                  <a:cubicBezTo>
                    <a:pt x="19895" y="687259"/>
                    <a:pt x="0" y="667364"/>
                    <a:pt x="0" y="642823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32</a:t>
              </a:r>
              <a:endParaRPr lang="ru-RU" sz="1100" kern="1200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8316416" y="1939162"/>
              <a:ext cx="714395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2019</a:t>
              </a:r>
              <a:endParaRPr lang="ru-RU" sz="1400" b="1" kern="1200" dirty="0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8316416" y="2603531"/>
              <a:ext cx="699140" cy="448368"/>
            </a:xfrm>
            <a:custGeom>
              <a:avLst/>
              <a:gdLst>
                <a:gd name="connsiteX0" fmla="*/ 0 w 499638"/>
                <a:gd name="connsiteY0" fmla="*/ 42909 h 429089"/>
                <a:gd name="connsiteX1" fmla="*/ 42909 w 499638"/>
                <a:gd name="connsiteY1" fmla="*/ 0 h 429089"/>
                <a:gd name="connsiteX2" fmla="*/ 456729 w 499638"/>
                <a:gd name="connsiteY2" fmla="*/ 0 h 429089"/>
                <a:gd name="connsiteX3" fmla="*/ 499638 w 499638"/>
                <a:gd name="connsiteY3" fmla="*/ 42909 h 429089"/>
                <a:gd name="connsiteX4" fmla="*/ 499638 w 499638"/>
                <a:gd name="connsiteY4" fmla="*/ 386180 h 429089"/>
                <a:gd name="connsiteX5" fmla="*/ 456729 w 499638"/>
                <a:gd name="connsiteY5" fmla="*/ 429089 h 429089"/>
                <a:gd name="connsiteX6" fmla="*/ 42909 w 499638"/>
                <a:gd name="connsiteY6" fmla="*/ 429089 h 429089"/>
                <a:gd name="connsiteX7" fmla="*/ 0 w 499638"/>
                <a:gd name="connsiteY7" fmla="*/ 386180 h 429089"/>
                <a:gd name="connsiteX8" fmla="*/ 0 w 499638"/>
                <a:gd name="connsiteY8" fmla="*/ 42909 h 4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9">
                  <a:moveTo>
                    <a:pt x="0" y="42909"/>
                  </a:moveTo>
                  <a:cubicBezTo>
                    <a:pt x="0" y="19211"/>
                    <a:pt x="19211" y="0"/>
                    <a:pt x="42909" y="0"/>
                  </a:cubicBezTo>
                  <a:lnTo>
                    <a:pt x="456729" y="0"/>
                  </a:lnTo>
                  <a:cubicBezTo>
                    <a:pt x="480427" y="0"/>
                    <a:pt x="499638" y="19211"/>
                    <a:pt x="499638" y="42909"/>
                  </a:cubicBezTo>
                  <a:lnTo>
                    <a:pt x="499638" y="386180"/>
                  </a:lnTo>
                  <a:cubicBezTo>
                    <a:pt x="499638" y="409878"/>
                    <a:pt x="480427" y="429089"/>
                    <a:pt x="456729" y="429089"/>
                  </a:cubicBezTo>
                  <a:lnTo>
                    <a:pt x="42909" y="429089"/>
                  </a:lnTo>
                  <a:cubicBezTo>
                    <a:pt x="19211" y="429089"/>
                    <a:pt x="0" y="409878"/>
                    <a:pt x="0" y="386180"/>
                  </a:cubicBezTo>
                  <a:lnTo>
                    <a:pt x="0" y="4290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8" tIns="54478" rIns="54478" bIns="544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2,2</a:t>
              </a:r>
              <a:endParaRPr lang="ru-RU" sz="1100" kern="1200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316415" y="3159885"/>
              <a:ext cx="684117" cy="441581"/>
            </a:xfrm>
            <a:custGeom>
              <a:avLst/>
              <a:gdLst>
                <a:gd name="connsiteX0" fmla="*/ 0 w 495748"/>
                <a:gd name="connsiteY0" fmla="*/ 44158 h 441581"/>
                <a:gd name="connsiteX1" fmla="*/ 44158 w 495748"/>
                <a:gd name="connsiteY1" fmla="*/ 0 h 441581"/>
                <a:gd name="connsiteX2" fmla="*/ 451590 w 495748"/>
                <a:gd name="connsiteY2" fmla="*/ 0 h 441581"/>
                <a:gd name="connsiteX3" fmla="*/ 495748 w 495748"/>
                <a:gd name="connsiteY3" fmla="*/ 44158 h 441581"/>
                <a:gd name="connsiteX4" fmla="*/ 495748 w 495748"/>
                <a:gd name="connsiteY4" fmla="*/ 397423 h 441581"/>
                <a:gd name="connsiteX5" fmla="*/ 451590 w 495748"/>
                <a:gd name="connsiteY5" fmla="*/ 441581 h 441581"/>
                <a:gd name="connsiteX6" fmla="*/ 44158 w 495748"/>
                <a:gd name="connsiteY6" fmla="*/ 441581 h 441581"/>
                <a:gd name="connsiteX7" fmla="*/ 0 w 495748"/>
                <a:gd name="connsiteY7" fmla="*/ 397423 h 441581"/>
                <a:gd name="connsiteX8" fmla="*/ 0 w 495748"/>
                <a:gd name="connsiteY8" fmla="*/ 44158 h 4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441581">
                  <a:moveTo>
                    <a:pt x="0" y="44158"/>
                  </a:moveTo>
                  <a:cubicBezTo>
                    <a:pt x="0" y="19770"/>
                    <a:pt x="19770" y="0"/>
                    <a:pt x="44158" y="0"/>
                  </a:cubicBezTo>
                  <a:lnTo>
                    <a:pt x="451590" y="0"/>
                  </a:lnTo>
                  <a:cubicBezTo>
                    <a:pt x="475978" y="0"/>
                    <a:pt x="495748" y="19770"/>
                    <a:pt x="495748" y="44158"/>
                  </a:cubicBezTo>
                  <a:lnTo>
                    <a:pt x="495748" y="397423"/>
                  </a:lnTo>
                  <a:cubicBezTo>
                    <a:pt x="495748" y="421811"/>
                    <a:pt x="475978" y="441581"/>
                    <a:pt x="451590" y="441581"/>
                  </a:cubicBezTo>
                  <a:lnTo>
                    <a:pt x="44158" y="441581"/>
                  </a:lnTo>
                  <a:cubicBezTo>
                    <a:pt x="19770" y="441581"/>
                    <a:pt x="0" y="421811"/>
                    <a:pt x="0" y="397423"/>
                  </a:cubicBezTo>
                  <a:lnTo>
                    <a:pt x="0" y="4415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43" tIns="54843" rIns="54843" bIns="5484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9,16</a:t>
              </a:r>
              <a:endParaRPr lang="ru-RU" sz="1100" kern="1200" dirty="0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8316417" y="4262020"/>
              <a:ext cx="684116" cy="450361"/>
            </a:xfrm>
            <a:custGeom>
              <a:avLst/>
              <a:gdLst>
                <a:gd name="connsiteX0" fmla="*/ 0 w 488058"/>
                <a:gd name="connsiteY0" fmla="*/ 48806 h 547530"/>
                <a:gd name="connsiteX1" fmla="*/ 48806 w 488058"/>
                <a:gd name="connsiteY1" fmla="*/ 0 h 547530"/>
                <a:gd name="connsiteX2" fmla="*/ 439252 w 488058"/>
                <a:gd name="connsiteY2" fmla="*/ 0 h 547530"/>
                <a:gd name="connsiteX3" fmla="*/ 488058 w 488058"/>
                <a:gd name="connsiteY3" fmla="*/ 48806 h 547530"/>
                <a:gd name="connsiteX4" fmla="*/ 488058 w 488058"/>
                <a:gd name="connsiteY4" fmla="*/ 498724 h 547530"/>
                <a:gd name="connsiteX5" fmla="*/ 439252 w 488058"/>
                <a:gd name="connsiteY5" fmla="*/ 547530 h 547530"/>
                <a:gd name="connsiteX6" fmla="*/ 48806 w 488058"/>
                <a:gd name="connsiteY6" fmla="*/ 547530 h 547530"/>
                <a:gd name="connsiteX7" fmla="*/ 0 w 488058"/>
                <a:gd name="connsiteY7" fmla="*/ 498724 h 547530"/>
                <a:gd name="connsiteX8" fmla="*/ 0 w 488058"/>
                <a:gd name="connsiteY8" fmla="*/ 48806 h 5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547530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439252" y="0"/>
                  </a:lnTo>
                  <a:cubicBezTo>
                    <a:pt x="466207" y="0"/>
                    <a:pt x="488058" y="21851"/>
                    <a:pt x="488058" y="48806"/>
                  </a:cubicBezTo>
                  <a:lnTo>
                    <a:pt x="488058" y="498724"/>
                  </a:lnTo>
                  <a:cubicBezTo>
                    <a:pt x="488058" y="525679"/>
                    <a:pt x="466207" y="547530"/>
                    <a:pt x="439252" y="547530"/>
                  </a:cubicBezTo>
                  <a:lnTo>
                    <a:pt x="48806" y="547530"/>
                  </a:lnTo>
                  <a:cubicBezTo>
                    <a:pt x="21851" y="547530"/>
                    <a:pt x="0" y="525679"/>
                    <a:pt x="0" y="498724"/>
                  </a:cubicBezTo>
                  <a:lnTo>
                    <a:pt x="0" y="4880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5" tIns="56205" rIns="56205" bIns="5620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51,0</a:t>
              </a:r>
              <a:endParaRPr lang="ru-RU" sz="1100" kern="1200" dirty="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8316416" y="3694817"/>
              <a:ext cx="684117" cy="487973"/>
            </a:xfrm>
            <a:custGeom>
              <a:avLst/>
              <a:gdLst>
                <a:gd name="connsiteX0" fmla="*/ 0 w 473035"/>
                <a:gd name="connsiteY0" fmla="*/ 45252 h 452523"/>
                <a:gd name="connsiteX1" fmla="*/ 45252 w 473035"/>
                <a:gd name="connsiteY1" fmla="*/ 0 h 452523"/>
                <a:gd name="connsiteX2" fmla="*/ 427783 w 473035"/>
                <a:gd name="connsiteY2" fmla="*/ 0 h 452523"/>
                <a:gd name="connsiteX3" fmla="*/ 473035 w 473035"/>
                <a:gd name="connsiteY3" fmla="*/ 45252 h 452523"/>
                <a:gd name="connsiteX4" fmla="*/ 473035 w 473035"/>
                <a:gd name="connsiteY4" fmla="*/ 407271 h 452523"/>
                <a:gd name="connsiteX5" fmla="*/ 427783 w 473035"/>
                <a:gd name="connsiteY5" fmla="*/ 452523 h 452523"/>
                <a:gd name="connsiteX6" fmla="*/ 45252 w 473035"/>
                <a:gd name="connsiteY6" fmla="*/ 452523 h 452523"/>
                <a:gd name="connsiteX7" fmla="*/ 0 w 473035"/>
                <a:gd name="connsiteY7" fmla="*/ 407271 h 452523"/>
                <a:gd name="connsiteX8" fmla="*/ 0 w 473035"/>
                <a:gd name="connsiteY8" fmla="*/ 45252 h 4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52523">
                  <a:moveTo>
                    <a:pt x="0" y="45252"/>
                  </a:moveTo>
                  <a:cubicBezTo>
                    <a:pt x="0" y="20260"/>
                    <a:pt x="20260" y="0"/>
                    <a:pt x="45252" y="0"/>
                  </a:cubicBezTo>
                  <a:lnTo>
                    <a:pt x="427783" y="0"/>
                  </a:lnTo>
                  <a:cubicBezTo>
                    <a:pt x="452775" y="0"/>
                    <a:pt x="473035" y="20260"/>
                    <a:pt x="473035" y="45252"/>
                  </a:cubicBezTo>
                  <a:lnTo>
                    <a:pt x="473035" y="407271"/>
                  </a:lnTo>
                  <a:cubicBezTo>
                    <a:pt x="473035" y="432263"/>
                    <a:pt x="452775" y="452523"/>
                    <a:pt x="427783" y="452523"/>
                  </a:cubicBezTo>
                  <a:lnTo>
                    <a:pt x="45252" y="452523"/>
                  </a:lnTo>
                  <a:cubicBezTo>
                    <a:pt x="20260" y="452523"/>
                    <a:pt x="0" y="432263"/>
                    <a:pt x="0" y="407271"/>
                  </a:cubicBezTo>
                  <a:lnTo>
                    <a:pt x="0" y="4525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64" tIns="55164" rIns="55164" bIns="5516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20,0</a:t>
              </a:r>
              <a:endParaRPr lang="ru-RU" sz="1100" kern="1200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8316417" y="5301210"/>
              <a:ext cx="683991" cy="559174"/>
            </a:xfrm>
            <a:custGeom>
              <a:avLst/>
              <a:gdLst>
                <a:gd name="connsiteX0" fmla="*/ 0 w 473035"/>
                <a:gd name="connsiteY0" fmla="*/ 37807 h 378068"/>
                <a:gd name="connsiteX1" fmla="*/ 37807 w 473035"/>
                <a:gd name="connsiteY1" fmla="*/ 0 h 378068"/>
                <a:gd name="connsiteX2" fmla="*/ 435228 w 473035"/>
                <a:gd name="connsiteY2" fmla="*/ 0 h 378068"/>
                <a:gd name="connsiteX3" fmla="*/ 473035 w 473035"/>
                <a:gd name="connsiteY3" fmla="*/ 37807 h 378068"/>
                <a:gd name="connsiteX4" fmla="*/ 473035 w 473035"/>
                <a:gd name="connsiteY4" fmla="*/ 340261 h 378068"/>
                <a:gd name="connsiteX5" fmla="*/ 435228 w 473035"/>
                <a:gd name="connsiteY5" fmla="*/ 378068 h 378068"/>
                <a:gd name="connsiteX6" fmla="*/ 37807 w 473035"/>
                <a:gd name="connsiteY6" fmla="*/ 378068 h 378068"/>
                <a:gd name="connsiteX7" fmla="*/ 0 w 473035"/>
                <a:gd name="connsiteY7" fmla="*/ 340261 h 378068"/>
                <a:gd name="connsiteX8" fmla="*/ 0 w 473035"/>
                <a:gd name="connsiteY8" fmla="*/ 37807 h 37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8068">
                  <a:moveTo>
                    <a:pt x="0" y="37807"/>
                  </a:moveTo>
                  <a:cubicBezTo>
                    <a:pt x="0" y="16927"/>
                    <a:pt x="16927" y="0"/>
                    <a:pt x="37807" y="0"/>
                  </a:cubicBezTo>
                  <a:lnTo>
                    <a:pt x="435228" y="0"/>
                  </a:lnTo>
                  <a:cubicBezTo>
                    <a:pt x="456108" y="0"/>
                    <a:pt x="473035" y="16927"/>
                    <a:pt x="473035" y="37807"/>
                  </a:cubicBezTo>
                  <a:lnTo>
                    <a:pt x="473035" y="340261"/>
                  </a:lnTo>
                  <a:cubicBezTo>
                    <a:pt x="473035" y="361141"/>
                    <a:pt x="456108" y="378068"/>
                    <a:pt x="435228" y="378068"/>
                  </a:cubicBezTo>
                  <a:lnTo>
                    <a:pt x="37807" y="378068"/>
                  </a:lnTo>
                  <a:cubicBezTo>
                    <a:pt x="16927" y="378068"/>
                    <a:pt x="0" y="361141"/>
                    <a:pt x="0" y="340261"/>
                  </a:cubicBezTo>
                  <a:lnTo>
                    <a:pt x="0" y="37807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83" tIns="52983" rIns="52983" bIns="529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56</a:t>
              </a:r>
              <a:endParaRPr lang="ru-RU" sz="1100" kern="1200" dirty="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8316417" y="4798353"/>
              <a:ext cx="684115" cy="468978"/>
            </a:xfrm>
            <a:custGeom>
              <a:avLst/>
              <a:gdLst>
                <a:gd name="connsiteX0" fmla="*/ 0 w 473035"/>
                <a:gd name="connsiteY0" fmla="*/ 37770 h 377701"/>
                <a:gd name="connsiteX1" fmla="*/ 37770 w 473035"/>
                <a:gd name="connsiteY1" fmla="*/ 0 h 377701"/>
                <a:gd name="connsiteX2" fmla="*/ 435265 w 473035"/>
                <a:gd name="connsiteY2" fmla="*/ 0 h 377701"/>
                <a:gd name="connsiteX3" fmla="*/ 473035 w 473035"/>
                <a:gd name="connsiteY3" fmla="*/ 37770 h 377701"/>
                <a:gd name="connsiteX4" fmla="*/ 473035 w 473035"/>
                <a:gd name="connsiteY4" fmla="*/ 339931 h 377701"/>
                <a:gd name="connsiteX5" fmla="*/ 435265 w 473035"/>
                <a:gd name="connsiteY5" fmla="*/ 377701 h 377701"/>
                <a:gd name="connsiteX6" fmla="*/ 37770 w 473035"/>
                <a:gd name="connsiteY6" fmla="*/ 377701 h 377701"/>
                <a:gd name="connsiteX7" fmla="*/ 0 w 473035"/>
                <a:gd name="connsiteY7" fmla="*/ 339931 h 377701"/>
                <a:gd name="connsiteX8" fmla="*/ 0 w 473035"/>
                <a:gd name="connsiteY8" fmla="*/ 37770 h 37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7701">
                  <a:moveTo>
                    <a:pt x="0" y="37770"/>
                  </a:moveTo>
                  <a:cubicBezTo>
                    <a:pt x="0" y="16910"/>
                    <a:pt x="16910" y="0"/>
                    <a:pt x="37770" y="0"/>
                  </a:cubicBezTo>
                  <a:lnTo>
                    <a:pt x="435265" y="0"/>
                  </a:lnTo>
                  <a:cubicBezTo>
                    <a:pt x="456125" y="0"/>
                    <a:pt x="473035" y="16910"/>
                    <a:pt x="473035" y="37770"/>
                  </a:cubicBezTo>
                  <a:lnTo>
                    <a:pt x="473035" y="339931"/>
                  </a:lnTo>
                  <a:cubicBezTo>
                    <a:pt x="473035" y="360791"/>
                    <a:pt x="456125" y="377701"/>
                    <a:pt x="435265" y="377701"/>
                  </a:cubicBezTo>
                  <a:lnTo>
                    <a:pt x="37770" y="377701"/>
                  </a:lnTo>
                  <a:cubicBezTo>
                    <a:pt x="16910" y="377701"/>
                    <a:pt x="0" y="360791"/>
                    <a:pt x="0" y="339931"/>
                  </a:cubicBezTo>
                  <a:lnTo>
                    <a:pt x="0" y="3777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72" tIns="52972" rIns="52972" bIns="529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33</a:t>
              </a:r>
              <a:endParaRPr lang="ru-RU" sz="1100" kern="1200" dirty="0"/>
            </a:p>
          </p:txBody>
        </p:sp>
        <p:sp>
          <p:nvSpPr>
            <p:cNvPr id="92" name="Полилиния 91"/>
            <p:cNvSpPr/>
            <p:nvPr/>
          </p:nvSpPr>
          <p:spPr>
            <a:xfrm>
              <a:off x="6802530" y="5301210"/>
              <a:ext cx="747694" cy="543598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75</a:t>
              </a:r>
              <a:endParaRPr lang="ru-RU" sz="1100" kern="1200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0026" y="2755945"/>
            <a:ext cx="5068800" cy="50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превышение </a:t>
            </a:r>
            <a:r>
              <a:rPr lang="ru-RU" sz="1100" b="1" dirty="0">
                <a:solidFill>
                  <a:schemeClr val="tx1"/>
                </a:solidFill>
              </a:rPr>
              <a:t>среднего уровня процентной ставки по ипотечному жилищному кредиту (в рублях) по отношению к индексу потребительских </a:t>
            </a:r>
            <a:r>
              <a:rPr lang="ru-RU" sz="1100" b="1" dirty="0" smtClean="0">
                <a:solidFill>
                  <a:schemeClr val="tx1"/>
                </a:solidFill>
              </a:rPr>
              <a:t>цен, процентных пунктов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403" y="3308014"/>
            <a:ext cx="506977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количество </a:t>
            </a:r>
            <a:r>
              <a:rPr lang="ru-RU" sz="1100" b="1" dirty="0">
                <a:solidFill>
                  <a:schemeClr val="tx1"/>
                </a:solidFill>
              </a:rPr>
              <a:t>выдаваемых ипотечных жилищных </a:t>
            </a:r>
            <a:r>
              <a:rPr lang="ru-RU" sz="1100" b="1" dirty="0" smtClean="0">
                <a:solidFill>
                  <a:schemeClr val="tx1"/>
                </a:solidFill>
              </a:rPr>
              <a:t>кредитов, тыс. шт.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176" y="3827614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снижение стоимости одного квадратного метра жилья </a:t>
            </a:r>
            <a:r>
              <a:rPr lang="ru-RU" sz="1100" b="1" dirty="0" smtClean="0">
                <a:solidFill>
                  <a:schemeClr val="tx1"/>
                </a:solidFill>
              </a:rPr>
              <a:t>путем </a:t>
            </a:r>
            <a:r>
              <a:rPr lang="ru-RU" sz="1100" b="1" dirty="0">
                <a:solidFill>
                  <a:schemeClr val="tx1"/>
                </a:solidFill>
              </a:rPr>
              <a:t>увеличения объема ввода в эксплуатацию жилья экономического </a:t>
            </a:r>
            <a:r>
              <a:rPr lang="ru-RU" sz="1100" b="1" dirty="0" smtClean="0">
                <a:solidFill>
                  <a:schemeClr val="tx1"/>
                </a:solidFill>
              </a:rPr>
              <a:t>класса,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403" y="4313632"/>
            <a:ext cx="5061504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предоставление доступного и комфортного жилья </a:t>
            </a:r>
            <a:r>
              <a:rPr lang="ru-RU" sz="1100" b="1" dirty="0" smtClean="0">
                <a:solidFill>
                  <a:schemeClr val="tx1"/>
                </a:solidFill>
              </a:rPr>
              <a:t>семьям, желающим </a:t>
            </a:r>
            <a:r>
              <a:rPr lang="ru-RU" sz="1100" b="1" dirty="0">
                <a:solidFill>
                  <a:schemeClr val="tx1"/>
                </a:solidFill>
              </a:rPr>
              <a:t>улучшить свои жилищные </a:t>
            </a:r>
            <a:r>
              <a:rPr lang="ru-RU" sz="1100" b="1" dirty="0" smtClean="0">
                <a:solidFill>
                  <a:schemeClr val="tx1"/>
                </a:solidFill>
              </a:rPr>
              <a:t>условия,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0856" y="4828318"/>
            <a:ext cx="5061503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</a:t>
            </a:r>
            <a:r>
              <a:rPr lang="ru-RU" sz="1100" b="1" dirty="0">
                <a:solidFill>
                  <a:schemeClr val="tx1"/>
                </a:solidFill>
              </a:rPr>
              <a:t>заемных средств в общем объеме капитальных вложений в системы теплоснабжения, водоснабжения, водоотведения и очистки сточных </a:t>
            </a:r>
            <a:r>
              <a:rPr lang="ru-RU" sz="1100" b="1" dirty="0" smtClean="0">
                <a:solidFill>
                  <a:schemeClr val="tx1"/>
                </a:solidFill>
              </a:rPr>
              <a:t>вод,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324" y="5339849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совокупное время </a:t>
            </a:r>
            <a:r>
              <a:rPr lang="ru-RU" sz="1100" b="1" dirty="0">
                <a:solidFill>
                  <a:schemeClr val="tx1"/>
                </a:solidFill>
              </a:rPr>
              <a:t>прохождения всех процедур, необходимых для получения разрешения на </a:t>
            </a:r>
            <a:r>
              <a:rPr lang="ru-RU" sz="1100" b="1" dirty="0" smtClean="0">
                <a:solidFill>
                  <a:schemeClr val="tx1"/>
                </a:solidFill>
              </a:rPr>
              <a:t>строительство, дней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598" y="179425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жилищного строительства и сферы жилищно-коммунального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738" y="1196752"/>
            <a:ext cx="2431493" cy="138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324" y="5815117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годовой объем </a:t>
            </a:r>
            <a:r>
              <a:rPr lang="ru-RU" sz="1100" b="1" dirty="0">
                <a:solidFill>
                  <a:schemeClr val="tx1"/>
                </a:solidFill>
              </a:rPr>
              <a:t>ввода жилья 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в расчете на 1 тыс. человек населения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Республики, кв. м на 1000 чел. населения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153769" y="5826290"/>
            <a:ext cx="769040" cy="4320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673</a:t>
            </a:r>
            <a:endParaRPr lang="ru-RU" sz="1100" b="1" kern="1200" dirty="0"/>
          </a:p>
        </p:txBody>
      </p:sp>
      <p:sp>
        <p:nvSpPr>
          <p:cNvPr id="54" name="Полилиния 53"/>
          <p:cNvSpPr/>
          <p:nvPr/>
        </p:nvSpPr>
        <p:spPr>
          <a:xfrm>
            <a:off x="6004038" y="5836334"/>
            <a:ext cx="748800" cy="432000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583</a:t>
            </a:r>
            <a:endParaRPr lang="ru-RU" sz="1100" b="1" kern="1200" dirty="0"/>
          </a:p>
        </p:txBody>
      </p:sp>
      <p:sp>
        <p:nvSpPr>
          <p:cNvPr id="130" name="Полилиния 129"/>
          <p:cNvSpPr/>
          <p:nvPr/>
        </p:nvSpPr>
        <p:spPr>
          <a:xfrm>
            <a:off x="7617500" y="5826290"/>
            <a:ext cx="6696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651</a:t>
            </a:r>
            <a:endParaRPr lang="ru-RU" sz="1100" kern="1200" dirty="0"/>
          </a:p>
        </p:txBody>
      </p:sp>
      <p:sp>
        <p:nvSpPr>
          <p:cNvPr id="131" name="Полилиния 130"/>
          <p:cNvSpPr/>
          <p:nvPr/>
        </p:nvSpPr>
        <p:spPr>
          <a:xfrm>
            <a:off x="8328855" y="5826290"/>
            <a:ext cx="6696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701</a:t>
            </a:r>
            <a:endParaRPr lang="ru-RU" sz="1100" kern="1200" dirty="0"/>
          </a:p>
        </p:txBody>
      </p:sp>
      <p:sp>
        <p:nvSpPr>
          <p:cNvPr id="132" name="Полилиния 131"/>
          <p:cNvSpPr/>
          <p:nvPr/>
        </p:nvSpPr>
        <p:spPr>
          <a:xfrm>
            <a:off x="6813822" y="5817012"/>
            <a:ext cx="7488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593</a:t>
            </a:r>
            <a:endParaRPr lang="ru-RU" sz="1100" kern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0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24353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9512" y="247741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153740"/>
              </p:ext>
            </p:extLst>
          </p:nvPr>
        </p:nvGraphicFramePr>
        <p:xfrm>
          <a:off x="146540" y="2785192"/>
          <a:ext cx="4502844" cy="378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7781" y="1116723"/>
            <a:ext cx="4712252" cy="94412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сбалансированного экономического развития и конкурентоспособности экономики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4860033" y="2694690"/>
            <a:ext cx="4190602" cy="47718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2017г., млн. руб.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4860033" y="3196111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экономическим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860000" y="4108966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стимулирование развития внешнеэкономической деятельности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4860000" y="5010818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благоприятной инвестиционной среды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4859030" y="5913322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96266" y="3205737"/>
            <a:ext cx="736665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16,9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98000" y="4118592"/>
            <a:ext cx="720352" cy="43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3,3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98000" y="5020444"/>
            <a:ext cx="720355" cy="432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298000" y="5922948"/>
            <a:ext cx="720374" cy="4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47,8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860033" y="3653595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потребительского рынка и сферы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860000" y="4569192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монопрофильных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населенных пунктов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4860000" y="5462070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административных барьеров, оптимизация и повышение качества предоставления государственных и муниципальных услуг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296266" y="3663221"/>
            <a:ext cx="736665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2,7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298000" y="4578818"/>
            <a:ext cx="720352" cy="43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118,0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298000" y="5471696"/>
            <a:ext cx="720355" cy="432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4,7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66" y="1084268"/>
            <a:ext cx="3105286" cy="155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2072769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7323" y="2924944"/>
            <a:ext cx="5068800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Валовой региональный </a:t>
            </a:r>
            <a:r>
              <a:rPr lang="ru-RU" sz="1400" b="1" dirty="0" smtClean="0">
                <a:solidFill>
                  <a:schemeClr val="tx1"/>
                </a:solidFill>
              </a:rPr>
              <a:t>продукт (</a:t>
            </a:r>
            <a:r>
              <a:rPr lang="ru-RU" sz="1400" b="1" dirty="0">
                <a:solidFill>
                  <a:schemeClr val="tx1"/>
                </a:solidFill>
              </a:rPr>
              <a:t>млрд.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056" y="4105539"/>
            <a:ext cx="5069772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Объем инвестиций в основной капитал за счет всех источников финансирования на душу </a:t>
            </a:r>
            <a:r>
              <a:rPr lang="ru-RU" sz="1400" b="1" dirty="0" smtClean="0">
                <a:solidFill>
                  <a:schemeClr val="tx1"/>
                </a:solidFill>
              </a:rPr>
              <a:t>населения (</a:t>
            </a:r>
            <a:r>
              <a:rPr lang="ru-RU" sz="1400" b="1" dirty="0">
                <a:solidFill>
                  <a:schemeClr val="tx1"/>
                </a:solidFill>
              </a:rPr>
              <a:t>тыс.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056" y="5301208"/>
            <a:ext cx="5061502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Объем инвестиций в основной капитал (за исключением бюджетных средств</a:t>
            </a:r>
            <a:r>
              <a:rPr lang="ru-RU" sz="1400" b="1" dirty="0" smtClean="0">
                <a:solidFill>
                  <a:schemeClr val="tx1"/>
                </a:solidFill>
              </a:rPr>
              <a:t>) (</a:t>
            </a:r>
            <a:r>
              <a:rPr lang="ru-RU" sz="1400" b="1" dirty="0">
                <a:solidFill>
                  <a:schemeClr val="tx1"/>
                </a:solidFill>
              </a:rPr>
              <a:t>млрд.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830" y="1772816"/>
            <a:ext cx="2720744" cy="6480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74" y="1268760"/>
            <a:ext cx="2279984" cy="1409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промышленности и инновационная экономика»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635" y="1068522"/>
            <a:ext cx="5720364" cy="113266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развития промышленности Чувашской Республики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05311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120475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106362735"/>
              </p:ext>
            </p:extLst>
          </p:nvPr>
        </p:nvGraphicFramePr>
        <p:xfrm>
          <a:off x="5093840" y="3729419"/>
          <a:ext cx="3935760" cy="236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8522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555776" y="2328453"/>
            <a:ext cx="3168352" cy="638668"/>
          </a:xfrm>
          <a:prstGeom prst="wedgeRoundRectCallout">
            <a:avLst>
              <a:gd name="adj1" fmla="val -78955"/>
              <a:gd name="adj2" fmla="val 625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действует с 1 января 2017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9942994"/>
              </p:ext>
            </p:extLst>
          </p:nvPr>
        </p:nvGraphicFramePr>
        <p:xfrm>
          <a:off x="5130328" y="1196752"/>
          <a:ext cx="361813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8673" y="2276872"/>
            <a:ext cx="2808312" cy="7376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90" y="1049027"/>
            <a:ext cx="2284754" cy="1192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23528" y="3335060"/>
            <a:ext cx="4388265" cy="958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Индекс </a:t>
            </a:r>
            <a:r>
              <a:rPr lang="ru-RU" sz="1600" b="1" dirty="0" smtClean="0">
                <a:solidFill>
                  <a:schemeClr val="tx1"/>
                </a:solidFill>
              </a:rPr>
              <a:t>производства обрабатывающих производств, %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4391871"/>
            <a:ext cx="4415538" cy="998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Индекс производительности </a:t>
            </a:r>
            <a:r>
              <a:rPr lang="ru-RU" sz="1600" b="1" dirty="0" smtClean="0">
                <a:solidFill>
                  <a:schemeClr val="tx1"/>
                </a:solidFill>
              </a:rPr>
              <a:t>труда, %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59638"/>
            <a:ext cx="1900978" cy="1253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0" y="5497369"/>
            <a:ext cx="1452711" cy="117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2" y="1021535"/>
            <a:ext cx="1910716" cy="113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49" y="5497369"/>
            <a:ext cx="1810072" cy="120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2017 год</a:t>
            </a:r>
            <a:endParaRPr lang="ru-RU" sz="18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788070970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75684" y="948540"/>
            <a:ext cx="11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лн. 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1102429"/>
            <a:ext cx="2880319" cy="2758619"/>
          </a:xfrm>
          <a:prstGeom prst="wedgeRoundRectCallout">
            <a:avLst>
              <a:gd name="adj1" fmla="val -80358"/>
              <a:gd name="adj2" fmla="val 7861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51521" y="1102429"/>
            <a:ext cx="2788558" cy="1534483"/>
          </a:xfrm>
          <a:prstGeom prst="wedgeRoundRectCallout">
            <a:avLst>
              <a:gd name="adj1" fmla="val 77085"/>
              <a:gd name="adj2" fmla="val 3518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7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88534735"/>
              </p:ext>
            </p:extLst>
          </p:nvPr>
        </p:nvGraphicFramePr>
        <p:xfrm>
          <a:off x="107504" y="1288504"/>
          <a:ext cx="6912768" cy="538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34706" y="12885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969,3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128850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1 022,4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105410"/>
            <a:ext cx="11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лн. 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70" y="1238338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367" y="4077072"/>
            <a:ext cx="2626154" cy="15323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2017 год в сумме 1022,4 млн. рублей. (рост к уровню 2016 года на 53,1 млн. рублей, или на 5,5%)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8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2017 год</a:t>
            </a:r>
            <a:endParaRPr lang="ru-RU" sz="20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3128" y="965338"/>
            <a:ext cx="833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458184"/>
              </p:ext>
            </p:extLst>
          </p:nvPr>
        </p:nvGraphicFramePr>
        <p:xfrm>
          <a:off x="395536" y="1149798"/>
          <a:ext cx="5904655" cy="5425826"/>
        </p:xfrm>
        <a:graphic>
          <a:graphicData uri="http://schemas.openxmlformats.org/drawingml/2006/table">
            <a:tbl>
              <a:tblPr/>
              <a:tblGrid>
                <a:gridCol w="335768"/>
                <a:gridCol w="1482008"/>
                <a:gridCol w="1278568"/>
                <a:gridCol w="1248370"/>
                <a:gridCol w="1559941"/>
              </a:tblGrid>
              <a:tr h="767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образований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Алатырский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23 239,7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Аликовский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38 906,1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13 170,3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Батыревский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33 104,4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28 161,5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25 393,7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Ибресинский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31 778,2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19 154,1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Канашский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36 894,0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29 316,0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15 482,8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24 908,1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20 449,7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Красночетайский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12 035,2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Марпосадский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29 968,0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18 202,4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Моргаушский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20 628,6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26 486,9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Порецкий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6 600,1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10 199,9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35 784,6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18 867,5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Цивильский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0,0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27 745,6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47 834,5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Шемуршинский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27 880,9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10 389,7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Шумерлинский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28 675,3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20 911,6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89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Яльчикский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23 202,6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14 355,6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Янтиковский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25 813,6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12 264,3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районам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93 115,4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441 634,0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401 688,1</a:t>
                      </a:r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Алатырь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6 741,9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Канаш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216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Новочебоксарск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49 277,3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Шумерля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Чебоксары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городам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66 014,0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7168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159 129,4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4208" y="1222385"/>
            <a:ext cx="2502024" cy="47108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рассчитывается  в соответствии с методиками, установленными отдельными статьями Закона Чувашской Республики от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23.07.2001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36 «О регулировании бюджетных правоотношений в Чувашской Республике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обеспеченности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(городских округов) –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статья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мер по обеспечению сбалансированности бюджетов муниципальных районов (городских округов) – 16 статья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обеспеченности поселений – статья 17.3 указанного закона.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7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7202"/>
            <a:ext cx="8352928" cy="64633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1039976"/>
            <a:ext cx="6048672" cy="588824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5063" y="3359314"/>
            <a:ext cx="3875167" cy="919401"/>
          </a:xfrm>
          <a:prstGeom prst="wedgeRoundRectCallout">
            <a:avLst>
              <a:gd name="adj1" fmla="val -52938"/>
              <a:gd name="adj2" fmla="val 7935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надлежащем уровне, при соблюдении всех требований бюджетного законодательства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307976"/>
            <a:ext cx="4739825" cy="511039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16783"/>
              </p:ext>
            </p:extLst>
          </p:nvPr>
        </p:nvGraphicFramePr>
        <p:xfrm>
          <a:off x="123992" y="1693388"/>
          <a:ext cx="6032184" cy="137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696"/>
                <a:gridCol w="648072"/>
                <a:gridCol w="720080"/>
                <a:gridCol w="1728192"/>
                <a:gridCol w="648072"/>
                <a:gridCol w="648072"/>
              </a:tblGrid>
              <a:tr h="20256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мес. 2016г.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Севастополь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9,50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Ингушетия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075547"/>
              </p:ext>
            </p:extLst>
          </p:nvPr>
        </p:nvGraphicFramePr>
        <p:xfrm>
          <a:off x="107504" y="3847567"/>
          <a:ext cx="4739825" cy="235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591"/>
                <a:gridCol w="1209067"/>
                <a:gridCol w="1125167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2014г.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2015г.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46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9" y="1039976"/>
            <a:ext cx="2556000" cy="2268000"/>
          </a:xfrm>
          <a:prstGeom prst="wedgeRoundRectCallout">
            <a:avLst>
              <a:gd name="adj1" fmla="val -61408"/>
              <a:gd name="adj2" fmla="val 1846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9 месяцев 2016 года Чувашская Республика значительно улучшила позиции в рейтинге по уровню открытости бюджетных данных, поднявшись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42 места по итогам 2015 года на 16 место по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9 месяцев 2016 года и войдя в группу регионов с высоким уровнем открытости бюджетных данных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5063" y="4509120"/>
            <a:ext cx="3925146" cy="186576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(Согласно приказу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81460"/>
            <a:ext cx="2206783" cy="15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58746" y="2934711"/>
            <a:ext cx="2973094" cy="78377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Проведение открытых уроков, семинаров при участии заместителей министра финансов, министра финансов в школах и ВУЗах республики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82816" y="2494483"/>
            <a:ext cx="2631373" cy="1224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Совместно </a:t>
            </a:r>
            <a:r>
              <a:rPr lang="ru-RU" sz="1200" dirty="0">
                <a:solidFill>
                  <a:schemeClr val="tx1"/>
                </a:solidFill>
              </a:rPr>
              <a:t>с АКБ «</a:t>
            </a:r>
            <a:r>
              <a:rPr lang="ru-RU" sz="1200" dirty="0" smtClean="0">
                <a:solidFill>
                  <a:schemeClr val="tx1"/>
                </a:solidFill>
              </a:rPr>
              <a:t>Чувашкредитпромбанк» выпущены книжки-раскраски, </a:t>
            </a:r>
            <a:r>
              <a:rPr lang="ru-RU" sz="1200" dirty="0">
                <a:solidFill>
                  <a:schemeClr val="tx1"/>
                </a:solidFill>
              </a:rPr>
              <a:t>где на простых примерах в виде логических игр школьникам младших </a:t>
            </a:r>
            <a:r>
              <a:rPr lang="ru-RU" sz="1200" dirty="0" smtClean="0">
                <a:solidFill>
                  <a:schemeClr val="tx1"/>
                </a:solidFill>
              </a:rPr>
              <a:t>классов объясняются </a:t>
            </a:r>
            <a:r>
              <a:rPr lang="ru-RU" sz="1200" dirty="0">
                <a:solidFill>
                  <a:schemeClr val="tx1"/>
                </a:solidFill>
              </a:rPr>
              <a:t>основные финансовые понятия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8746" y="5194071"/>
            <a:ext cx="2973094" cy="15472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С </a:t>
            </a:r>
            <a:r>
              <a:rPr lang="ru-RU" sz="1200" dirty="0">
                <a:solidFill>
                  <a:schemeClr val="tx1"/>
                </a:solidFill>
              </a:rPr>
              <a:t>марта 2016 года при поддержке Минфина Чувашии и АКБ «Чувашкредитпромбанк» </a:t>
            </a:r>
            <a:r>
              <a:rPr lang="ru-RU" sz="1200" dirty="0" smtClean="0">
                <a:solidFill>
                  <a:schemeClr val="tx1"/>
                </a:solidFill>
              </a:rPr>
              <a:t>запущена </a:t>
            </a:r>
            <a:r>
              <a:rPr lang="ru-RU" sz="1200" dirty="0">
                <a:solidFill>
                  <a:schemeClr val="tx1"/>
                </a:solidFill>
              </a:rPr>
              <a:t>еженедельная информационная программа «Личные деньги» на одном из ведущих телеканалов </a:t>
            </a:r>
            <a:r>
              <a:rPr lang="ru-RU" sz="1200" dirty="0" smtClean="0">
                <a:solidFill>
                  <a:schemeClr val="tx1"/>
                </a:solidFill>
              </a:rPr>
              <a:t>«Россия 24», </a:t>
            </a:r>
            <a:r>
              <a:rPr lang="ru-RU" sz="1200" dirty="0">
                <a:solidFill>
                  <a:schemeClr val="tx1"/>
                </a:solidFill>
              </a:rPr>
              <a:t>где транслируются сюжеты на наиболее актуальные и проблемные вопросы в финансовой сфере</a:t>
            </a:r>
          </a:p>
        </p:txBody>
      </p:sp>
      <p:pic>
        <p:nvPicPr>
          <p:cNvPr id="20" name="Picture 5" descr="C:\Users\s.kuznetsova.MFCHR\Desktop\img_7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3" y="1052736"/>
            <a:ext cx="2639215" cy="1758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19" name="Рисунок 18" descr="C:\Users\s.kuznetsova.MFCHR\Desktop\Новый рисунок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5" y="3723171"/>
            <a:ext cx="2124075" cy="155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327094" y="2621500"/>
            <a:ext cx="2901090" cy="109698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Ежегодное участие в «Неделях финансовой грамотности»  с проведением более чем в 1000 учебных заведений семинаров, лекций, мастер-классов, деловых игр и круглых столов с приглашенными экспертами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5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58" y="3834943"/>
            <a:ext cx="2021239" cy="13271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6" name="Picture 6" descr="C:\Users\s.kuznetsova.MFCHR\Desktop\img_8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6" y="3834942"/>
            <a:ext cx="2042093" cy="1327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327094" y="5226381"/>
            <a:ext cx="2901090" cy="13235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Участие во «Всероссийской неделе сбережений» с организацией учебных площадок, </a:t>
            </a:r>
            <a:r>
              <a:rPr lang="ru-RU" sz="1200" dirty="0">
                <a:solidFill>
                  <a:schemeClr val="tx1"/>
                </a:solidFill>
              </a:rPr>
              <a:t>как в школах и университетах – для учащихся, так и в наиболее доступных библиотеках города – для взрослого населения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99055" y="5226381"/>
            <a:ext cx="2631373" cy="9634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</a:rPr>
              <a:t>Подготовка волонтеров и </a:t>
            </a:r>
            <a:r>
              <a:rPr lang="ru-RU" sz="1200" dirty="0" err="1">
                <a:solidFill>
                  <a:schemeClr val="tx1"/>
                </a:solidFill>
              </a:rPr>
              <a:t>тьютеров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с последующим проведением ими </a:t>
            </a:r>
            <a:r>
              <a:rPr lang="ru-RU" sz="1200" dirty="0">
                <a:solidFill>
                  <a:schemeClr val="tx1"/>
                </a:solidFill>
              </a:rPr>
              <a:t>уроков финансовой грамотности в школах, в том числе и сельских школах.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07" y="1081461"/>
            <a:ext cx="888897" cy="12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61" y="1081460"/>
            <a:ext cx="930704" cy="126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2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194" y="1268760"/>
            <a:ext cx="7890073" cy="707886"/>
          </a:xfrm>
          <a:prstGeom prst="rect">
            <a:avLst/>
          </a:prstGeom>
          <a:gradFill flip="none" rotWithShape="1">
            <a:gsLst>
              <a:gs pos="0">
                <a:srgbClr val="F57E1B">
                  <a:shade val="30000"/>
                  <a:satMod val="115000"/>
                </a:srgbClr>
              </a:gs>
              <a:gs pos="50000">
                <a:srgbClr val="F57E1B">
                  <a:shade val="67500"/>
                  <a:satMod val="115000"/>
                </a:srgbClr>
              </a:gs>
              <a:gs pos="100000">
                <a:srgbClr val="F57E1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57606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046511"/>
            <a:ext cx="5760640" cy="2554545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808006"/>
            <a:ext cx="5780522" cy="584775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662135"/>
            <a:ext cx="5760640" cy="1077218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100524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86876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808006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626650" cy="2928461"/>
          </a:xfrm>
          <a:prstGeom prst="roundRect">
            <a:avLst/>
          </a:prstGeom>
          <a:gradFill flip="none" rotWithShape="1">
            <a:gsLst>
              <a:gs pos="0">
                <a:srgbClr val="A4D76B">
                  <a:tint val="66000"/>
                  <a:satMod val="160000"/>
                </a:srgbClr>
              </a:gs>
              <a:gs pos="50000">
                <a:srgbClr val="A4D76B">
                  <a:tint val="44500"/>
                  <a:satMod val="160000"/>
                </a:srgbClr>
              </a:gs>
              <a:gs pos="100000">
                <a:srgbClr val="A4D76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1.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– Заместитель Председателя Кабинета Министров Чувашской Республики -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министр финансов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endParaRPr lang="ru-RU" sz="9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9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9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09464" y="1121663"/>
            <a:ext cx="1656184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63072" y="1106741"/>
            <a:ext cx="1853952" cy="10230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804930"/>
            <a:ext cx="1628800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9816" y="5517232"/>
            <a:ext cx="1853952" cy="1201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572791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10274</TotalTime>
  <Words>11033</Words>
  <Application>Microsoft Office PowerPoint</Application>
  <PresentationFormat>Экран (4:3)</PresentationFormat>
  <Paragraphs>2404</Paragraphs>
  <Slides>81</Slides>
  <Notes>57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81</vt:i4>
      </vt:variant>
    </vt:vector>
  </HeadingPairs>
  <TitlesOfParts>
    <vt:vector size="83" baseType="lpstr">
      <vt:lpstr>Тема Office</vt:lpstr>
      <vt:lpstr>1_Тема Office</vt:lpstr>
      <vt:lpstr>Бюджет для граждан</vt:lpstr>
      <vt:lpstr>Чувашская Республика</vt:lpstr>
      <vt:lpstr>Основные термины и понятия</vt:lpstr>
      <vt:lpstr>Основные термины и понятия</vt:lpstr>
      <vt:lpstr>Основные термины и понятия Доходы бюджета</vt:lpstr>
      <vt:lpstr>Основные термины и понятия Доходы бюджета</vt:lpstr>
      <vt:lpstr>Основные термины и понятия Расходы бюджета</vt:lpstr>
      <vt:lpstr>Основные термины и понятия Государственный долг</vt:lpstr>
      <vt:lpstr>Бюджетный процесс – ежегодное формирование и исполнение бюджета</vt:lpstr>
      <vt:lpstr>На чем основывается проект республиканского бюджета Чувашской Республики?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Результаты бюджетной политики в 2015 году</vt:lpstr>
      <vt:lpstr>Основные задачи и приоритетные направления бюджетной политики на 2017-2019 годы</vt:lpstr>
      <vt:lpstr>Параметры консолидированного бюджета Чувашской Республики на 2017 год и на плановый период 2018 и 2019 годов </vt:lpstr>
      <vt:lpstr>Параметры республиканского бюджета Чувашской Республики на 2017 год и на плановый период 2018 и 2019 годов </vt:lpstr>
      <vt:lpstr>Динамика основных параметров республиканского бюджета Чувашской Республики</vt:lpstr>
      <vt:lpstr>Уровень долговой нагрузки на республиканский бюджет Чувашской Республики</vt:lpstr>
      <vt:lpstr>Источники покрытия дефицита республиканского бюджета Чувашской Республики на 2017 год</vt:lpstr>
      <vt:lpstr>Доходы республиканского бюджета  Чувашской Республики в 2013-2019 годах, млн. рублей</vt:lpstr>
      <vt:lpstr>Налоговые и неналоговые доходы республиканского бюджета  Чувашской Республики в 2015-2019 годах, млн. рублей</vt:lpstr>
      <vt:lpstr>Налоговые и неналоговые доходы консолидированного бюджета Чувашской Республики</vt:lpstr>
      <vt:lpstr>Налог на доходы физических лиц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Безвозмездные поступления</vt:lpstr>
      <vt:lpstr>Структура расходов республиканского бюджета Чувашской Республики на 2017 год и плановый период 2018 и 2019 годов </vt:lpstr>
      <vt:lpstr>Расходные обязательства Чувашской Республики на 2017 год</vt:lpstr>
      <vt:lpstr>Сведения о расходах на здравоохранение на 2017 год с учетом средств территориального фонда обязательного медицинского страхования 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 в сравнении с другими регионами ПФО в 2015 году</vt:lpstr>
      <vt:lpstr>Удельный вес расходов в отраслях социальной сферы в сравнении с другими регионами ПФО в 2015 году</vt:lpstr>
      <vt:lpstr>Расходы на реализацию Указов Президента  Российской Федерации от 7 мая 2012 года №596-606  в 2012-2016 гг.</vt:lpstr>
      <vt:lpstr>Расходы консолидированного бюджета  на реализацию Указов Президента  Российской Федерации от 7 мая 2012 года №596-606</vt:lpstr>
      <vt:lpstr>Расходы консолидированного бюджета  на реализацию Указов Президента  Российской Федерации от 7 мая 2012 года №596-606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Социальная поддержка отдельных категорий граждан</vt:lpstr>
      <vt:lpstr>Социальная поддержка отдельных категорий граждан</vt:lpstr>
      <vt:lpstr>Презентация PowerPoint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</vt:lpstr>
      <vt:lpstr>Государственная программа «Развитие потенциала государственного управления»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«Содействие занятости населения»</vt:lpstr>
      <vt:lpstr>Государственная программа Чувашской Республики «Содействие занятости населения» </vt:lpstr>
      <vt:lpstr>Государственная программа Чувашской Республики «Социальная поддержка граждан»</vt:lpstr>
      <vt:lpstr>Государственная программа Чувашской Республики  «Социальная поддержка граждан»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 «Развитие культуры и туризма»</vt:lpstr>
      <vt:lpstr>Презентация PowerPoint</vt:lpstr>
      <vt:lpstr>Государственная программа Чувашской Республики  «Развитие физической культуры и спорта»</vt:lpstr>
      <vt:lpstr>Презентация PowerPoint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 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жилищного строительства и сферы жилищно-коммунального хозяйства»</vt:lpstr>
      <vt:lpstr>Государственная программа Чувашской Республики «Развитие жилищного строительства и сферы жилищно-коммунального хозяйства»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«Развитие промышленности и инновационная экономика»</vt:lpstr>
      <vt:lpstr>Государственная программа Чувашской Республики «Развитие промышленности и инновационная экономика»</vt:lpstr>
      <vt:lpstr>Межбюджетные трансферты, предусмотренные бюджетам муниципальных образований Чувашской Республики на 2017 год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2017 год</vt:lpstr>
      <vt:lpstr>Повышение уровня открытости бюджетных данных и качества управления региональными финансами</vt:lpstr>
      <vt:lpstr>Повышение финансовой грамотности населения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1520</cp:revision>
  <cp:lastPrinted>2016-11-03T05:46:10Z</cp:lastPrinted>
  <dcterms:created xsi:type="dcterms:W3CDTF">2011-09-23T06:24:52Z</dcterms:created>
  <dcterms:modified xsi:type="dcterms:W3CDTF">2016-12-16T13:23:55Z</dcterms:modified>
</cp:coreProperties>
</file>