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9AEE-24E9-4EDA-9281-8756284111E0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957A-88FF-46BE-B2DF-ECAC8FFAA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675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59AEE-24E9-4EDA-9281-8756284111E0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9957A-88FF-46BE-B2DF-ECAC8FFAA1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003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smtClean="0">
                <a:ea typeface="Calibri" pitchFamily="34" charset="0"/>
                <a:cs typeface="Calibri" pitchFamily="34" charset="0"/>
              </a:rPr>
              <a:t>Бюджет для граждан</a:t>
            </a:r>
            <a:endParaRPr lang="ru-RU" sz="4400" u="sng" dirty="0" smtClean="0">
              <a:ea typeface="Calibri" pitchFamily="34" charset="0"/>
              <a:cs typeface="Calibri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583420"/>
      </p:ext>
    </p:extLst>
  </p:cSld>
  <p:clrMapOvr>
    <a:masterClrMapping/>
  </p:clrMapOvr>
  <p:transition spd="med"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6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6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97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6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6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36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6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6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03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6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br>
              <a:rPr lang="ru-RU" sz="26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endParaRPr lang="ru-RU" sz="2400" b="1" i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87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6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br>
              <a:rPr lang="ru-RU" sz="26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endParaRPr lang="ru-RU" sz="2400" b="1" i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8037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6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br>
              <a:rPr lang="ru-RU" sz="26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endParaRPr lang="ru-RU" sz="2400" b="1" i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015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6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br>
              <a:rPr lang="ru-RU" sz="26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</a:t>
            </a:r>
            <a:endParaRPr lang="ru-RU" sz="2400" b="1" i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502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– ежегодное формирование и исполнение бюджета</a:t>
            </a:r>
            <a:endParaRPr lang="ru-RU" sz="20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618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проект республиканского бюджета Чувашской Республики?</a:t>
            </a:r>
            <a:endParaRPr lang="ru-RU" sz="20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284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 и проблемы в сфере бюджетной политики Чувашской Республики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7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18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Меры, принимаемые в Чувашской Республике для минимизации основных бюджетных рисков и преодоления проблем в бюджетной сфере</a:t>
            </a:r>
            <a:endParaRPr lang="ru-RU" sz="1800" dirty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07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Результаты бюджетной политики в 2015 году</a:t>
            </a:r>
            <a:endParaRPr lang="ru-RU" sz="2000" dirty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404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приоритетные направления бюджетной политики на 2017-2019 годы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254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консолидированного бюджета Чувашской Республики</a:t>
            </a:r>
            <a:b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2017 год и на плановый период 2018 и 2019 годов 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970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республиканского бюджета Чувашской Республики</a:t>
            </a:r>
            <a:b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2017 год и на плановый период 2018 и 2019 годов 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90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Динамика основных параметров</a:t>
            </a:r>
            <a:b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республиканского бюджета Чувашской Республики</a:t>
            </a:r>
            <a:endParaRPr lang="ru-RU" altLang="ru-RU" sz="2000" dirty="0" smtClean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92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долговой нагрузки на республиканский бюджет Чувашской Республики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624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дефицита республиканского бюджета Чувашской Республики на 2017 год</a:t>
            </a:r>
            <a:endParaRPr lang="ru-RU" sz="20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92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республиканского бюджета </a:t>
            </a:r>
            <a:b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в 2013-2019 годах, млн. рублей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517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республиканского бюджета </a:t>
            </a:r>
            <a:b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в 2015-2019 годах, млн. рублей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860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бюджета Чувашской Республики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56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560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налогоплательщики Чувашской Республики </a:t>
            </a:r>
            <a: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2015 году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3640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8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sz="22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793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республиканского бюджета Чувашской Республики на 2017 год и плановый период 2018 и 2019 годов </a:t>
            </a:r>
            <a:endParaRPr lang="ru-RU" altLang="ru-RU" sz="2000" b="1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31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на здравоохранение на 2017 год с учетом средств территориального фонда обязательного медицинского страхования 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713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 Чувашской Республики </a:t>
            </a:r>
            <a:b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реальный сектор экономики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932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расходов в отдельных секторах экономики в сравнении с другими регионами ПФО в 2015 году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3903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расходов в отраслях социальной сферы в сравнении с другими регионами ПФО в 2015 году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7365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на реализацию Указов Президента </a:t>
            </a:r>
            <a:b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Федерации от 7 мая 2012 года №596-606  в 2012-2016 гг.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478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консолидированного бюджета  на реализацию Указов Президента </a:t>
            </a:r>
            <a:b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Федерации от 7 мая 2012 года №596-606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076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консолидированного бюджета  на реализацию Указов Президента </a:t>
            </a:r>
            <a:b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Федерации от 7 мая 2012 года №596-606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897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7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работников учреждений в социальной сфере, для которых предусматривается выход на эффективный контракт</a:t>
            </a:r>
            <a:endParaRPr lang="ru-RU" sz="17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8967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477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0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4115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3017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107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77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«Управление общественными финансами и государственным долгом Чувашской Республики»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410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«Управление общественными финансами и государственным долгом Чувашской Республики»</a:t>
            </a:r>
            <a:endParaRPr lang="ru-RU" sz="2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2609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«Развитие потенциала государственного управления»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607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«Развитие потенциала государственного управления»</a:t>
            </a:r>
            <a:endParaRPr lang="ru-RU" sz="2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210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образования»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331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образования»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5139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здравоохранения»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5325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здравоохранения»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0142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«Содействие занятости населения»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423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«Содействие занятости населения» 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094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413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br>
              <a:rPr lang="ru-RU" sz="18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521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«Повышение безопасности жизнедеятельности населения и территорий Чувашской Республики»</a:t>
            </a:r>
            <a:endParaRPr lang="ru-RU" sz="16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26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«Повышение безопасности жизнедеятельности населения и территорий Чувашской Республики»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0556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5913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9818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b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005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70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b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5468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240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потенциала природно-сырьевых ресурсов и обеспечение экологической безопасности»</a:t>
            </a:r>
            <a:endParaRPr lang="ru-RU" sz="16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2858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потенциала природно-сырьевых ресурсов и обеспечение экологической безопасности»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6205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6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сельскохозяйственной продукции, сырья и продовольствия Чувашской Республики»</a:t>
            </a:r>
            <a:endParaRPr lang="ru-RU" sz="16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265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6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сельскохозяйственной продукции, сырья и продовольствия Чувашской Республики»</a:t>
            </a:r>
            <a:r>
              <a:rPr lang="ru-RU" sz="16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830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br>
              <a:rPr lang="ru-RU" sz="18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транспортной системы Чувашской Республики»</a:t>
            </a:r>
            <a:endParaRPr lang="ru-RU" sz="18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180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br>
              <a:rPr lang="ru-RU" sz="1800" b="1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  <a:endParaRPr lang="ru-RU" sz="1800" b="1" dirty="0">
              <a:solidFill>
                <a:srgbClr val="FBFBC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0191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br>
              <a:rPr lang="ru-RU" sz="18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жилищного строительства и сферы жилищно-коммунального хозяйства»</a:t>
            </a:r>
            <a:endParaRPr lang="ru-RU" sz="18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00343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</a:t>
            </a:r>
            <a:r>
              <a:rPr lang="ru-RU" sz="18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жилищного строительства и сферы жилищно-коммунального хозяйства»</a:t>
            </a:r>
            <a:endParaRPr lang="ru-RU" sz="1800" b="1" dirty="0">
              <a:solidFill>
                <a:srgbClr val="FBFBC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2838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«Экономическое развитие Чувашской Республики»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4271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«Экономическое развитие Чувашской Республики»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00872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886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2534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 на 2017 год</a:t>
            </a:r>
            <a:endParaRPr lang="ru-RU" sz="1800" b="1" i="1" u="sng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566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муниципальных районов (городских округов)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6112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и городским округам Чувашской Республики на 2017 год</a:t>
            </a:r>
            <a:endParaRPr lang="ru-RU" sz="2000" b="1" i="1" u="sng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1036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открытости бюджетных данных и качества управления региональными финансами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578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34550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26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  <a:endParaRPr lang="ru-RU" sz="22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8154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559</Words>
  <Application>Microsoft Office PowerPoint</Application>
  <PresentationFormat>Экран (4:3)</PresentationFormat>
  <Paragraphs>75</Paragraphs>
  <Slides>80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80</vt:i4>
      </vt:variant>
    </vt:vector>
  </HeadingPairs>
  <TitlesOfParts>
    <vt:vector size="84" baseType="lpstr">
      <vt:lpstr>Arial</vt:lpstr>
      <vt:lpstr>Calibri</vt:lpstr>
      <vt:lpstr>Times New Roman</vt:lpstr>
      <vt:lpstr>Тема Office</vt:lpstr>
      <vt:lpstr>Бюджет для граждан</vt:lpstr>
      <vt:lpstr>Чувашская Республика</vt:lpstr>
      <vt:lpstr>Основные термины и понятия</vt:lpstr>
      <vt:lpstr>Основные термины и понятия</vt:lpstr>
      <vt:lpstr>Основные термины и понятия Доходы бюджета</vt:lpstr>
      <vt:lpstr>Основные термины и понятия Доходы бюджета</vt:lpstr>
      <vt:lpstr>Основные термины и понятия Расходы бюджета</vt:lpstr>
      <vt:lpstr>Основные термины и понятия Государственный долг</vt:lpstr>
      <vt:lpstr>Бюджетный процесс – ежегодное формирование и исполнение бюджета</vt:lpstr>
      <vt:lpstr>На чем основывается проект республиканского бюджета Чувашской Республики?</vt:lpstr>
      <vt:lpstr>Риски и проблемы в сфере бюджетной политики Чувашской Республики</vt:lpstr>
      <vt:lpstr>Меры, принимаемые в Чувашской Республике для минимизации основных бюджетных рисков и преодоления проблем в бюджетной сфере</vt:lpstr>
      <vt:lpstr>Результаты бюджетной политики в 2015 году</vt:lpstr>
      <vt:lpstr>Основные задачи и приоритетные направления бюджетной политики на 2017-2019 годы</vt:lpstr>
      <vt:lpstr>Параметры консолидированного бюджета Чувашской Республики на 2017 год и на плановый период 2018 и 2019 годов </vt:lpstr>
      <vt:lpstr>Параметры республиканского бюджета Чувашской Республики на 2017 год и на плановый период 2018 и 2019 годов </vt:lpstr>
      <vt:lpstr>Динамика основных параметров республиканского бюджета Чувашской Республики</vt:lpstr>
      <vt:lpstr>Уровень долговой нагрузки на республиканский бюджет Чувашской Республики</vt:lpstr>
      <vt:lpstr>Источники покрытия дефицита республиканского бюджета Чувашской Республики на 2017 год</vt:lpstr>
      <vt:lpstr>Доходы республиканского бюджета  Чувашской Республики в 2013-2019 годах, млн. рублей</vt:lpstr>
      <vt:lpstr>Налоговые и неналоговые доходы республиканского бюджета  Чувашской Республики в 2015-2019 годах, млн. рублей</vt:lpstr>
      <vt:lpstr>Налоговые и неналоговые доходы консолидированного бюджета Чувашской Республики</vt:lpstr>
      <vt:lpstr>Налог на доходы физических лиц</vt:lpstr>
      <vt:lpstr>Крупнейшие налогоплательщики Чувашской Республики в 2015 году</vt:lpstr>
      <vt:lpstr>Выпадающие доходы республиканского бюджета Чувашской Республики в связи с предоставлением налоговых льгот</vt:lpstr>
      <vt:lpstr>Безвозмездные поступления</vt:lpstr>
      <vt:lpstr>Структура расходов республиканского бюджета Чувашской Республики на 2017 год и плановый период 2018 и 2019 годов </vt:lpstr>
      <vt:lpstr>Сведения о расходах на здравоохранение на 2017 год с учетом средств территориального фонда обязательного медицинского страхования </vt:lpstr>
      <vt:lpstr>Расходы консолидированного бюджета  Чувашской Республики  на реальный сектор экономики</vt:lpstr>
      <vt:lpstr>Удельный вес расходов в отдельных секторах экономики в сравнении с другими регионами ПФО в 2015 году</vt:lpstr>
      <vt:lpstr>Удельный вес расходов в отраслях социальной сферы в сравнении с другими регионами ПФО в 2015 году</vt:lpstr>
      <vt:lpstr>Расходы на реализацию Указов Президента  Российской Федерации от 7 мая 2012 года №596-606  в 2012-2016 гг.</vt:lpstr>
      <vt:lpstr>Расходы консолидированного бюджета  на реализацию Указов Президента  Российской Федерации от 7 мая 2012 года №596-606</vt:lpstr>
      <vt:lpstr>Расходы консолидированного бюджета  на реализацию Указов Президента  Российской Федерации от 7 мая 2012 года №596-606</vt:lpstr>
      <vt:lpstr>Динамика средней заработной платы работников учреждений в социальной сфере, для которых предусматривается выход на эффективный контракт</vt:lpstr>
      <vt:lpstr>Презентация PowerPoint</vt:lpstr>
      <vt:lpstr>Социальная поддержка отдельных категорий граждан</vt:lpstr>
      <vt:lpstr>Социальная поддержка отдельных категорий граждан</vt:lpstr>
      <vt:lpstr>Презентация PowerPoint</vt:lpstr>
      <vt:lpstr>Презентация PowerPoint</vt:lpstr>
      <vt:lpstr>Программно-целевой метод планирования в Чувашской Республике</vt:lpstr>
      <vt:lpstr>Государственная программа «Управление общественными финансами и государственным долгом Чувашской Республики»</vt:lpstr>
      <vt:lpstr>Государственная программа «Управление общественными финансами и государственным долгом Чувашской Республики»</vt:lpstr>
      <vt:lpstr>Государственная программа «Развитие потенциала государственного управления»</vt:lpstr>
      <vt:lpstr>Государственная программа «Развитие потенциала государственного управления»</vt:lpstr>
      <vt:lpstr>Государственная программа Чувашской Республики «Развитие образования»</vt:lpstr>
      <vt:lpstr>Государственная программа Чувашской Республики «Развитие образования»</vt:lpstr>
      <vt:lpstr>Государственная программа Чувашской Республики «Развитие здравоохранения»</vt:lpstr>
      <vt:lpstr>Государственная программа Чувашской Республики «Развитие здравоохранения»</vt:lpstr>
      <vt:lpstr>Государственная программа Чувашской Республики «Содействие занятости населения»</vt:lpstr>
      <vt:lpstr>Государственная программа Чувашской Республики «Содействие занятости населения» </vt:lpstr>
      <vt:lpstr>Государственная программа Чувашской Республики «Социальная поддержка граждан»</vt:lpstr>
      <vt:lpstr>Государственная программа Чувашской Республики  «Социальная поддержка граждан»</vt:lpstr>
      <vt:lpstr>Государственная программа Чувашской Республики «Повышение безопасности жизнедеятельности населения и территорий Чувашской Республики»</vt:lpstr>
      <vt:lpstr>Государственная программа Чувашской Республики «Повышение безопасности жизнедеятельности населения и территорий Чувашской Республики»</vt:lpstr>
      <vt:lpstr>Государственная программа Чувашской Республики «Информационное общество Чувашии»</vt:lpstr>
      <vt:lpstr>Государственная программа Чувашской Республики «Информационное общество Чувашии»</vt:lpstr>
      <vt:lpstr>Государственная программа Чувашской Республики  «Развитие культуры и туризма»</vt:lpstr>
      <vt:lpstr>Презентация PowerPoint</vt:lpstr>
      <vt:lpstr>Государственная программа Чувашской Республики  «Развитие физической культуры и спорта»</vt:lpstr>
      <vt:lpstr>Презентация PowerPoint</vt:lpstr>
      <vt:lpstr>Государственная программа Чувашской Республики «Развитие потенциала природно-сырьевых ресурсов и обеспечение экологической безопасности»</vt:lpstr>
      <vt:lpstr>Государственная программа Чувашской Республики «Развитие потенциала природно-сырьевых ресурсов и обеспечение экологической безопасности»</vt:lpstr>
      <vt:lpstr>Государственная программа Чувашской Республики «Развитие сельского хозяйства и регулирование рынка сельскохозяйственной продукции, сырья и продовольствия Чувашской Республики»</vt:lpstr>
      <vt:lpstr>Государственная программа Чувашской Республики «Развитие сельского хозяйства и регулирование рынка сельскохозяйственной продукции, сырья и продовольствия Чувашской Республики» </vt:lpstr>
      <vt:lpstr>Государственная программа Чувашской Республики  «Развитие транспортной системы Чувашской Республики»</vt:lpstr>
      <vt:lpstr>Государственная программа Чувашской Республики  «Развитие транспортной системы Чувашской Республики»</vt:lpstr>
      <vt:lpstr>Государственная программа Чувашской Республики  «Развитие жилищного строительства и сферы жилищно-коммунального хозяйства»</vt:lpstr>
      <vt:lpstr>Государственная программа Чувашской Республики «Развитие жилищного строительства и сферы жилищно-коммунального хозяйства»</vt:lpstr>
      <vt:lpstr>Государственная программа Чувашской Республики «Экономическое развитие Чувашской Республики»</vt:lpstr>
      <vt:lpstr>Государственная программа Чувашской Республики «Экономическое развитие Чувашской Республики»</vt:lpstr>
      <vt:lpstr>Государственная программа Чувашской Республики «Развитие промышленности и инновационная экономика»</vt:lpstr>
      <vt:lpstr>Государственная программа Чувашской Республики «Развитие промышленности и инновационная экономика»</vt:lpstr>
      <vt:lpstr>Межбюджетные трансферты, предусмотренные бюджетам муниципальных образований Чувашской Республики на 2017 год</vt:lpstr>
      <vt:lpstr>Объем и структура финансовой помощи муниципальных районов (городских округов)</vt:lpstr>
      <vt:lpstr>Финансовая помощь муниципальным районам и городским округам Чувашской Республики на 2017 год</vt:lpstr>
      <vt:lpstr>Повышение уровня открытости бюджетных данных и качества управления региональными финансами</vt:lpstr>
      <vt:lpstr>Повышение финансовой грамотности населения</vt:lpstr>
      <vt:lpstr>Участие граждан в обсуждении бюджетных вопросов</vt:lpstr>
      <vt:lpstr>Контактная информация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Смирнов Игорь Николаевич</dc:creator>
  <cp:lastModifiedBy>mf0_adm</cp:lastModifiedBy>
  <cp:revision>1</cp:revision>
  <dcterms:created xsi:type="dcterms:W3CDTF">2016-11-07T12:17:12Z</dcterms:created>
  <dcterms:modified xsi:type="dcterms:W3CDTF">2016-11-01T06:29:11Z</dcterms:modified>
</cp:coreProperties>
</file>