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9AEE-24E9-4EDA-9281-8756284111E0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957A-88FF-46BE-B2DF-ECAC8FFA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7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9AEE-24E9-4EDA-9281-8756284111E0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957A-88FF-46BE-B2DF-ECAC8FFAA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0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lang="ru-RU" sz="4400" u="sng" dirty="0" smtClean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3420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8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в бюджетной сфере</a:t>
            </a:r>
            <a:endParaRPr lang="ru-RU" sz="18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0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2017-2019 годы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54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консолидированного бюджета Чувашской Республики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 год и на плановый период 2018 и 2019 годов 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бюджета Чувашской Республики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 год и на плановый период 2018 и 2019 годов 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Динамика основных параметров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республиканского бюджета Чувашской Республики</a:t>
            </a:r>
            <a:endParaRPr lang="ru-RU" altLang="ru-RU" sz="20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9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24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Республики на 2017 год</a:t>
            </a:r>
            <a:endParaRPr lang="ru-RU" sz="20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9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97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2013-2019 годах, млн. рублей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17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2015-2019 годах, млн. рублей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56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</a:t>
            </a:r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4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3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на 2017 год и плановый период 2018 и 2019 годов </a:t>
            </a:r>
            <a:endParaRPr lang="ru-RU" altLang="ru-RU" sz="2000" b="1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2017 год с учетом средств территориального фонда обязательного медицинского страхования 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1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реальный сектор экономики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36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экономики в сравнении с другими регионами ПФО в 2015 году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отраслях социальной сферы в сравнении с другими регионами ПФО в 2015 году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6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Федерации от 7 мая 2012 года №596-606  в 2012-2016 гг.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47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Федерации от 7 мая 2012 года №596-606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7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Федерации от 7 мая 2012 года №596-606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89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6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7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11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0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03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1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60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«Развитие потенциала государственного управления»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60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«Развитие потенциала государственного управления»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1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образования»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33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образования»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3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здравоохранения»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2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здравоохранения»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1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b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87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«Содействие занятости населения»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42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«Содействие занятости населения» 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9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41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br>
              <a:rPr lang="ru-RU" sz="1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2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«Повышение безопасности жизнедеятельности населения и территорий Чувашской Республики»</a:t>
            </a:r>
            <a:endParaRPr lang="ru-RU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2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«Повышение безопасности жизнедеятельности населения и территорий Чувашской Республики»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55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13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818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0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b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8037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6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240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858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20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сельскохозяйственной продукции, сырья и продовольствия Чувашской Республики»</a:t>
            </a:r>
            <a:endParaRPr lang="ru-RU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265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сельскохозяйственной продукции, сырья и продовольствия Чувашской Республики»</a:t>
            </a:r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3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b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 Чувашской Республики»</a:t>
            </a:r>
            <a:endParaRPr lang="ru-RU" sz="18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18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br>
              <a:rPr lang="ru-RU" sz="1800" b="1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  <a:endParaRPr lang="ru-RU" sz="1800" b="1" dirty="0">
              <a:solidFill>
                <a:srgbClr val="FBFB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91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b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жилищного строительства и сферы жилищно-коммунального хозяйства»</a:t>
            </a:r>
            <a:endParaRPr lang="ru-RU" sz="18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034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</a:t>
            </a:r>
            <a:r>
              <a:rPr lang="ru-RU" sz="18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жилищного строительства и сферы жилищно-коммунального хозяйства»</a:t>
            </a:r>
            <a:endParaRPr lang="ru-RU" sz="1800" b="1" dirty="0">
              <a:solidFill>
                <a:srgbClr val="FBFB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b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157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Чувашской Республики»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271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Чувашской Республики»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8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88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534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2017 год</a:t>
            </a:r>
            <a:endParaRPr lang="ru-RU" sz="1800" b="1" i="1" u="sng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56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муниципальных районов (городских округов)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2017 год</a:t>
            </a:r>
            <a:endParaRPr lang="ru-RU" sz="2000" b="1" i="1" u="sng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103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78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55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br>
              <a:rPr lang="ru-RU" sz="26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029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8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Office PowerPoint</Application>
  <PresentationFormat>Экран (4:3)</PresentationFormat>
  <Paragraphs>75</Paragraphs>
  <Slides>80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4" baseType="lpstr">
      <vt:lpstr>Arial</vt:lpstr>
      <vt:lpstr>Calibri</vt:lpstr>
      <vt:lpstr>Times New Roman</vt:lpstr>
      <vt:lpstr>Тема Office</vt:lpstr>
      <vt:lpstr>Бюджет для граждан</vt:lpstr>
      <vt:lpstr>Чувашская Республика</vt:lpstr>
      <vt:lpstr>Основные термины и понятия</vt:lpstr>
      <vt:lpstr>Основные термины и понятия</vt:lpstr>
      <vt:lpstr>Основные термины и понятия Доходы бюджета</vt:lpstr>
      <vt:lpstr>Основные термины и понятия Доходы бюджета</vt:lpstr>
      <vt:lpstr>Основные термины и понятия Расходы бюджета</vt:lpstr>
      <vt:lpstr>Основные термины и понятия Государственный долг</vt:lpstr>
      <vt:lpstr>Бюджетный процесс – ежегодное формирование и исполнение бюджета</vt:lpstr>
      <vt:lpstr>На чем основывается проект республиканского бюджета Чувашской Республики?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Результаты бюджетной политики в 2015 году</vt:lpstr>
      <vt:lpstr>Основные задачи и приоритетные направления бюджетной политики на 2017-2019 годы</vt:lpstr>
      <vt:lpstr>Параметры консолидированного бюджета Чувашской Республики на 2017 год и на плановый период 2018 и 2019 годов </vt:lpstr>
      <vt:lpstr>Параметры республиканского бюджета Чувашской Республики на 2017 год и на плановый период 2018 и 2019 годов </vt:lpstr>
      <vt:lpstr>Динамика основных параметров республиканского бюджета Чувашской Республики</vt:lpstr>
      <vt:lpstr>Уровень долговой нагрузки на республиканский бюджет Чувашской Республики</vt:lpstr>
      <vt:lpstr>Источники покрытия дефицита республиканского бюджета Чувашской Республики на 2017 год</vt:lpstr>
      <vt:lpstr>Доходы республиканского бюджета  Чувашской Республики в 2013-2019 годах, млн. рублей</vt:lpstr>
      <vt:lpstr>Налоговые и неналоговые доходы республиканского бюджета  Чувашской Республики в 2015-2019 годах, млн. рублей</vt:lpstr>
      <vt:lpstr>Налоговые и неналоговые доходы консолидированного бюджета Чувашской Республики</vt:lpstr>
      <vt:lpstr>Налог на доходы физических лиц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Безвозмездные поступления</vt:lpstr>
      <vt:lpstr>Структура расходов республиканского бюджета Чувашской Республики на 2017 год и плановый период 2018 и 2019 годов </vt:lpstr>
      <vt:lpstr>Сведения о расходах на здравоохранение на 2017 год с учетом средств территориального фонда обязательного медицинского страхования </vt:lpstr>
      <vt:lpstr>Расходы консолидированного бюджета  Чувашской Республики  на реальный сектор экономики</vt:lpstr>
      <vt:lpstr>Удельный вес расходов в отдельных секторах экономики в сравнении с другими регионами ПФО в 2015 году</vt:lpstr>
      <vt:lpstr>Удельный вес расходов в отраслях социальной сферы в сравнении с другими регионами ПФО в 2015 году</vt:lpstr>
      <vt:lpstr>Расходы на реализацию Указов Президента  Российской Федерации от 7 мая 2012 года №596-606  в 2012-2016 гг.</vt:lpstr>
      <vt:lpstr>Расходы консолидированного бюджета  на реализацию Указов Президента  Российской Федерации от 7 мая 2012 года №596-606</vt:lpstr>
      <vt:lpstr>Расходы консолидированного бюджета  на реализацию Указов Президента  Российской Федерации от 7 мая 2012 года №596-606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Социальная поддержка отдельных категорий граждан</vt:lpstr>
      <vt:lpstr>Социальная поддержка отдельных категорий граждан</vt:lpstr>
      <vt:lpstr>Презентация PowerPoint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</vt:lpstr>
      <vt:lpstr>Государственная программа «Развитие потенциала государственного управления»</vt:lpstr>
      <vt:lpstr>Государственная программа Чувашской Республики «Развитие образования»</vt:lpstr>
      <vt:lpstr>Государственная программа Чувашской Республики «Развитие образования»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«Содействие занятости населения»</vt:lpstr>
      <vt:lpstr>Государственная программа Чувашской Республики «Содействие занятости населения» </vt:lpstr>
      <vt:lpstr>Государственная программа Чувашской Республики «Социальная поддержка граждан»</vt:lpstr>
      <vt:lpstr>Государственная программа Чувашской Республики  «Социальная поддержка граждан»</vt:lpstr>
      <vt:lpstr>Государственная программа Чувашской Республики «Повышение безопасности жизнедеятельности населения и территорий Чувашской Республики»</vt:lpstr>
      <vt:lpstr>Государственная программа Чувашской Республики «Повышение безопасности жизнедеятельности населения и территорий Чувашской Республики»</vt:lpstr>
      <vt:lpstr>Государственная программа Чувашской Республики «Информационное общество Чувашии»</vt:lpstr>
      <vt:lpstr>Государственная программа Чувашской Республики «Информационное общество Чувашии»</vt:lpstr>
      <vt:lpstr>Государственная программа Чувашской Республики  «Развитие культуры и туризма»</vt:lpstr>
      <vt:lpstr>Презентация PowerPoint</vt:lpstr>
      <vt:lpstr>Государственная программа Чувашской Республики  «Развитие физической культуры и спорта»</vt:lpstr>
      <vt:lpstr>Презентация PowerPoint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сельского хозяйства и регулирование рынка сельскохозяйственной продукции, сырья и продовольствия Чувашской Республики»</vt:lpstr>
      <vt:lpstr>Государственная программа Чувашской Республики «Развитие сельского хозяйства и регулирование рынка сельскохозяйственной продукции, сырья и продовольствия Чувашской Республики» </vt:lpstr>
      <vt:lpstr>Государственная программа Чувашской Республики  «Развитие транспортной системы Чувашской Республики»</vt:lpstr>
      <vt:lpstr>Государственная программа Чувашской Республики  «Развитие транспортной системы Чувашской Республики»</vt:lpstr>
      <vt:lpstr>Государственная программа Чувашской Республики  «Развитие жилищного строительства и сферы жилищно-коммунального хозяйства»</vt:lpstr>
      <vt:lpstr>Государственная программа Чувашской Республики «Развитие жилищного строительства и сферы жилищно-коммунального хозяйства»</vt:lpstr>
      <vt:lpstr>Государственная программа Чувашской Республики «Экономическое развитие Чувашской Республики»</vt:lpstr>
      <vt:lpstr>Государственная программа Чувашской Республики «Экономическое развитие Чувашской Республики»</vt:lpstr>
      <vt:lpstr>Государственная программа Чувашской Республики «Развитие промышленности и инновационная экономика»</vt:lpstr>
      <vt:lpstr>Государственная программа Чувашской Республики «Развитие промышленности и инновационная экономика»</vt:lpstr>
      <vt:lpstr>Межбюджетные трансферты, предусмотренные бюджетам муниципальных образований Чувашской Республики на 2017 год</vt:lpstr>
      <vt:lpstr>Объем и структура финансовой помощи муниципальных районов (городских округов)</vt:lpstr>
      <vt:lpstr>Финансовая помощь муниципальным районам и городским округам Чувашской Республики на 2017 год</vt:lpstr>
      <vt:lpstr>Повышение уровня открытости бюджетных данных и качества управления региональными финансами</vt:lpstr>
      <vt:lpstr>Повышение финансовой грамотности населения</vt:lpstr>
      <vt:lpstr>Участие граждан в обсуждении бюджетных вопросов</vt:lpstr>
      <vt:lpstr>Контактная информация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Смирнов Игорь Николаевич</dc:creator>
  <cp:lastModifiedBy>mf0_adm</cp:lastModifiedBy>
  <cp:revision>1</cp:revision>
  <dcterms:created xsi:type="dcterms:W3CDTF">2016-11-07T12:17:12Z</dcterms:created>
  <dcterms:modified xsi:type="dcterms:W3CDTF">2016-11-01T06:29:11Z</dcterms:modified>
</cp:coreProperties>
</file>